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5" r:id="rId9"/>
    <p:sldId id="267" r:id="rId10"/>
    <p:sldId id="266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4C5CA-CD51-4E2A-B50D-3D895446D05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FDA6EFA-BE39-465C-A2AF-E2345D62323F}">
      <dgm:prSet/>
      <dgm:spPr/>
      <dgm:t>
        <a:bodyPr/>
        <a:lstStyle/>
        <a:p>
          <a:r>
            <a:rPr lang="en-US"/>
            <a:t>Prevention</a:t>
          </a:r>
        </a:p>
      </dgm:t>
    </dgm:pt>
    <dgm:pt modelId="{BD885AAA-58D3-48BF-8393-0D2A6157C0FC}" type="parTrans" cxnId="{92C35E4D-BB43-496C-897F-572AB41657C0}">
      <dgm:prSet/>
      <dgm:spPr/>
      <dgm:t>
        <a:bodyPr/>
        <a:lstStyle/>
        <a:p>
          <a:endParaRPr lang="en-US"/>
        </a:p>
      </dgm:t>
    </dgm:pt>
    <dgm:pt modelId="{B1303BDD-58DB-4846-8CDF-2FBEDB6AB953}" type="sibTrans" cxnId="{92C35E4D-BB43-496C-897F-572AB41657C0}">
      <dgm:prSet/>
      <dgm:spPr/>
      <dgm:t>
        <a:bodyPr/>
        <a:lstStyle/>
        <a:p>
          <a:endParaRPr lang="en-US"/>
        </a:p>
      </dgm:t>
    </dgm:pt>
    <dgm:pt modelId="{D0815A65-EFE8-4907-8865-F038611847FA}">
      <dgm:prSet/>
      <dgm:spPr/>
      <dgm:t>
        <a:bodyPr/>
        <a:lstStyle/>
        <a:p>
          <a:r>
            <a:rPr lang="en-US"/>
            <a:t>Social Determinant of Health</a:t>
          </a:r>
        </a:p>
      </dgm:t>
    </dgm:pt>
    <dgm:pt modelId="{2EC6BD11-1262-4BC5-BDE7-AEE24B48E05D}" type="parTrans" cxnId="{A96F3999-A712-4E7A-87D7-82294B4C70EE}">
      <dgm:prSet/>
      <dgm:spPr/>
      <dgm:t>
        <a:bodyPr/>
        <a:lstStyle/>
        <a:p>
          <a:endParaRPr lang="en-US"/>
        </a:p>
      </dgm:t>
    </dgm:pt>
    <dgm:pt modelId="{AF8D82C8-EC3A-4B3C-A1CE-8DB4410265EF}" type="sibTrans" cxnId="{A96F3999-A712-4E7A-87D7-82294B4C70EE}">
      <dgm:prSet/>
      <dgm:spPr/>
      <dgm:t>
        <a:bodyPr/>
        <a:lstStyle/>
        <a:p>
          <a:endParaRPr lang="en-US"/>
        </a:p>
      </dgm:t>
    </dgm:pt>
    <dgm:pt modelId="{7B9A9D64-87EF-4B2F-A119-A0620DA2B39F}">
      <dgm:prSet/>
      <dgm:spPr/>
      <dgm:t>
        <a:bodyPr/>
        <a:lstStyle/>
        <a:p>
          <a:r>
            <a:rPr lang="en-US"/>
            <a:t>Incentivized Care</a:t>
          </a:r>
        </a:p>
      </dgm:t>
    </dgm:pt>
    <dgm:pt modelId="{B327477D-17C6-429B-A90F-44423E174549}" type="parTrans" cxnId="{D81E6D48-C151-46B0-A340-278659D501FC}">
      <dgm:prSet/>
      <dgm:spPr/>
      <dgm:t>
        <a:bodyPr/>
        <a:lstStyle/>
        <a:p>
          <a:endParaRPr lang="en-US"/>
        </a:p>
      </dgm:t>
    </dgm:pt>
    <dgm:pt modelId="{2D25797C-B2E1-43AC-A7F4-E98782AECD0A}" type="sibTrans" cxnId="{D81E6D48-C151-46B0-A340-278659D501FC}">
      <dgm:prSet/>
      <dgm:spPr/>
      <dgm:t>
        <a:bodyPr/>
        <a:lstStyle/>
        <a:p>
          <a:endParaRPr lang="en-US"/>
        </a:p>
      </dgm:t>
    </dgm:pt>
    <dgm:pt modelId="{5F5F2ED7-5A42-4D55-BD84-5216021648C5}">
      <dgm:prSet/>
      <dgm:spPr/>
      <dgm:t>
        <a:bodyPr/>
        <a:lstStyle/>
        <a:p>
          <a:r>
            <a:rPr lang="en-US"/>
            <a:t>Certifications</a:t>
          </a:r>
        </a:p>
      </dgm:t>
    </dgm:pt>
    <dgm:pt modelId="{F150C6AB-CA20-427A-B16F-F4F2E3DD6ECC}" type="parTrans" cxnId="{244FB1D6-2AC1-4598-8431-7E805A23635F}">
      <dgm:prSet/>
      <dgm:spPr/>
      <dgm:t>
        <a:bodyPr/>
        <a:lstStyle/>
        <a:p>
          <a:endParaRPr lang="en-US"/>
        </a:p>
      </dgm:t>
    </dgm:pt>
    <dgm:pt modelId="{7BBA768E-8A25-49F6-A811-A9EFB497D907}" type="sibTrans" cxnId="{244FB1D6-2AC1-4598-8431-7E805A23635F}">
      <dgm:prSet/>
      <dgm:spPr/>
      <dgm:t>
        <a:bodyPr/>
        <a:lstStyle/>
        <a:p>
          <a:endParaRPr lang="en-US"/>
        </a:p>
      </dgm:t>
    </dgm:pt>
    <dgm:pt modelId="{4AD80C68-6073-4A75-B73E-3F1D201C0A77}" type="pres">
      <dgm:prSet presAssocID="{EEA4C5CA-CD51-4E2A-B50D-3D895446D059}" presName="root" presStyleCnt="0">
        <dgm:presLayoutVars>
          <dgm:dir/>
          <dgm:resizeHandles val="exact"/>
        </dgm:presLayoutVars>
      </dgm:prSet>
      <dgm:spPr/>
    </dgm:pt>
    <dgm:pt modelId="{45AF4E1D-9E75-41C6-AC01-3B63CB904E6D}" type="pres">
      <dgm:prSet presAssocID="{5FDA6EFA-BE39-465C-A2AF-E2345D62323F}" presName="compNode" presStyleCnt="0"/>
      <dgm:spPr/>
    </dgm:pt>
    <dgm:pt modelId="{266493D6-5C7E-4850-93B6-D5FA315D385F}" type="pres">
      <dgm:prSet presAssocID="{5FDA6EFA-BE39-465C-A2AF-E2345D62323F}" presName="bgRect" presStyleLbl="bgShp" presStyleIdx="0" presStyleCnt="4"/>
      <dgm:spPr/>
    </dgm:pt>
    <dgm:pt modelId="{1C11BC62-7897-4542-837F-67F398107368}" type="pres">
      <dgm:prSet presAssocID="{5FDA6EFA-BE39-465C-A2AF-E2345D62323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1E7A4D06-C408-47B4-88EA-B35F77A4AEFF}" type="pres">
      <dgm:prSet presAssocID="{5FDA6EFA-BE39-465C-A2AF-E2345D62323F}" presName="spaceRect" presStyleCnt="0"/>
      <dgm:spPr/>
    </dgm:pt>
    <dgm:pt modelId="{AA1FF699-9514-4A86-A8FE-8713ED93EF34}" type="pres">
      <dgm:prSet presAssocID="{5FDA6EFA-BE39-465C-A2AF-E2345D62323F}" presName="parTx" presStyleLbl="revTx" presStyleIdx="0" presStyleCnt="4">
        <dgm:presLayoutVars>
          <dgm:chMax val="0"/>
          <dgm:chPref val="0"/>
        </dgm:presLayoutVars>
      </dgm:prSet>
      <dgm:spPr/>
    </dgm:pt>
    <dgm:pt modelId="{0F8E313D-457E-4611-92BB-737C7A0B8E9E}" type="pres">
      <dgm:prSet presAssocID="{B1303BDD-58DB-4846-8CDF-2FBEDB6AB953}" presName="sibTrans" presStyleCnt="0"/>
      <dgm:spPr/>
    </dgm:pt>
    <dgm:pt modelId="{DB4FA1AA-DEB3-4715-9A17-776158F25F26}" type="pres">
      <dgm:prSet presAssocID="{D0815A65-EFE8-4907-8865-F038611847FA}" presName="compNode" presStyleCnt="0"/>
      <dgm:spPr/>
    </dgm:pt>
    <dgm:pt modelId="{9A30C607-1869-4C1A-8ED8-D24BE35939D1}" type="pres">
      <dgm:prSet presAssocID="{D0815A65-EFE8-4907-8865-F038611847FA}" presName="bgRect" presStyleLbl="bgShp" presStyleIdx="1" presStyleCnt="4"/>
      <dgm:spPr/>
    </dgm:pt>
    <dgm:pt modelId="{65B6C2F4-B124-41E0-8343-CB57EE9C92F0}" type="pres">
      <dgm:prSet presAssocID="{D0815A65-EFE8-4907-8865-F038611847F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AB9CB4CA-C5F2-4690-B62C-89E92AEF60E6}" type="pres">
      <dgm:prSet presAssocID="{D0815A65-EFE8-4907-8865-F038611847FA}" presName="spaceRect" presStyleCnt="0"/>
      <dgm:spPr/>
    </dgm:pt>
    <dgm:pt modelId="{F2810D55-EAE6-41CB-B9CB-1728883C0EE5}" type="pres">
      <dgm:prSet presAssocID="{D0815A65-EFE8-4907-8865-F038611847FA}" presName="parTx" presStyleLbl="revTx" presStyleIdx="1" presStyleCnt="4">
        <dgm:presLayoutVars>
          <dgm:chMax val="0"/>
          <dgm:chPref val="0"/>
        </dgm:presLayoutVars>
      </dgm:prSet>
      <dgm:spPr/>
    </dgm:pt>
    <dgm:pt modelId="{A7F1D77F-96E8-4671-8722-F6A89EAC8758}" type="pres">
      <dgm:prSet presAssocID="{AF8D82C8-EC3A-4B3C-A1CE-8DB4410265EF}" presName="sibTrans" presStyleCnt="0"/>
      <dgm:spPr/>
    </dgm:pt>
    <dgm:pt modelId="{7C990EE3-3838-4FCF-9F48-BBD4A42DBD86}" type="pres">
      <dgm:prSet presAssocID="{7B9A9D64-87EF-4B2F-A119-A0620DA2B39F}" presName="compNode" presStyleCnt="0"/>
      <dgm:spPr/>
    </dgm:pt>
    <dgm:pt modelId="{64E66AD6-CDBF-4F5C-A4B8-907E4B5B1FD2}" type="pres">
      <dgm:prSet presAssocID="{7B9A9D64-87EF-4B2F-A119-A0620DA2B39F}" presName="bgRect" presStyleLbl="bgShp" presStyleIdx="2" presStyleCnt="4"/>
      <dgm:spPr/>
    </dgm:pt>
    <dgm:pt modelId="{53DE0BBD-38B7-4E63-99D5-BA00F5EC7375}" type="pres">
      <dgm:prSet presAssocID="{7B9A9D64-87EF-4B2F-A119-A0620DA2B39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76B626CB-BCB5-42BA-B05E-473CE4E0070C}" type="pres">
      <dgm:prSet presAssocID="{7B9A9D64-87EF-4B2F-A119-A0620DA2B39F}" presName="spaceRect" presStyleCnt="0"/>
      <dgm:spPr/>
    </dgm:pt>
    <dgm:pt modelId="{0F1C91BF-0C0E-40C6-A75A-E2EDAC24E71F}" type="pres">
      <dgm:prSet presAssocID="{7B9A9D64-87EF-4B2F-A119-A0620DA2B39F}" presName="parTx" presStyleLbl="revTx" presStyleIdx="2" presStyleCnt="4">
        <dgm:presLayoutVars>
          <dgm:chMax val="0"/>
          <dgm:chPref val="0"/>
        </dgm:presLayoutVars>
      </dgm:prSet>
      <dgm:spPr/>
    </dgm:pt>
    <dgm:pt modelId="{A57F1F1B-A520-47B9-A255-AA7F1194BE59}" type="pres">
      <dgm:prSet presAssocID="{2D25797C-B2E1-43AC-A7F4-E98782AECD0A}" presName="sibTrans" presStyleCnt="0"/>
      <dgm:spPr/>
    </dgm:pt>
    <dgm:pt modelId="{96836CF4-1709-4A8B-85BE-C4A586D8A3F4}" type="pres">
      <dgm:prSet presAssocID="{5F5F2ED7-5A42-4D55-BD84-5216021648C5}" presName="compNode" presStyleCnt="0"/>
      <dgm:spPr/>
    </dgm:pt>
    <dgm:pt modelId="{10731C42-7F58-4821-B36E-E9E829ADEA01}" type="pres">
      <dgm:prSet presAssocID="{5F5F2ED7-5A42-4D55-BD84-5216021648C5}" presName="bgRect" presStyleLbl="bgShp" presStyleIdx="3" presStyleCnt="4"/>
      <dgm:spPr/>
    </dgm:pt>
    <dgm:pt modelId="{DDB61A5E-FF28-4536-91B4-250158E788CD}" type="pres">
      <dgm:prSet presAssocID="{5F5F2ED7-5A42-4D55-BD84-5216021648C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F01B9164-B6BD-4D3A-A897-015FF56492B0}" type="pres">
      <dgm:prSet presAssocID="{5F5F2ED7-5A42-4D55-BD84-5216021648C5}" presName="spaceRect" presStyleCnt="0"/>
      <dgm:spPr/>
    </dgm:pt>
    <dgm:pt modelId="{F8D37719-87F4-46D8-9F2C-7C92FBEB95CE}" type="pres">
      <dgm:prSet presAssocID="{5F5F2ED7-5A42-4D55-BD84-5216021648C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F0F3915-4F52-40F7-B79B-8445DC820BD8}" type="presOf" srcId="{5FDA6EFA-BE39-465C-A2AF-E2345D62323F}" destId="{AA1FF699-9514-4A86-A8FE-8713ED93EF34}" srcOrd="0" destOrd="0" presId="urn:microsoft.com/office/officeart/2018/2/layout/IconVerticalSolidList"/>
    <dgm:cxn modelId="{D64F331D-E894-43D5-AC2F-954E2DE1D444}" type="presOf" srcId="{EEA4C5CA-CD51-4E2A-B50D-3D895446D059}" destId="{4AD80C68-6073-4A75-B73E-3F1D201C0A77}" srcOrd="0" destOrd="0" presId="urn:microsoft.com/office/officeart/2018/2/layout/IconVerticalSolidList"/>
    <dgm:cxn modelId="{BE51F832-B7FF-4B4D-861C-A2595ED67885}" type="presOf" srcId="{7B9A9D64-87EF-4B2F-A119-A0620DA2B39F}" destId="{0F1C91BF-0C0E-40C6-A75A-E2EDAC24E71F}" srcOrd="0" destOrd="0" presId="urn:microsoft.com/office/officeart/2018/2/layout/IconVerticalSolidList"/>
    <dgm:cxn modelId="{81ACA865-38D1-40E6-A7D8-A1062ABA62DD}" type="presOf" srcId="{5F5F2ED7-5A42-4D55-BD84-5216021648C5}" destId="{F8D37719-87F4-46D8-9F2C-7C92FBEB95CE}" srcOrd="0" destOrd="0" presId="urn:microsoft.com/office/officeart/2018/2/layout/IconVerticalSolidList"/>
    <dgm:cxn modelId="{D81E6D48-C151-46B0-A340-278659D501FC}" srcId="{EEA4C5CA-CD51-4E2A-B50D-3D895446D059}" destId="{7B9A9D64-87EF-4B2F-A119-A0620DA2B39F}" srcOrd="2" destOrd="0" parTransId="{B327477D-17C6-429B-A90F-44423E174549}" sibTransId="{2D25797C-B2E1-43AC-A7F4-E98782AECD0A}"/>
    <dgm:cxn modelId="{92C35E4D-BB43-496C-897F-572AB41657C0}" srcId="{EEA4C5CA-CD51-4E2A-B50D-3D895446D059}" destId="{5FDA6EFA-BE39-465C-A2AF-E2345D62323F}" srcOrd="0" destOrd="0" parTransId="{BD885AAA-58D3-48BF-8393-0D2A6157C0FC}" sibTransId="{B1303BDD-58DB-4846-8CDF-2FBEDB6AB953}"/>
    <dgm:cxn modelId="{A96F3999-A712-4E7A-87D7-82294B4C70EE}" srcId="{EEA4C5CA-CD51-4E2A-B50D-3D895446D059}" destId="{D0815A65-EFE8-4907-8865-F038611847FA}" srcOrd="1" destOrd="0" parTransId="{2EC6BD11-1262-4BC5-BDE7-AEE24B48E05D}" sibTransId="{AF8D82C8-EC3A-4B3C-A1CE-8DB4410265EF}"/>
    <dgm:cxn modelId="{244FB1D6-2AC1-4598-8431-7E805A23635F}" srcId="{EEA4C5CA-CD51-4E2A-B50D-3D895446D059}" destId="{5F5F2ED7-5A42-4D55-BD84-5216021648C5}" srcOrd="3" destOrd="0" parTransId="{F150C6AB-CA20-427A-B16F-F4F2E3DD6ECC}" sibTransId="{7BBA768E-8A25-49F6-A811-A9EFB497D907}"/>
    <dgm:cxn modelId="{C83331D8-87A7-4521-83E8-0278903E7DD1}" type="presOf" srcId="{D0815A65-EFE8-4907-8865-F038611847FA}" destId="{F2810D55-EAE6-41CB-B9CB-1728883C0EE5}" srcOrd="0" destOrd="0" presId="urn:microsoft.com/office/officeart/2018/2/layout/IconVerticalSolidList"/>
    <dgm:cxn modelId="{7A78CD72-2D47-4CCC-9D1E-1BF7828FBEF5}" type="presParOf" srcId="{4AD80C68-6073-4A75-B73E-3F1D201C0A77}" destId="{45AF4E1D-9E75-41C6-AC01-3B63CB904E6D}" srcOrd="0" destOrd="0" presId="urn:microsoft.com/office/officeart/2018/2/layout/IconVerticalSolidList"/>
    <dgm:cxn modelId="{39A6AC2E-0BDF-48A8-B461-6B4B2803A9E3}" type="presParOf" srcId="{45AF4E1D-9E75-41C6-AC01-3B63CB904E6D}" destId="{266493D6-5C7E-4850-93B6-D5FA315D385F}" srcOrd="0" destOrd="0" presId="urn:microsoft.com/office/officeart/2018/2/layout/IconVerticalSolidList"/>
    <dgm:cxn modelId="{A588A571-F208-42CC-B4F8-4EA0D30A5FE1}" type="presParOf" srcId="{45AF4E1D-9E75-41C6-AC01-3B63CB904E6D}" destId="{1C11BC62-7897-4542-837F-67F398107368}" srcOrd="1" destOrd="0" presId="urn:microsoft.com/office/officeart/2018/2/layout/IconVerticalSolidList"/>
    <dgm:cxn modelId="{071AC783-D5C9-4AD2-9A3E-CFB56310055D}" type="presParOf" srcId="{45AF4E1D-9E75-41C6-AC01-3B63CB904E6D}" destId="{1E7A4D06-C408-47B4-88EA-B35F77A4AEFF}" srcOrd="2" destOrd="0" presId="urn:microsoft.com/office/officeart/2018/2/layout/IconVerticalSolidList"/>
    <dgm:cxn modelId="{E4148F22-A189-46CF-A8A1-F3F632CC2350}" type="presParOf" srcId="{45AF4E1D-9E75-41C6-AC01-3B63CB904E6D}" destId="{AA1FF699-9514-4A86-A8FE-8713ED93EF34}" srcOrd="3" destOrd="0" presId="urn:microsoft.com/office/officeart/2018/2/layout/IconVerticalSolidList"/>
    <dgm:cxn modelId="{428661E0-132C-4EBA-B468-8973C5981779}" type="presParOf" srcId="{4AD80C68-6073-4A75-B73E-3F1D201C0A77}" destId="{0F8E313D-457E-4611-92BB-737C7A0B8E9E}" srcOrd="1" destOrd="0" presId="urn:microsoft.com/office/officeart/2018/2/layout/IconVerticalSolidList"/>
    <dgm:cxn modelId="{E73665A3-2CD5-40CF-83CA-1104172AB47C}" type="presParOf" srcId="{4AD80C68-6073-4A75-B73E-3F1D201C0A77}" destId="{DB4FA1AA-DEB3-4715-9A17-776158F25F26}" srcOrd="2" destOrd="0" presId="urn:microsoft.com/office/officeart/2018/2/layout/IconVerticalSolidList"/>
    <dgm:cxn modelId="{0902DDFB-B50B-4AC8-9A56-0F6A0245475D}" type="presParOf" srcId="{DB4FA1AA-DEB3-4715-9A17-776158F25F26}" destId="{9A30C607-1869-4C1A-8ED8-D24BE35939D1}" srcOrd="0" destOrd="0" presId="urn:microsoft.com/office/officeart/2018/2/layout/IconVerticalSolidList"/>
    <dgm:cxn modelId="{0BCE9240-FFA8-4C13-B81F-6704F325CEAB}" type="presParOf" srcId="{DB4FA1AA-DEB3-4715-9A17-776158F25F26}" destId="{65B6C2F4-B124-41E0-8343-CB57EE9C92F0}" srcOrd="1" destOrd="0" presId="urn:microsoft.com/office/officeart/2018/2/layout/IconVerticalSolidList"/>
    <dgm:cxn modelId="{FA39EC38-0534-46B0-9060-E317EFCA1C9E}" type="presParOf" srcId="{DB4FA1AA-DEB3-4715-9A17-776158F25F26}" destId="{AB9CB4CA-C5F2-4690-B62C-89E92AEF60E6}" srcOrd="2" destOrd="0" presId="urn:microsoft.com/office/officeart/2018/2/layout/IconVerticalSolidList"/>
    <dgm:cxn modelId="{AC999B42-A7D5-480C-8ADA-786AD3377D9D}" type="presParOf" srcId="{DB4FA1AA-DEB3-4715-9A17-776158F25F26}" destId="{F2810D55-EAE6-41CB-B9CB-1728883C0EE5}" srcOrd="3" destOrd="0" presId="urn:microsoft.com/office/officeart/2018/2/layout/IconVerticalSolidList"/>
    <dgm:cxn modelId="{1CCCBB00-18DE-423E-A75A-896BA2665206}" type="presParOf" srcId="{4AD80C68-6073-4A75-B73E-3F1D201C0A77}" destId="{A7F1D77F-96E8-4671-8722-F6A89EAC8758}" srcOrd="3" destOrd="0" presId="urn:microsoft.com/office/officeart/2018/2/layout/IconVerticalSolidList"/>
    <dgm:cxn modelId="{5C0B0001-B40E-4464-AF48-CCF536846D00}" type="presParOf" srcId="{4AD80C68-6073-4A75-B73E-3F1D201C0A77}" destId="{7C990EE3-3838-4FCF-9F48-BBD4A42DBD86}" srcOrd="4" destOrd="0" presId="urn:microsoft.com/office/officeart/2018/2/layout/IconVerticalSolidList"/>
    <dgm:cxn modelId="{9D78019B-7FB2-4B51-AB9A-BA2E6B09E1D9}" type="presParOf" srcId="{7C990EE3-3838-4FCF-9F48-BBD4A42DBD86}" destId="{64E66AD6-CDBF-4F5C-A4B8-907E4B5B1FD2}" srcOrd="0" destOrd="0" presId="urn:microsoft.com/office/officeart/2018/2/layout/IconVerticalSolidList"/>
    <dgm:cxn modelId="{50907D73-FFF0-4D83-A6B6-AB85E3FBA7AB}" type="presParOf" srcId="{7C990EE3-3838-4FCF-9F48-BBD4A42DBD86}" destId="{53DE0BBD-38B7-4E63-99D5-BA00F5EC7375}" srcOrd="1" destOrd="0" presId="urn:microsoft.com/office/officeart/2018/2/layout/IconVerticalSolidList"/>
    <dgm:cxn modelId="{3052105B-1B8D-4A81-A855-91DC1AFD1BCC}" type="presParOf" srcId="{7C990EE3-3838-4FCF-9F48-BBD4A42DBD86}" destId="{76B626CB-BCB5-42BA-B05E-473CE4E0070C}" srcOrd="2" destOrd="0" presId="urn:microsoft.com/office/officeart/2018/2/layout/IconVerticalSolidList"/>
    <dgm:cxn modelId="{1D98EB84-A2CD-4B2B-B350-8725BF7B5645}" type="presParOf" srcId="{7C990EE3-3838-4FCF-9F48-BBD4A42DBD86}" destId="{0F1C91BF-0C0E-40C6-A75A-E2EDAC24E71F}" srcOrd="3" destOrd="0" presId="urn:microsoft.com/office/officeart/2018/2/layout/IconVerticalSolidList"/>
    <dgm:cxn modelId="{F02F6CED-97AE-4463-AD0C-EC5DC5247CC4}" type="presParOf" srcId="{4AD80C68-6073-4A75-B73E-3F1D201C0A77}" destId="{A57F1F1B-A520-47B9-A255-AA7F1194BE59}" srcOrd="5" destOrd="0" presId="urn:microsoft.com/office/officeart/2018/2/layout/IconVerticalSolidList"/>
    <dgm:cxn modelId="{AAAD38A2-8630-455D-BE9E-BE3AA1704253}" type="presParOf" srcId="{4AD80C68-6073-4A75-B73E-3F1D201C0A77}" destId="{96836CF4-1709-4A8B-85BE-C4A586D8A3F4}" srcOrd="6" destOrd="0" presId="urn:microsoft.com/office/officeart/2018/2/layout/IconVerticalSolidList"/>
    <dgm:cxn modelId="{A7B3AFA6-3ABD-4B9B-B0C6-E8F7CE9CB9BF}" type="presParOf" srcId="{96836CF4-1709-4A8B-85BE-C4A586D8A3F4}" destId="{10731C42-7F58-4821-B36E-E9E829ADEA01}" srcOrd="0" destOrd="0" presId="urn:microsoft.com/office/officeart/2018/2/layout/IconVerticalSolidList"/>
    <dgm:cxn modelId="{9BDB84A3-6FB3-40B8-9EE1-43D2490BFB43}" type="presParOf" srcId="{96836CF4-1709-4A8B-85BE-C4A586D8A3F4}" destId="{DDB61A5E-FF28-4536-91B4-250158E788CD}" srcOrd="1" destOrd="0" presId="urn:microsoft.com/office/officeart/2018/2/layout/IconVerticalSolidList"/>
    <dgm:cxn modelId="{313C97CA-AC0A-4623-9653-FFDE5039E68B}" type="presParOf" srcId="{96836CF4-1709-4A8B-85BE-C4A586D8A3F4}" destId="{F01B9164-B6BD-4D3A-A897-015FF56492B0}" srcOrd="2" destOrd="0" presId="urn:microsoft.com/office/officeart/2018/2/layout/IconVerticalSolidList"/>
    <dgm:cxn modelId="{BE57FAEA-011A-4F22-ACC3-CA2A1CD24953}" type="presParOf" srcId="{96836CF4-1709-4A8B-85BE-C4A586D8A3F4}" destId="{F8D37719-87F4-46D8-9F2C-7C92FBEB95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7E5D05-3767-4978-897A-27C69F3CA8B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8CE1EF2-3679-46E3-8299-CC9B8B13ED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Lactation </a:t>
          </a:r>
        </a:p>
      </dgm:t>
    </dgm:pt>
    <dgm:pt modelId="{DC7FB191-3A4F-469A-B93B-43D7640BBE81}" type="parTrans" cxnId="{CD1BFAE5-C558-4209-8B34-009946A34953}">
      <dgm:prSet/>
      <dgm:spPr/>
      <dgm:t>
        <a:bodyPr/>
        <a:lstStyle/>
        <a:p>
          <a:endParaRPr lang="en-US"/>
        </a:p>
      </dgm:t>
    </dgm:pt>
    <dgm:pt modelId="{60A47984-7625-4E62-A6D0-F25DAB4EF850}" type="sibTrans" cxnId="{CD1BFAE5-C558-4209-8B34-009946A34953}">
      <dgm:prSet/>
      <dgm:spPr/>
      <dgm:t>
        <a:bodyPr/>
        <a:lstStyle/>
        <a:p>
          <a:endParaRPr lang="en-US"/>
        </a:p>
      </dgm:t>
    </dgm:pt>
    <dgm:pt modelId="{83441D05-D2A7-42B2-9034-F75410AD7C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Perinatal Nutrition</a:t>
          </a:r>
        </a:p>
      </dgm:t>
    </dgm:pt>
    <dgm:pt modelId="{E1C21733-89FB-427F-882A-08A05E9A0BD4}" type="parTrans" cxnId="{C8DDC8BC-1ACF-42CC-9C04-D3C434E790CC}">
      <dgm:prSet/>
      <dgm:spPr/>
      <dgm:t>
        <a:bodyPr/>
        <a:lstStyle/>
        <a:p>
          <a:endParaRPr lang="en-US"/>
        </a:p>
      </dgm:t>
    </dgm:pt>
    <dgm:pt modelId="{8A739AF3-2646-4E17-9322-8BC72324CEFC}" type="sibTrans" cxnId="{C8DDC8BC-1ACF-42CC-9C04-D3C434E790CC}">
      <dgm:prSet/>
      <dgm:spPr/>
      <dgm:t>
        <a:bodyPr/>
        <a:lstStyle/>
        <a:p>
          <a:endParaRPr lang="en-US"/>
        </a:p>
      </dgm:t>
    </dgm:pt>
    <dgm:pt modelId="{8CBD5860-CCD6-48BD-B19B-EEFBC3E418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Pediatric Obesity</a:t>
          </a:r>
        </a:p>
      </dgm:t>
    </dgm:pt>
    <dgm:pt modelId="{A35130EA-21BD-4F58-8D97-31D6FC65BE16}" type="parTrans" cxnId="{C6BAD35B-2E70-41EC-9C70-E62423BE766A}">
      <dgm:prSet/>
      <dgm:spPr/>
      <dgm:t>
        <a:bodyPr/>
        <a:lstStyle/>
        <a:p>
          <a:endParaRPr lang="en-US"/>
        </a:p>
      </dgm:t>
    </dgm:pt>
    <dgm:pt modelId="{C95AF34C-59F7-4F16-B672-25456D0A262B}" type="sibTrans" cxnId="{C6BAD35B-2E70-41EC-9C70-E62423BE766A}">
      <dgm:prSet/>
      <dgm:spPr/>
      <dgm:t>
        <a:bodyPr/>
        <a:lstStyle/>
        <a:p>
          <a:endParaRPr lang="en-US"/>
        </a:p>
      </dgm:t>
    </dgm:pt>
    <dgm:pt modelId="{13FD5C0D-8096-4D0B-83B4-441898CF1E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Diabetes</a:t>
          </a:r>
        </a:p>
      </dgm:t>
    </dgm:pt>
    <dgm:pt modelId="{254DA869-4219-4217-9331-84828F566DE5}" type="parTrans" cxnId="{63033C86-FB73-4020-997F-3A8BF6D1BA48}">
      <dgm:prSet/>
      <dgm:spPr/>
      <dgm:t>
        <a:bodyPr/>
        <a:lstStyle/>
        <a:p>
          <a:endParaRPr lang="en-US"/>
        </a:p>
      </dgm:t>
    </dgm:pt>
    <dgm:pt modelId="{9C978631-216A-4C97-BF0F-4610B445206E}" type="sibTrans" cxnId="{63033C86-FB73-4020-997F-3A8BF6D1BA48}">
      <dgm:prSet/>
      <dgm:spPr/>
      <dgm:t>
        <a:bodyPr/>
        <a:lstStyle/>
        <a:p>
          <a:endParaRPr lang="en-US"/>
        </a:p>
      </dgm:t>
    </dgm:pt>
    <dgm:pt modelId="{CBE40AC2-B0C2-4AE6-BB49-3AAA2805AC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Gestational Diabetes</a:t>
          </a:r>
        </a:p>
      </dgm:t>
    </dgm:pt>
    <dgm:pt modelId="{C01D9DCB-7941-4EDA-9503-9D9D25E05EC1}" type="parTrans" cxnId="{8F9F54B2-1B56-4F6C-A965-72045209D8D6}">
      <dgm:prSet/>
      <dgm:spPr/>
      <dgm:t>
        <a:bodyPr/>
        <a:lstStyle/>
        <a:p>
          <a:endParaRPr lang="en-US"/>
        </a:p>
      </dgm:t>
    </dgm:pt>
    <dgm:pt modelId="{5D191E6E-DDD3-46AA-A7FA-845C070EE86E}" type="sibTrans" cxnId="{8F9F54B2-1B56-4F6C-A965-72045209D8D6}">
      <dgm:prSet/>
      <dgm:spPr/>
      <dgm:t>
        <a:bodyPr/>
        <a:lstStyle/>
        <a:p>
          <a:endParaRPr lang="en-US"/>
        </a:p>
      </dgm:t>
    </dgm:pt>
    <dgm:pt modelId="{0A8139D1-6552-4C2B-A8F2-C61A1DCED55D}" type="pres">
      <dgm:prSet presAssocID="{EF7E5D05-3767-4978-897A-27C69F3CA8B5}" presName="root" presStyleCnt="0">
        <dgm:presLayoutVars>
          <dgm:dir/>
          <dgm:resizeHandles val="exact"/>
        </dgm:presLayoutVars>
      </dgm:prSet>
      <dgm:spPr/>
    </dgm:pt>
    <dgm:pt modelId="{BA9CFF67-925D-4F2E-8EA8-6C359A29D0A5}" type="pres">
      <dgm:prSet presAssocID="{88CE1EF2-3679-46E3-8299-CC9B8B13EDFC}" presName="compNode" presStyleCnt="0"/>
      <dgm:spPr/>
    </dgm:pt>
    <dgm:pt modelId="{31328439-5E7B-4020-9FD1-E5AC4AAF33F5}" type="pres">
      <dgm:prSet presAssocID="{88CE1EF2-3679-46E3-8299-CC9B8B13EDFC}" presName="bgRect" presStyleLbl="bgShp" presStyleIdx="0" presStyleCnt="5"/>
      <dgm:spPr/>
    </dgm:pt>
    <dgm:pt modelId="{A0A7A7C4-FE2F-488B-AE8F-C0DD26E41222}" type="pres">
      <dgm:prSet presAssocID="{88CE1EF2-3679-46E3-8299-CC9B8B13EDF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by"/>
        </a:ext>
      </dgm:extLst>
    </dgm:pt>
    <dgm:pt modelId="{594E2039-A7F9-4A29-95FA-6240130FB977}" type="pres">
      <dgm:prSet presAssocID="{88CE1EF2-3679-46E3-8299-CC9B8B13EDFC}" presName="spaceRect" presStyleCnt="0"/>
      <dgm:spPr/>
    </dgm:pt>
    <dgm:pt modelId="{E710F5D8-DEAC-4FD0-B9A6-3EAE359404AD}" type="pres">
      <dgm:prSet presAssocID="{88CE1EF2-3679-46E3-8299-CC9B8B13EDFC}" presName="parTx" presStyleLbl="revTx" presStyleIdx="0" presStyleCnt="5">
        <dgm:presLayoutVars>
          <dgm:chMax val="0"/>
          <dgm:chPref val="0"/>
        </dgm:presLayoutVars>
      </dgm:prSet>
      <dgm:spPr/>
    </dgm:pt>
    <dgm:pt modelId="{9362A8B3-BFC7-4B5B-BA20-41A23076F58A}" type="pres">
      <dgm:prSet presAssocID="{60A47984-7625-4E62-A6D0-F25DAB4EF850}" presName="sibTrans" presStyleCnt="0"/>
      <dgm:spPr/>
    </dgm:pt>
    <dgm:pt modelId="{829D9606-010B-45C8-9761-0C0F926DB733}" type="pres">
      <dgm:prSet presAssocID="{83441D05-D2A7-42B2-9034-F75410AD7CC4}" presName="compNode" presStyleCnt="0"/>
      <dgm:spPr/>
    </dgm:pt>
    <dgm:pt modelId="{7A0B7A3A-912E-4EC4-A62A-387CD798BB23}" type="pres">
      <dgm:prSet presAssocID="{83441D05-D2A7-42B2-9034-F75410AD7CC4}" presName="bgRect" presStyleLbl="bgShp" presStyleIdx="1" presStyleCnt="5"/>
      <dgm:spPr/>
    </dgm:pt>
    <dgm:pt modelId="{4FF62823-6357-4B92-B248-BF29DBDD49A9}" type="pres">
      <dgm:prSet presAssocID="{83441D05-D2A7-42B2-9034-F75410AD7CC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834F763E-7C96-4D2A-B86F-41A6E1D81D56}" type="pres">
      <dgm:prSet presAssocID="{83441D05-D2A7-42B2-9034-F75410AD7CC4}" presName="spaceRect" presStyleCnt="0"/>
      <dgm:spPr/>
    </dgm:pt>
    <dgm:pt modelId="{98F885DB-9F59-431D-A6BA-F5A1A819E923}" type="pres">
      <dgm:prSet presAssocID="{83441D05-D2A7-42B2-9034-F75410AD7CC4}" presName="parTx" presStyleLbl="revTx" presStyleIdx="1" presStyleCnt="5">
        <dgm:presLayoutVars>
          <dgm:chMax val="0"/>
          <dgm:chPref val="0"/>
        </dgm:presLayoutVars>
      </dgm:prSet>
      <dgm:spPr/>
    </dgm:pt>
    <dgm:pt modelId="{99F5122D-8E6C-4FE4-8159-9A99E80BF624}" type="pres">
      <dgm:prSet presAssocID="{8A739AF3-2646-4E17-9322-8BC72324CEFC}" presName="sibTrans" presStyleCnt="0"/>
      <dgm:spPr/>
    </dgm:pt>
    <dgm:pt modelId="{934166DD-8282-424C-86A3-B25CBADCFC6B}" type="pres">
      <dgm:prSet presAssocID="{8CBD5860-CCD6-48BD-B19B-EEFBC3E41886}" presName="compNode" presStyleCnt="0"/>
      <dgm:spPr/>
    </dgm:pt>
    <dgm:pt modelId="{170A1820-6ADB-4B14-8CA6-3935B9884EED}" type="pres">
      <dgm:prSet presAssocID="{8CBD5860-CCD6-48BD-B19B-EEFBC3E41886}" presName="bgRect" presStyleLbl="bgShp" presStyleIdx="2" presStyleCnt="5"/>
      <dgm:spPr/>
    </dgm:pt>
    <dgm:pt modelId="{700FDD44-EABE-489C-97BF-DBDFB5021196}" type="pres">
      <dgm:prSet presAssocID="{8CBD5860-CCD6-48BD-B19B-EEFBC3E4188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53B64788-11DB-4760-A782-DD6A72951AB2}" type="pres">
      <dgm:prSet presAssocID="{8CBD5860-CCD6-48BD-B19B-EEFBC3E41886}" presName="spaceRect" presStyleCnt="0"/>
      <dgm:spPr/>
    </dgm:pt>
    <dgm:pt modelId="{D0FA7B5D-E848-4FF2-849E-91E6AC9B07F6}" type="pres">
      <dgm:prSet presAssocID="{8CBD5860-CCD6-48BD-B19B-EEFBC3E41886}" presName="parTx" presStyleLbl="revTx" presStyleIdx="2" presStyleCnt="5">
        <dgm:presLayoutVars>
          <dgm:chMax val="0"/>
          <dgm:chPref val="0"/>
        </dgm:presLayoutVars>
      </dgm:prSet>
      <dgm:spPr/>
    </dgm:pt>
    <dgm:pt modelId="{E0A70583-9485-43E8-BD2A-4F3B30EF2D45}" type="pres">
      <dgm:prSet presAssocID="{C95AF34C-59F7-4F16-B672-25456D0A262B}" presName="sibTrans" presStyleCnt="0"/>
      <dgm:spPr/>
    </dgm:pt>
    <dgm:pt modelId="{7B916866-F184-4145-A3D1-B56E675B8719}" type="pres">
      <dgm:prSet presAssocID="{13FD5C0D-8096-4D0B-83B4-441898CF1E30}" presName="compNode" presStyleCnt="0"/>
      <dgm:spPr/>
    </dgm:pt>
    <dgm:pt modelId="{CC081705-811C-4F21-8A57-02CA00AC43EC}" type="pres">
      <dgm:prSet presAssocID="{13FD5C0D-8096-4D0B-83B4-441898CF1E30}" presName="bgRect" presStyleLbl="bgShp" presStyleIdx="3" presStyleCnt="5"/>
      <dgm:spPr/>
    </dgm:pt>
    <dgm:pt modelId="{583BB2BA-FDE9-4711-8C36-E63B30B2AFC1}" type="pres">
      <dgm:prSet presAssocID="{13FD5C0D-8096-4D0B-83B4-441898CF1E3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8914D55C-F2D7-452A-B60E-57A80B0A5B06}" type="pres">
      <dgm:prSet presAssocID="{13FD5C0D-8096-4D0B-83B4-441898CF1E30}" presName="spaceRect" presStyleCnt="0"/>
      <dgm:spPr/>
    </dgm:pt>
    <dgm:pt modelId="{96403C31-A429-42DB-87D2-7C59E94F16D4}" type="pres">
      <dgm:prSet presAssocID="{13FD5C0D-8096-4D0B-83B4-441898CF1E30}" presName="parTx" presStyleLbl="revTx" presStyleIdx="3" presStyleCnt="5">
        <dgm:presLayoutVars>
          <dgm:chMax val="0"/>
          <dgm:chPref val="0"/>
        </dgm:presLayoutVars>
      </dgm:prSet>
      <dgm:spPr/>
    </dgm:pt>
    <dgm:pt modelId="{7459E0D7-9EB2-4EC9-8F8C-6BBE2889F4FE}" type="pres">
      <dgm:prSet presAssocID="{9C978631-216A-4C97-BF0F-4610B445206E}" presName="sibTrans" presStyleCnt="0"/>
      <dgm:spPr/>
    </dgm:pt>
    <dgm:pt modelId="{4F74CA09-B088-4C69-8959-0EFBEF7420D5}" type="pres">
      <dgm:prSet presAssocID="{CBE40AC2-B0C2-4AE6-BB49-3AAA2805AC8C}" presName="compNode" presStyleCnt="0"/>
      <dgm:spPr/>
    </dgm:pt>
    <dgm:pt modelId="{B8C995FA-27EF-4126-87F1-895571706ABB}" type="pres">
      <dgm:prSet presAssocID="{CBE40AC2-B0C2-4AE6-BB49-3AAA2805AC8C}" presName="bgRect" presStyleLbl="bgShp" presStyleIdx="4" presStyleCnt="5"/>
      <dgm:spPr/>
    </dgm:pt>
    <dgm:pt modelId="{0B455C91-1B11-4E89-B0E9-9E8C2DA3DE13}" type="pres">
      <dgm:prSet presAssocID="{CBE40AC2-B0C2-4AE6-BB49-3AAA2805AC8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9838E75-CDDA-4C9A-A2C1-8F67D68CAC81}" type="pres">
      <dgm:prSet presAssocID="{CBE40AC2-B0C2-4AE6-BB49-3AAA2805AC8C}" presName="spaceRect" presStyleCnt="0"/>
      <dgm:spPr/>
    </dgm:pt>
    <dgm:pt modelId="{FBB34E37-1A2D-4153-9C10-A862CD57B0BB}" type="pres">
      <dgm:prSet presAssocID="{CBE40AC2-B0C2-4AE6-BB49-3AAA2805AC8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304BA2C-4598-4AC3-B697-D920AACB3CB8}" type="presOf" srcId="{EF7E5D05-3767-4978-897A-27C69F3CA8B5}" destId="{0A8139D1-6552-4C2B-A8F2-C61A1DCED55D}" srcOrd="0" destOrd="0" presId="urn:microsoft.com/office/officeart/2018/2/layout/IconVerticalSolidList"/>
    <dgm:cxn modelId="{C6BAD35B-2E70-41EC-9C70-E62423BE766A}" srcId="{EF7E5D05-3767-4978-897A-27C69F3CA8B5}" destId="{8CBD5860-CCD6-48BD-B19B-EEFBC3E41886}" srcOrd="2" destOrd="0" parTransId="{A35130EA-21BD-4F58-8D97-31D6FC65BE16}" sibTransId="{C95AF34C-59F7-4F16-B672-25456D0A262B}"/>
    <dgm:cxn modelId="{066E2E70-282B-464A-9E6C-465A12FC29E7}" type="presOf" srcId="{CBE40AC2-B0C2-4AE6-BB49-3AAA2805AC8C}" destId="{FBB34E37-1A2D-4153-9C10-A862CD57B0BB}" srcOrd="0" destOrd="0" presId="urn:microsoft.com/office/officeart/2018/2/layout/IconVerticalSolidList"/>
    <dgm:cxn modelId="{339EEB51-618D-4634-9B5D-7DFD9E795B0A}" type="presOf" srcId="{88CE1EF2-3679-46E3-8299-CC9B8B13EDFC}" destId="{E710F5D8-DEAC-4FD0-B9A6-3EAE359404AD}" srcOrd="0" destOrd="0" presId="urn:microsoft.com/office/officeart/2018/2/layout/IconVerticalSolidList"/>
    <dgm:cxn modelId="{8652C973-8695-47A6-BA86-160FDF49A15A}" type="presOf" srcId="{13FD5C0D-8096-4D0B-83B4-441898CF1E30}" destId="{96403C31-A429-42DB-87D2-7C59E94F16D4}" srcOrd="0" destOrd="0" presId="urn:microsoft.com/office/officeart/2018/2/layout/IconVerticalSolidList"/>
    <dgm:cxn modelId="{6A48A87C-1246-420E-982B-50938B80910B}" type="presOf" srcId="{8CBD5860-CCD6-48BD-B19B-EEFBC3E41886}" destId="{D0FA7B5D-E848-4FF2-849E-91E6AC9B07F6}" srcOrd="0" destOrd="0" presId="urn:microsoft.com/office/officeart/2018/2/layout/IconVerticalSolidList"/>
    <dgm:cxn modelId="{63033C86-FB73-4020-997F-3A8BF6D1BA48}" srcId="{EF7E5D05-3767-4978-897A-27C69F3CA8B5}" destId="{13FD5C0D-8096-4D0B-83B4-441898CF1E30}" srcOrd="3" destOrd="0" parTransId="{254DA869-4219-4217-9331-84828F566DE5}" sibTransId="{9C978631-216A-4C97-BF0F-4610B445206E}"/>
    <dgm:cxn modelId="{8F9F54B2-1B56-4F6C-A965-72045209D8D6}" srcId="{EF7E5D05-3767-4978-897A-27C69F3CA8B5}" destId="{CBE40AC2-B0C2-4AE6-BB49-3AAA2805AC8C}" srcOrd="4" destOrd="0" parTransId="{C01D9DCB-7941-4EDA-9503-9D9D25E05EC1}" sibTransId="{5D191E6E-DDD3-46AA-A7FA-845C070EE86E}"/>
    <dgm:cxn modelId="{C8DDC8BC-1ACF-42CC-9C04-D3C434E790CC}" srcId="{EF7E5D05-3767-4978-897A-27C69F3CA8B5}" destId="{83441D05-D2A7-42B2-9034-F75410AD7CC4}" srcOrd="1" destOrd="0" parTransId="{E1C21733-89FB-427F-882A-08A05E9A0BD4}" sibTransId="{8A739AF3-2646-4E17-9322-8BC72324CEFC}"/>
    <dgm:cxn modelId="{F69F54E0-D3CE-48B5-B1CF-7BE6F0125E03}" type="presOf" srcId="{83441D05-D2A7-42B2-9034-F75410AD7CC4}" destId="{98F885DB-9F59-431D-A6BA-F5A1A819E923}" srcOrd="0" destOrd="0" presId="urn:microsoft.com/office/officeart/2018/2/layout/IconVerticalSolidList"/>
    <dgm:cxn modelId="{CD1BFAE5-C558-4209-8B34-009946A34953}" srcId="{EF7E5D05-3767-4978-897A-27C69F3CA8B5}" destId="{88CE1EF2-3679-46E3-8299-CC9B8B13EDFC}" srcOrd="0" destOrd="0" parTransId="{DC7FB191-3A4F-469A-B93B-43D7640BBE81}" sibTransId="{60A47984-7625-4E62-A6D0-F25DAB4EF850}"/>
    <dgm:cxn modelId="{A2E1DB54-A125-4253-BB64-7534EF37FA69}" type="presParOf" srcId="{0A8139D1-6552-4C2B-A8F2-C61A1DCED55D}" destId="{BA9CFF67-925D-4F2E-8EA8-6C359A29D0A5}" srcOrd="0" destOrd="0" presId="urn:microsoft.com/office/officeart/2018/2/layout/IconVerticalSolidList"/>
    <dgm:cxn modelId="{B0B8E2E8-FB9E-4699-B145-5C01B7E1E540}" type="presParOf" srcId="{BA9CFF67-925D-4F2E-8EA8-6C359A29D0A5}" destId="{31328439-5E7B-4020-9FD1-E5AC4AAF33F5}" srcOrd="0" destOrd="0" presId="urn:microsoft.com/office/officeart/2018/2/layout/IconVerticalSolidList"/>
    <dgm:cxn modelId="{2787F33B-7BCF-42E4-8CC4-CC2A31B018EF}" type="presParOf" srcId="{BA9CFF67-925D-4F2E-8EA8-6C359A29D0A5}" destId="{A0A7A7C4-FE2F-488B-AE8F-C0DD26E41222}" srcOrd="1" destOrd="0" presId="urn:microsoft.com/office/officeart/2018/2/layout/IconVerticalSolidList"/>
    <dgm:cxn modelId="{5C9F9A79-1A42-4961-B23F-150684D05D03}" type="presParOf" srcId="{BA9CFF67-925D-4F2E-8EA8-6C359A29D0A5}" destId="{594E2039-A7F9-4A29-95FA-6240130FB977}" srcOrd="2" destOrd="0" presId="urn:microsoft.com/office/officeart/2018/2/layout/IconVerticalSolidList"/>
    <dgm:cxn modelId="{6D8AB39A-937D-404F-B959-B0533249D548}" type="presParOf" srcId="{BA9CFF67-925D-4F2E-8EA8-6C359A29D0A5}" destId="{E710F5D8-DEAC-4FD0-B9A6-3EAE359404AD}" srcOrd="3" destOrd="0" presId="urn:microsoft.com/office/officeart/2018/2/layout/IconVerticalSolidList"/>
    <dgm:cxn modelId="{9CFF73DA-2CF6-410A-9BBD-C44A30AAF3C1}" type="presParOf" srcId="{0A8139D1-6552-4C2B-A8F2-C61A1DCED55D}" destId="{9362A8B3-BFC7-4B5B-BA20-41A23076F58A}" srcOrd="1" destOrd="0" presId="urn:microsoft.com/office/officeart/2018/2/layout/IconVerticalSolidList"/>
    <dgm:cxn modelId="{228397EF-0B19-4D8C-9046-3AF5075C121F}" type="presParOf" srcId="{0A8139D1-6552-4C2B-A8F2-C61A1DCED55D}" destId="{829D9606-010B-45C8-9761-0C0F926DB733}" srcOrd="2" destOrd="0" presId="urn:microsoft.com/office/officeart/2018/2/layout/IconVerticalSolidList"/>
    <dgm:cxn modelId="{6D4844D6-3A68-417E-91D4-A2D2F66A970F}" type="presParOf" srcId="{829D9606-010B-45C8-9761-0C0F926DB733}" destId="{7A0B7A3A-912E-4EC4-A62A-387CD798BB23}" srcOrd="0" destOrd="0" presId="urn:microsoft.com/office/officeart/2018/2/layout/IconVerticalSolidList"/>
    <dgm:cxn modelId="{8BCC6C16-2CA7-4698-A8A3-EB4B996BF9B8}" type="presParOf" srcId="{829D9606-010B-45C8-9761-0C0F926DB733}" destId="{4FF62823-6357-4B92-B248-BF29DBDD49A9}" srcOrd="1" destOrd="0" presId="urn:microsoft.com/office/officeart/2018/2/layout/IconVerticalSolidList"/>
    <dgm:cxn modelId="{60789629-47B7-4524-B764-3978D28619D4}" type="presParOf" srcId="{829D9606-010B-45C8-9761-0C0F926DB733}" destId="{834F763E-7C96-4D2A-B86F-41A6E1D81D56}" srcOrd="2" destOrd="0" presId="urn:microsoft.com/office/officeart/2018/2/layout/IconVerticalSolidList"/>
    <dgm:cxn modelId="{15563245-3318-45E8-8F66-9B0A5717D0B9}" type="presParOf" srcId="{829D9606-010B-45C8-9761-0C0F926DB733}" destId="{98F885DB-9F59-431D-A6BA-F5A1A819E923}" srcOrd="3" destOrd="0" presId="urn:microsoft.com/office/officeart/2018/2/layout/IconVerticalSolidList"/>
    <dgm:cxn modelId="{63B19427-DEDC-4424-8FF7-751F8EDE862C}" type="presParOf" srcId="{0A8139D1-6552-4C2B-A8F2-C61A1DCED55D}" destId="{99F5122D-8E6C-4FE4-8159-9A99E80BF624}" srcOrd="3" destOrd="0" presId="urn:microsoft.com/office/officeart/2018/2/layout/IconVerticalSolidList"/>
    <dgm:cxn modelId="{50EAB10B-5949-4F7D-9AF4-8D6F31FDDD64}" type="presParOf" srcId="{0A8139D1-6552-4C2B-A8F2-C61A1DCED55D}" destId="{934166DD-8282-424C-86A3-B25CBADCFC6B}" srcOrd="4" destOrd="0" presId="urn:microsoft.com/office/officeart/2018/2/layout/IconVerticalSolidList"/>
    <dgm:cxn modelId="{02DB898F-6C2F-4585-9184-4A47FAF00FC9}" type="presParOf" srcId="{934166DD-8282-424C-86A3-B25CBADCFC6B}" destId="{170A1820-6ADB-4B14-8CA6-3935B9884EED}" srcOrd="0" destOrd="0" presId="urn:microsoft.com/office/officeart/2018/2/layout/IconVerticalSolidList"/>
    <dgm:cxn modelId="{EF874274-8804-4C68-A773-E9D632435E0C}" type="presParOf" srcId="{934166DD-8282-424C-86A3-B25CBADCFC6B}" destId="{700FDD44-EABE-489C-97BF-DBDFB5021196}" srcOrd="1" destOrd="0" presId="urn:microsoft.com/office/officeart/2018/2/layout/IconVerticalSolidList"/>
    <dgm:cxn modelId="{F497DF8C-354F-4D09-83A0-1D5A0B2C385B}" type="presParOf" srcId="{934166DD-8282-424C-86A3-B25CBADCFC6B}" destId="{53B64788-11DB-4760-A782-DD6A72951AB2}" srcOrd="2" destOrd="0" presId="urn:microsoft.com/office/officeart/2018/2/layout/IconVerticalSolidList"/>
    <dgm:cxn modelId="{592047CE-0903-4C12-859D-2E2BAD75FC7D}" type="presParOf" srcId="{934166DD-8282-424C-86A3-B25CBADCFC6B}" destId="{D0FA7B5D-E848-4FF2-849E-91E6AC9B07F6}" srcOrd="3" destOrd="0" presId="urn:microsoft.com/office/officeart/2018/2/layout/IconVerticalSolidList"/>
    <dgm:cxn modelId="{82FE84AD-9B38-4762-BB5D-5985FB9195BE}" type="presParOf" srcId="{0A8139D1-6552-4C2B-A8F2-C61A1DCED55D}" destId="{E0A70583-9485-43E8-BD2A-4F3B30EF2D45}" srcOrd="5" destOrd="0" presId="urn:microsoft.com/office/officeart/2018/2/layout/IconVerticalSolidList"/>
    <dgm:cxn modelId="{3219EEF2-FBF3-42C2-8F35-22E1EA009DBC}" type="presParOf" srcId="{0A8139D1-6552-4C2B-A8F2-C61A1DCED55D}" destId="{7B916866-F184-4145-A3D1-B56E675B8719}" srcOrd="6" destOrd="0" presId="urn:microsoft.com/office/officeart/2018/2/layout/IconVerticalSolidList"/>
    <dgm:cxn modelId="{5D7310EF-6709-4C21-8409-364F0CC1C0BF}" type="presParOf" srcId="{7B916866-F184-4145-A3D1-B56E675B8719}" destId="{CC081705-811C-4F21-8A57-02CA00AC43EC}" srcOrd="0" destOrd="0" presId="urn:microsoft.com/office/officeart/2018/2/layout/IconVerticalSolidList"/>
    <dgm:cxn modelId="{4EF98F74-4CC0-4B2A-BF83-BF77F8AAAE26}" type="presParOf" srcId="{7B916866-F184-4145-A3D1-B56E675B8719}" destId="{583BB2BA-FDE9-4711-8C36-E63B30B2AFC1}" srcOrd="1" destOrd="0" presId="urn:microsoft.com/office/officeart/2018/2/layout/IconVerticalSolidList"/>
    <dgm:cxn modelId="{293C6B6B-D57B-4534-A891-9DCCD4BF1660}" type="presParOf" srcId="{7B916866-F184-4145-A3D1-B56E675B8719}" destId="{8914D55C-F2D7-452A-B60E-57A80B0A5B06}" srcOrd="2" destOrd="0" presId="urn:microsoft.com/office/officeart/2018/2/layout/IconVerticalSolidList"/>
    <dgm:cxn modelId="{33AFF82B-81A1-4F63-BB8E-14718B8E29AA}" type="presParOf" srcId="{7B916866-F184-4145-A3D1-B56E675B8719}" destId="{96403C31-A429-42DB-87D2-7C59E94F16D4}" srcOrd="3" destOrd="0" presId="urn:microsoft.com/office/officeart/2018/2/layout/IconVerticalSolidList"/>
    <dgm:cxn modelId="{7660CD93-6A04-4968-898C-1DB9B4C0D17D}" type="presParOf" srcId="{0A8139D1-6552-4C2B-A8F2-C61A1DCED55D}" destId="{7459E0D7-9EB2-4EC9-8F8C-6BBE2889F4FE}" srcOrd="7" destOrd="0" presId="urn:microsoft.com/office/officeart/2018/2/layout/IconVerticalSolidList"/>
    <dgm:cxn modelId="{DBACC92A-B69C-4CA3-91A8-8624AA55E866}" type="presParOf" srcId="{0A8139D1-6552-4C2B-A8F2-C61A1DCED55D}" destId="{4F74CA09-B088-4C69-8959-0EFBEF7420D5}" srcOrd="8" destOrd="0" presId="urn:microsoft.com/office/officeart/2018/2/layout/IconVerticalSolidList"/>
    <dgm:cxn modelId="{45C38682-358D-45D9-B66B-4C1AC7860C8E}" type="presParOf" srcId="{4F74CA09-B088-4C69-8959-0EFBEF7420D5}" destId="{B8C995FA-27EF-4126-87F1-895571706ABB}" srcOrd="0" destOrd="0" presId="urn:microsoft.com/office/officeart/2018/2/layout/IconVerticalSolidList"/>
    <dgm:cxn modelId="{66A29700-23E6-45B6-B271-61B4C49AE8E5}" type="presParOf" srcId="{4F74CA09-B088-4C69-8959-0EFBEF7420D5}" destId="{0B455C91-1B11-4E89-B0E9-9E8C2DA3DE13}" srcOrd="1" destOrd="0" presId="urn:microsoft.com/office/officeart/2018/2/layout/IconVerticalSolidList"/>
    <dgm:cxn modelId="{57A536B6-92F1-4F6C-AEBF-4B45BB6A65AE}" type="presParOf" srcId="{4F74CA09-B088-4C69-8959-0EFBEF7420D5}" destId="{49838E75-CDDA-4C9A-A2C1-8F67D68CAC81}" srcOrd="2" destOrd="0" presId="urn:microsoft.com/office/officeart/2018/2/layout/IconVerticalSolidList"/>
    <dgm:cxn modelId="{24C43A4A-EFBE-4C5F-8BC3-3C682DE7AC0E}" type="presParOf" srcId="{4F74CA09-B088-4C69-8959-0EFBEF7420D5}" destId="{FBB34E37-1A2D-4153-9C10-A862CD57B0B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493D6-5C7E-4850-93B6-D5FA315D385F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1BC62-7897-4542-837F-67F398107368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FF699-9514-4A86-A8FE-8713ED93EF34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Prevention</a:t>
          </a:r>
        </a:p>
      </dsp:txBody>
      <dsp:txXfrm>
        <a:off x="1429899" y="2442"/>
        <a:ext cx="5083704" cy="1238008"/>
      </dsp:txXfrm>
    </dsp:sp>
    <dsp:sp modelId="{9A30C607-1869-4C1A-8ED8-D24BE35939D1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6C2F4-B124-41E0-8343-CB57EE9C92F0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10D55-EAE6-41CB-B9CB-1728883C0EE5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Social Determinant of Health</a:t>
          </a:r>
        </a:p>
      </dsp:txBody>
      <dsp:txXfrm>
        <a:off x="1429899" y="1549953"/>
        <a:ext cx="5083704" cy="1238008"/>
      </dsp:txXfrm>
    </dsp:sp>
    <dsp:sp modelId="{64E66AD6-CDBF-4F5C-A4B8-907E4B5B1FD2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E0BBD-38B7-4E63-99D5-BA00F5EC7375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C91BF-0C0E-40C6-A75A-E2EDAC24E71F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Incentivized Care</a:t>
          </a:r>
        </a:p>
      </dsp:txBody>
      <dsp:txXfrm>
        <a:off x="1429899" y="3097464"/>
        <a:ext cx="5083704" cy="1238008"/>
      </dsp:txXfrm>
    </dsp:sp>
    <dsp:sp modelId="{10731C42-7F58-4821-B36E-E9E829ADEA01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61A5E-FF28-4536-91B4-250158E788CD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37719-87F4-46D8-9F2C-7C92FBEB95CE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Certifications</a:t>
          </a:r>
        </a:p>
      </dsp:txBody>
      <dsp:txXfrm>
        <a:off x="1429899" y="4644974"/>
        <a:ext cx="5083704" cy="1238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28439-5E7B-4020-9FD1-E5AC4AAF33F5}">
      <dsp:nvSpPr>
        <dsp:cNvPr id="0" name=""/>
        <dsp:cNvSpPr/>
      </dsp:nvSpPr>
      <dsp:spPr>
        <a:xfrm>
          <a:off x="0" y="2704"/>
          <a:ext cx="5120113" cy="5761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7A7C4-FE2F-488B-AE8F-C0DD26E41222}">
      <dsp:nvSpPr>
        <dsp:cNvPr id="0" name=""/>
        <dsp:cNvSpPr/>
      </dsp:nvSpPr>
      <dsp:spPr>
        <a:xfrm>
          <a:off x="174281" y="132335"/>
          <a:ext cx="316875" cy="31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0F5D8-DEAC-4FD0-B9A6-3EAE359404AD}">
      <dsp:nvSpPr>
        <dsp:cNvPr id="0" name=""/>
        <dsp:cNvSpPr/>
      </dsp:nvSpPr>
      <dsp:spPr>
        <a:xfrm>
          <a:off x="665437" y="2704"/>
          <a:ext cx="4454675" cy="57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74" tIns="60974" rIns="60974" bIns="6097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Lactation </a:t>
          </a:r>
        </a:p>
      </dsp:txBody>
      <dsp:txXfrm>
        <a:off x="665437" y="2704"/>
        <a:ext cx="4454675" cy="576136"/>
      </dsp:txXfrm>
    </dsp:sp>
    <dsp:sp modelId="{7A0B7A3A-912E-4EC4-A62A-387CD798BB23}">
      <dsp:nvSpPr>
        <dsp:cNvPr id="0" name=""/>
        <dsp:cNvSpPr/>
      </dsp:nvSpPr>
      <dsp:spPr>
        <a:xfrm>
          <a:off x="0" y="722875"/>
          <a:ext cx="5120113" cy="5761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62823-6357-4B92-B248-BF29DBDD49A9}">
      <dsp:nvSpPr>
        <dsp:cNvPr id="0" name=""/>
        <dsp:cNvSpPr/>
      </dsp:nvSpPr>
      <dsp:spPr>
        <a:xfrm>
          <a:off x="174281" y="852506"/>
          <a:ext cx="316875" cy="31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885DB-9F59-431D-A6BA-F5A1A819E923}">
      <dsp:nvSpPr>
        <dsp:cNvPr id="0" name=""/>
        <dsp:cNvSpPr/>
      </dsp:nvSpPr>
      <dsp:spPr>
        <a:xfrm>
          <a:off x="665437" y="722875"/>
          <a:ext cx="4454675" cy="57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74" tIns="60974" rIns="60974" bIns="6097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Perinatal Nutrition</a:t>
          </a:r>
        </a:p>
      </dsp:txBody>
      <dsp:txXfrm>
        <a:off x="665437" y="722875"/>
        <a:ext cx="4454675" cy="576136"/>
      </dsp:txXfrm>
    </dsp:sp>
    <dsp:sp modelId="{170A1820-6ADB-4B14-8CA6-3935B9884EED}">
      <dsp:nvSpPr>
        <dsp:cNvPr id="0" name=""/>
        <dsp:cNvSpPr/>
      </dsp:nvSpPr>
      <dsp:spPr>
        <a:xfrm>
          <a:off x="0" y="1443045"/>
          <a:ext cx="5120113" cy="5761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FDD44-EABE-489C-97BF-DBDFB5021196}">
      <dsp:nvSpPr>
        <dsp:cNvPr id="0" name=""/>
        <dsp:cNvSpPr/>
      </dsp:nvSpPr>
      <dsp:spPr>
        <a:xfrm>
          <a:off x="174281" y="1572676"/>
          <a:ext cx="316875" cy="31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A7B5D-E848-4FF2-849E-91E6AC9B07F6}">
      <dsp:nvSpPr>
        <dsp:cNvPr id="0" name=""/>
        <dsp:cNvSpPr/>
      </dsp:nvSpPr>
      <dsp:spPr>
        <a:xfrm>
          <a:off x="665437" y="1443045"/>
          <a:ext cx="4454675" cy="57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74" tIns="60974" rIns="60974" bIns="6097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Pediatric Obesity</a:t>
          </a:r>
        </a:p>
      </dsp:txBody>
      <dsp:txXfrm>
        <a:off x="665437" y="1443045"/>
        <a:ext cx="4454675" cy="576136"/>
      </dsp:txXfrm>
    </dsp:sp>
    <dsp:sp modelId="{CC081705-811C-4F21-8A57-02CA00AC43EC}">
      <dsp:nvSpPr>
        <dsp:cNvPr id="0" name=""/>
        <dsp:cNvSpPr/>
      </dsp:nvSpPr>
      <dsp:spPr>
        <a:xfrm>
          <a:off x="0" y="2163216"/>
          <a:ext cx="5120113" cy="5761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BB2BA-FDE9-4711-8C36-E63B30B2AFC1}">
      <dsp:nvSpPr>
        <dsp:cNvPr id="0" name=""/>
        <dsp:cNvSpPr/>
      </dsp:nvSpPr>
      <dsp:spPr>
        <a:xfrm>
          <a:off x="174281" y="2292846"/>
          <a:ext cx="316875" cy="3168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03C31-A429-42DB-87D2-7C59E94F16D4}">
      <dsp:nvSpPr>
        <dsp:cNvPr id="0" name=""/>
        <dsp:cNvSpPr/>
      </dsp:nvSpPr>
      <dsp:spPr>
        <a:xfrm>
          <a:off x="665437" y="2163216"/>
          <a:ext cx="4454675" cy="57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74" tIns="60974" rIns="60974" bIns="6097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Diabetes</a:t>
          </a:r>
        </a:p>
      </dsp:txBody>
      <dsp:txXfrm>
        <a:off x="665437" y="2163216"/>
        <a:ext cx="4454675" cy="576136"/>
      </dsp:txXfrm>
    </dsp:sp>
    <dsp:sp modelId="{B8C995FA-27EF-4126-87F1-895571706ABB}">
      <dsp:nvSpPr>
        <dsp:cNvPr id="0" name=""/>
        <dsp:cNvSpPr/>
      </dsp:nvSpPr>
      <dsp:spPr>
        <a:xfrm>
          <a:off x="0" y="2883386"/>
          <a:ext cx="5120113" cy="5761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55C91-1B11-4E89-B0E9-9E8C2DA3DE13}">
      <dsp:nvSpPr>
        <dsp:cNvPr id="0" name=""/>
        <dsp:cNvSpPr/>
      </dsp:nvSpPr>
      <dsp:spPr>
        <a:xfrm>
          <a:off x="174281" y="3013017"/>
          <a:ext cx="316875" cy="3168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34E37-1A2D-4153-9C10-A862CD57B0BB}">
      <dsp:nvSpPr>
        <dsp:cNvPr id="0" name=""/>
        <dsp:cNvSpPr/>
      </dsp:nvSpPr>
      <dsp:spPr>
        <a:xfrm>
          <a:off x="665437" y="2883386"/>
          <a:ext cx="4454675" cy="57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74" tIns="60974" rIns="60974" bIns="6097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Gestational Diabetes</a:t>
          </a:r>
        </a:p>
      </dsp:txBody>
      <dsp:txXfrm>
        <a:off x="665437" y="2883386"/>
        <a:ext cx="4454675" cy="576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96031-F52E-41C8-B275-85367DEE9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E71FF-9219-4B40-9B89-7297BA058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A4591-BFF7-4B62-BC55-43851BE3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E0F0-537C-4C0B-927F-3F84B6368531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CBE69-FDCE-462E-84BD-75CE85145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81911-A3DF-4FA3-9384-A6AD8BBE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70D5-CDAE-4469-AD62-F3339ECA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7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51C7-0F3B-42A0-8AD2-95748B123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24955-2A70-40A5-BE5B-2F19270B4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3D7A5-3639-4983-A07A-ECBBCC29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E0F0-537C-4C0B-927F-3F84B6368531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6DCDA-A048-4D4D-91B5-C1641010A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84A7C-C0D1-45BD-85EE-11A27058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70D5-CDAE-4469-AD62-F3339ECA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2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88C63E-8A5E-42AC-B7DC-D671602AE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14D80-2776-4A89-98C7-1EE554F79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0317B-DE3A-45FD-856D-BE7332EC8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E0F0-537C-4C0B-927F-3F84B6368531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A75B6-F43C-4C1B-B180-9B45C14FF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29963-41DC-428D-91BC-E6DAA206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70D5-CDAE-4469-AD62-F3339ECA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4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3029-03DD-49CD-A351-0762A22B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0532F-7236-4279-AAA3-1EAFF4E76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09C43-55C3-445D-B0D7-C8133E19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E0F0-537C-4C0B-927F-3F84B6368531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D2CFC-BD1B-4256-879C-59FA9862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AD14F-E6DF-4A8A-8B9C-F41F4994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70D5-CDAE-4469-AD62-F3339ECA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6FEC-E6FE-4BED-A907-9F60445BC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9EA20-D314-4AF0-AE35-D9403D83E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6B870-6C67-49B8-A0D4-F87119E4D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E0F0-537C-4C0B-927F-3F84B6368531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9846B-BABD-4FAC-8790-9F462799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1C3C2-CD8F-4637-9963-A9589D12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70D5-CDAE-4469-AD62-F3339ECA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0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F9690-9BF9-4B16-B353-D671A78E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D27B8-6E33-4367-8388-35A4383B9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6375F-41DA-4171-8DA0-2139FEE30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805E-05D6-43F1-88F2-342C5F55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E0F0-537C-4C0B-927F-3F84B6368531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28CF3-B105-4695-AF10-A91A4EE32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F7744-ED95-4054-B29C-E6BA5AE8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70D5-CDAE-4469-AD62-F3339ECA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6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120B-9154-420D-A58E-F4B9406F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BE8CB-B6B4-4145-BA28-F21CCB4D9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BC848-6824-46F8-A581-1F3EFDD55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B7A47-D1E8-4152-8634-31E07D47D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78A91-F839-4D38-BCA1-5057CDDD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8008B-9B36-42D0-AA7F-1A065B3E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E0F0-537C-4C0B-927F-3F84B6368531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FB01E9-ADD8-4E68-9138-A9C0C4A9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53E28-430A-454E-A304-5DECCBE2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70D5-CDAE-4469-AD62-F3339ECA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5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08C7A-4F76-4BF1-828C-45AFEAE7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E89343-7A35-4A7F-A1A8-FD1891CB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E0F0-537C-4C0B-927F-3F84B6368531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EC142E-FDA1-4A3F-91F4-96DCEC38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1D345-04D2-4569-A2FC-FA63C95A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70D5-CDAE-4469-AD62-F3339ECA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0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757B31-BA4B-4BF9-9FAA-26E7D53E4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E0F0-537C-4C0B-927F-3F84B6368531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A1E50-73E2-4312-A74C-6AED5F8D7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6CB9F-A0C3-4203-A4D1-6C600089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70D5-CDAE-4469-AD62-F3339ECA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2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D1E7-71B6-489C-8F01-5163415A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08894-C116-4378-9F56-4947AB877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5F1AF-FD64-4C4C-96C5-FBA6000BE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B9A10-7EBF-4906-B9F2-371DF485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E0F0-537C-4C0B-927F-3F84B6368531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92EEA-DE1C-4560-95C8-0B6ED3F9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CDC93-8618-43AD-9CB6-43266E5F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70D5-CDAE-4469-AD62-F3339ECA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8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81A9E-BEF3-4E1F-A90D-BD6C9E8D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31D150-B411-4B22-85D9-AB964D1AC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11900-4B9E-4265-A216-17BCF7132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5E193-5CF9-49B9-882C-A2E77EF7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E0F0-537C-4C0B-927F-3F84B6368531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AF3E-3F53-48FF-8566-A63BFEB9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255D8-7827-4F2C-8585-E6506ED2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70D5-CDAE-4469-AD62-F3339ECA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76432-C6A8-4AB0-8EC6-1502AB52C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070D3-0669-4475-BAA6-E7F42E6D4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6267C-45EE-4C65-BAF6-E95CE8C64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BE0F0-537C-4C0B-927F-3F84B6368531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7BD3D-FB78-4D78-901E-025361719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7D3F7-74E4-415D-9CD6-50AA5AC27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70D5-CDAE-4469-AD62-F3339ECA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wic.org/storage/documents/bf/2013/Community_Clinics_and_ACA.pdf" TargetMode="External"/><Relationship Id="rId7" Type="http://schemas.openxmlformats.org/officeDocument/2006/relationships/hyperlink" Target="http://www.calwic.org/" TargetMode="External"/><Relationship Id="rId2" Type="http://schemas.openxmlformats.org/officeDocument/2006/relationships/hyperlink" Target="http://www.calwic.org/storage/documents/reports/CWA-Lactation_and_Nutrition_Counseling_Under_Health_Reform_May_2012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kfarley@calwic.org" TargetMode="External"/><Relationship Id="rId5" Type="http://schemas.openxmlformats.org/officeDocument/2006/relationships/hyperlink" Target="http://www.calwic.org/storage/documents/bf/2012/Ramping_up_for_Reform-WIC_Breastfeedling_Toolkit_2012.pdf" TargetMode="External"/><Relationship Id="rId4" Type="http://schemas.openxmlformats.org/officeDocument/2006/relationships/hyperlink" Target="http://www.calwic.org/wp-content/uploads/2019/01/WIC_Preventative-Nutrition-Services_2019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AFDB7-D7E5-4944-861B-B29617B99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400" dirty="0"/>
              <a:t>Challenges and Opportunities for the WIC Workforce</a:t>
            </a:r>
            <a:br>
              <a:rPr lang="en-US" sz="5400" dirty="0"/>
            </a:br>
            <a:r>
              <a:rPr lang="en-US" sz="5400" dirty="0"/>
              <a:t>WIC Integration in Public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579C42-96CC-4DC0-98C7-5A71A9B44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National WIC Association Annual Conference</a:t>
            </a:r>
          </a:p>
          <a:p>
            <a:r>
              <a:rPr lang="en-US">
                <a:solidFill>
                  <a:schemeClr val="accent1"/>
                </a:solidFill>
              </a:rPr>
              <a:t>Baltimore, MD ~ April 7, 2019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7D1E903-8620-4048-ADFF-6AB3BE642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213" y="4871131"/>
            <a:ext cx="1384521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77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528A-A255-4D0F-A3F1-56D45E71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Nutrition Assistants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44846-AACA-45D6-92C3-32D8C4B48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08" y="1932756"/>
            <a:ext cx="6586489" cy="3785419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Improve access &amp; retention of shared population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Provide warm hand between programs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Patient navigator for SDOH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Can document in EHR &amp; WIC MIS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Reduce barriers that arise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Coordinate appts(WIC and Peds/ WIC and WHS)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Act as Liaison to streamline services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Provide health education utilizing extensive WIC knowledge &amp; skills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pic>
        <p:nvPicPr>
          <p:cNvPr id="6" name="Picture 2" descr="WIC LA (South Central, Watts)">
            <a:extLst>
              <a:ext uri="{FF2B5EF4-FFF2-40B4-BE49-F238E27FC236}">
                <a16:creationId xmlns:a16="http://schemas.microsoft.com/office/drawing/2014/main" id="{AE971026-77B0-4E5E-955D-06D9A2D396F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"/>
          <a:stretch/>
        </p:blipFill>
        <p:spPr bwMode="auto">
          <a:xfrm>
            <a:off x="7556408" y="10"/>
            <a:ext cx="463559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5288BEC-6F17-4201-993D-4C2F4A73DF99}"/>
              </a:ext>
            </a:extLst>
          </p:cNvPr>
          <p:cNvSpPr txBox="1">
            <a:spLocks/>
          </p:cNvSpPr>
          <p:nvPr/>
        </p:nvSpPr>
        <p:spPr>
          <a:xfrm>
            <a:off x="5335588" y="1139825"/>
            <a:ext cx="6172200" cy="487362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13515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75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42B30A-EE67-4BA3-ACF2-290AC192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Business Agreements</a:t>
            </a:r>
          </a:p>
        </p:txBody>
      </p:sp>
      <p:pic>
        <p:nvPicPr>
          <p:cNvPr id="8" name="Picture 4" descr="IMG_5118">
            <a:extLst>
              <a:ext uri="{FF2B5EF4-FFF2-40B4-BE49-F238E27FC236}">
                <a16:creationId xmlns:a16="http://schemas.microsoft.com/office/drawing/2014/main" id="{D72BF14F-9682-4486-8ECF-E135B7C3F7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9" r="1" b="6412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3215B-15C6-4B8B-A3F9-32054F4A5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2563" y="917725"/>
            <a:ext cx="4187905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WIC Parent Organization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Health Center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Medical Group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Heath Insurance Provider</a:t>
            </a:r>
          </a:p>
        </p:txBody>
      </p:sp>
    </p:spTree>
    <p:extLst>
      <p:ext uri="{BB962C8B-B14F-4D97-AF65-F5344CB8AC3E}">
        <p14:creationId xmlns:p14="http://schemas.microsoft.com/office/powerpoint/2010/main" val="2760751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017BF-2C45-46B1-8BBB-3ED979F1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Resources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">
            <a:extLst>
              <a:ext uri="{FF2B5EF4-FFF2-40B4-BE49-F238E27FC236}">
                <a16:creationId xmlns:a16="http://schemas.microsoft.com/office/drawing/2014/main" id="{54782E75-66BE-40B6-BBF7-B1D2C7D61187}"/>
              </a:ext>
            </a:extLst>
          </p:cNvPr>
          <p:cNvSpPr txBox="1"/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hlinkClick r:id="rId2"/>
              </a:rPr>
              <a:t>Opportunities for Nutrition and Breastfeeding Interventions Under Health      Care Reform</a:t>
            </a:r>
            <a:r>
              <a:rPr lang="en-US" sz="15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hlinkClick r:id="rId3"/>
              </a:rPr>
              <a:t>Breastfeeding Support: Community Clinics and the Affordable Care Act Requirements</a:t>
            </a: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hlinkClick r:id="rId4"/>
              </a:rPr>
              <a:t>Preventive Nutrition Services: Joining Health Care Reform With a Low-Cost Approach to Improve Health</a:t>
            </a:r>
            <a:r>
              <a:rPr lang="en-US" sz="15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hlinkClick r:id="rId5"/>
              </a:rPr>
              <a:t>Ramping Up for Reform: Quality Breastfeeding Support in Preventive Care</a:t>
            </a: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Karen Farley, RD, IBCLC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California WIC Association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hlinkClick r:id="rId6"/>
              </a:rPr>
              <a:t>kfarley@calwic.org</a:t>
            </a: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hlinkClick r:id="rId7"/>
              </a:rPr>
              <a:t>www.calwic.org</a:t>
            </a: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Credit to North County Health Services, San Diego and Community Health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     Centers, Stockton, WIC Programs</a:t>
            </a:r>
          </a:p>
        </p:txBody>
      </p:sp>
    </p:spTree>
    <p:extLst>
      <p:ext uri="{BB962C8B-B14F-4D97-AF65-F5344CB8AC3E}">
        <p14:creationId xmlns:p14="http://schemas.microsoft.com/office/powerpoint/2010/main" val="357276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22252-9AB1-4B77-B3E9-A402C2B9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Health Care Reform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images for triple aim">
            <a:extLst>
              <a:ext uri="{FF2B5EF4-FFF2-40B4-BE49-F238E27FC236}">
                <a16:creationId xmlns:a16="http://schemas.microsoft.com/office/drawing/2014/main" id="{4F343DDF-5768-4911-AD05-8C5CDA7F2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603031"/>
            <a:ext cx="6140918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1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06F50-CA35-4B7C-B260-6A68B8260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Value Based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       Care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37DCC5CB-3B21-43B7-9A2C-68B76AAFF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524275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99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DA3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image for the planets are aligning">
            <a:extLst>
              <a:ext uri="{FF2B5EF4-FFF2-40B4-BE49-F238E27FC236}">
                <a16:creationId xmlns:a16="http://schemas.microsoft.com/office/drawing/2014/main" id="{91C26C36-1ADF-4076-A354-27C0CF337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860" y="1923914"/>
            <a:ext cx="7009396" cy="300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73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D3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80E98-8423-4D20-B6BF-F77FA873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WIC = Public Health Work Force</a:t>
            </a:r>
          </a:p>
        </p:txBody>
      </p:sp>
      <p:pic>
        <p:nvPicPr>
          <p:cNvPr id="2050" name="Picture 2" descr="_MG_4564">
            <a:extLst>
              <a:ext uri="{FF2B5EF4-FFF2-40B4-BE49-F238E27FC236}">
                <a16:creationId xmlns:a16="http://schemas.microsoft.com/office/drawing/2014/main" id="{B464099E-A0F3-47E0-9287-EFAAA4FBAD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822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41D46-9C95-423D-A2A7-797934537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2563" y="1002818"/>
            <a:ext cx="4481508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Nutrition Experts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Lactation Specialists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Language Skills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Cultural Competence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Motivational</a:t>
            </a:r>
          </a:p>
          <a:p>
            <a:r>
              <a:rPr lang="en-US" sz="2800" dirty="0">
                <a:solidFill>
                  <a:srgbClr val="FFFFFF"/>
                </a:solidFill>
              </a:rPr>
              <a:t>    Interviewing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Participant Centered Education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2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34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F36C3-5CA3-4AF9-90FF-2D26D542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Workforce Needs</a:t>
            </a:r>
          </a:p>
        </p:txBody>
      </p:sp>
      <p:pic>
        <p:nvPicPr>
          <p:cNvPr id="3074" name="Picture 2" descr="_MG_2099">
            <a:extLst>
              <a:ext uri="{FF2B5EF4-FFF2-40B4-BE49-F238E27FC236}">
                <a16:creationId xmlns:a16="http://schemas.microsoft.com/office/drawing/2014/main" id="{5E1729C4-C604-47D9-80FE-4D936DC52D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822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AF9CA-436F-468A-B50B-99F02B0CA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2562" y="1083095"/>
            <a:ext cx="4085181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Impact public  health</a:t>
            </a:r>
          </a:p>
          <a:p>
            <a:r>
              <a:rPr lang="en-US" sz="3200" dirty="0">
                <a:solidFill>
                  <a:srgbClr val="FFFFFF"/>
                </a:solidFill>
              </a:rPr>
              <a:t>  outcomes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Help individuals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Use  their training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Develop &amp; diversify</a:t>
            </a:r>
          </a:p>
          <a:p>
            <a:r>
              <a:rPr lang="en-US" sz="3200" dirty="0">
                <a:solidFill>
                  <a:srgbClr val="FFFFFF"/>
                </a:solidFill>
              </a:rPr>
              <a:t>   their skills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1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D522-1EC3-4B49-803E-E02336FF9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Counseling</a:t>
            </a: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" name="Picture 10" descr="WIC">
            <a:extLst>
              <a:ext uri="{FF2B5EF4-FFF2-40B4-BE49-F238E27FC236}">
                <a16:creationId xmlns:a16="http://schemas.microsoft.com/office/drawing/2014/main" id="{3309F8DC-9D96-4B7F-92CC-6FD194B56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8" r="6246" b="2"/>
          <a:stretch/>
        </p:blipFill>
        <p:spPr bwMode="auto">
          <a:xfrm>
            <a:off x="5878850" y="13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G_5118">
            <a:extLst>
              <a:ext uri="{FF2B5EF4-FFF2-40B4-BE49-F238E27FC236}">
                <a16:creationId xmlns:a16="http://schemas.microsoft.com/office/drawing/2014/main" id="{6EF88E25-DBD3-4068-B50A-82D1414D6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6213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IC">
            <a:extLst>
              <a:ext uri="{FF2B5EF4-FFF2-40B4-BE49-F238E27FC236}">
                <a16:creationId xmlns:a16="http://schemas.microsoft.com/office/drawing/2014/main" id="{ECBFE92A-AE02-4AFF-96E1-C1D22DAE5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66688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48" name="Text Placeholder 3">
            <a:extLst>
              <a:ext uri="{FF2B5EF4-FFF2-40B4-BE49-F238E27FC236}">
                <a16:creationId xmlns:a16="http://schemas.microsoft.com/office/drawing/2014/main" id="{C2BC99FB-A2AA-4259-B51B-D699C16204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7210277"/>
              </p:ext>
            </p:extLst>
          </p:nvPr>
        </p:nvGraphicFramePr>
        <p:xfrm>
          <a:off x="655321" y="2575034"/>
          <a:ext cx="5120113" cy="346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6758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88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310F5-C889-498D-9071-A639F097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4767072"/>
            <a:ext cx="6549644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Other Opportunities</a:t>
            </a:r>
          </a:p>
        </p:txBody>
      </p:sp>
      <p:pic>
        <p:nvPicPr>
          <p:cNvPr id="10" name="Picture 2" descr="WIC LA (South Central, Watts)">
            <a:extLst>
              <a:ext uri="{FF2B5EF4-FFF2-40B4-BE49-F238E27FC236}">
                <a16:creationId xmlns:a16="http://schemas.microsoft.com/office/drawing/2014/main" id="{FBDC3460-7AB6-4E23-A92D-866BEC062D8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8" b="51003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3A324-96C5-4044-A6AE-C4BEA32CB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HIV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Telehealth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Behavioral Health</a:t>
            </a:r>
          </a:p>
          <a:p>
            <a:r>
              <a:rPr lang="en-US" sz="3200" dirty="0">
                <a:solidFill>
                  <a:srgbClr val="FFFFFF"/>
                </a:solidFill>
              </a:rPr>
              <a:t>  (Eating Disorders)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Medical Nutrition</a:t>
            </a:r>
          </a:p>
          <a:p>
            <a:r>
              <a:rPr lang="en-US" sz="3200" dirty="0">
                <a:solidFill>
                  <a:srgbClr val="FFFFFF"/>
                </a:solidFill>
              </a:rPr>
              <a:t>  Therapy</a:t>
            </a:r>
          </a:p>
        </p:txBody>
      </p:sp>
    </p:spTree>
    <p:extLst>
      <p:ext uri="{BB962C8B-B14F-4D97-AF65-F5344CB8AC3E}">
        <p14:creationId xmlns:p14="http://schemas.microsoft.com/office/powerpoint/2010/main" val="92649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83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E6261-56B9-4EE4-954C-50296564F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  Integration &amp; Efficiencies</a:t>
            </a:r>
          </a:p>
        </p:txBody>
      </p:sp>
      <p:pic>
        <p:nvPicPr>
          <p:cNvPr id="2052" name="Picture 4" descr="_MG_4061">
            <a:extLst>
              <a:ext uri="{FF2B5EF4-FFF2-40B4-BE49-F238E27FC236}">
                <a16:creationId xmlns:a16="http://schemas.microsoft.com/office/drawing/2014/main" id="{28EBA7DB-FD48-4EB7-891B-753177FD5BB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0" r="1" b="641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CF529-B330-4897-A265-CD767C7B9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44970" y="588432"/>
            <a:ext cx="3514981" cy="54483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Train health care staff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Improve referrals between WIC &amp; health center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Streamlined WIC and health center education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Use EHR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Increase capacity of health center</a:t>
            </a:r>
          </a:p>
        </p:txBody>
      </p:sp>
    </p:spTree>
    <p:extLst>
      <p:ext uri="{BB962C8B-B14F-4D97-AF65-F5344CB8AC3E}">
        <p14:creationId xmlns:p14="http://schemas.microsoft.com/office/powerpoint/2010/main" val="4268539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276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Challenges and Opportunities for the WIC Workforce WIC Integration in Public Health</vt:lpstr>
      <vt:lpstr>Health Care Reform</vt:lpstr>
      <vt:lpstr>Value Based        Care</vt:lpstr>
      <vt:lpstr>PowerPoint Presentation</vt:lpstr>
      <vt:lpstr>WIC = Public Health Work Force</vt:lpstr>
      <vt:lpstr>Workforce Needs</vt:lpstr>
      <vt:lpstr>Counseling</vt:lpstr>
      <vt:lpstr>Other Opportunities</vt:lpstr>
      <vt:lpstr>  Integration &amp; Efficiencies</vt:lpstr>
      <vt:lpstr>Nutrition Assistants</vt:lpstr>
      <vt:lpstr>Business Agreements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and Opportunities for the WIC Workforce WIC Integration in Public Health</dc:title>
  <dc:creator>Karen Farley</dc:creator>
  <cp:lastModifiedBy>Karen Farley</cp:lastModifiedBy>
  <cp:revision>4</cp:revision>
  <dcterms:created xsi:type="dcterms:W3CDTF">2019-04-06T00:44:25Z</dcterms:created>
  <dcterms:modified xsi:type="dcterms:W3CDTF">2019-04-06T11:13:03Z</dcterms:modified>
</cp:coreProperties>
</file>