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9" r:id="rId4"/>
    <p:sldMasterId id="2147483745" r:id="rId5"/>
  </p:sldMasterIdLst>
  <p:notesMasterIdLst>
    <p:notesMasterId r:id="rId30"/>
  </p:notesMasterIdLst>
  <p:handoutMasterIdLst>
    <p:handoutMasterId r:id="rId31"/>
  </p:handoutMasterIdLst>
  <p:sldIdLst>
    <p:sldId id="273" r:id="rId6"/>
    <p:sldId id="368" r:id="rId7"/>
    <p:sldId id="384" r:id="rId8"/>
    <p:sldId id="360" r:id="rId9"/>
    <p:sldId id="352" r:id="rId10"/>
    <p:sldId id="376" r:id="rId11"/>
    <p:sldId id="374" r:id="rId12"/>
    <p:sldId id="355" r:id="rId13"/>
    <p:sldId id="379" r:id="rId14"/>
    <p:sldId id="380" r:id="rId15"/>
    <p:sldId id="381" r:id="rId16"/>
    <p:sldId id="382" r:id="rId17"/>
    <p:sldId id="377" r:id="rId18"/>
    <p:sldId id="363" r:id="rId19"/>
    <p:sldId id="356" r:id="rId20"/>
    <p:sldId id="383" r:id="rId21"/>
    <p:sldId id="361" r:id="rId22"/>
    <p:sldId id="364" r:id="rId23"/>
    <p:sldId id="357" r:id="rId24"/>
    <p:sldId id="358" r:id="rId25"/>
    <p:sldId id="365" r:id="rId26"/>
    <p:sldId id="367" r:id="rId27"/>
    <p:sldId id="372" r:id="rId28"/>
    <p:sldId id="373" r:id="rId29"/>
  </p:sldIdLst>
  <p:sldSz cx="24384000" cy="13716000"/>
  <p:notesSz cx="6858000" cy="158115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94" userDrawn="1">
          <p15:clr>
            <a:srgbClr val="A4A3A4"/>
          </p15:clr>
        </p15:guide>
        <p15:guide id="2" pos="2273" userDrawn="1">
          <p15:clr>
            <a:srgbClr val="A4A3A4"/>
          </p15:clr>
        </p15:guide>
        <p15:guide id="3" orient="horz" pos="3024" userDrawn="1">
          <p15:clr>
            <a:srgbClr val="A4A3A4"/>
          </p15:clr>
        </p15:guide>
        <p15:guide id="4" pos="230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ygmunt, Elisa" initials="ZE" lastIdx="1" clrIdx="0">
    <p:extLst>
      <p:ext uri="{19B8F6BF-5375-455C-9EA6-DF929625EA0E}">
        <p15:presenceInfo xmlns:p15="http://schemas.microsoft.com/office/powerpoint/2012/main" userId="S-1-5-21-1581722003-23233350-2063581260-189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2E5F"/>
    <a:srgbClr val="3399E1"/>
    <a:srgbClr val="9FC131"/>
    <a:srgbClr val="1D4085"/>
    <a:srgbClr val="B2C7DC"/>
    <a:srgbClr val="B1C7DC"/>
    <a:srgbClr val="8AC6EE"/>
    <a:srgbClr val="73829F"/>
    <a:srgbClr val="B4BCCC"/>
    <a:srgbClr val="2652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62DC5A-FC4A-4282-9698-15D651D88AA5}" v="258" dt="2019-04-04T18:45:06.157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satOff val="1848"/>
              <a:lumOff val="-15262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0" cap="flat">
              <a:noFill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0" cap="flat">
              <a:noFill/>
              <a:miter lim="400000"/>
            </a:ln>
          </a:insideH>
          <a:insideV>
            <a:ln w="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BEBEB"/>
          </a:solidFill>
        </a:fill>
      </a:tcStyle>
    </a:band2H>
    <a:firstCo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667" autoAdjust="0"/>
  </p:normalViewPr>
  <p:slideViewPr>
    <p:cSldViewPr snapToGrid="0">
      <p:cViewPr varScale="1">
        <p:scale>
          <a:sx n="38" d="100"/>
          <a:sy n="38" d="100"/>
        </p:scale>
        <p:origin x="1104" y="72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94"/>
        <p:guide pos="2273"/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commentAuthors" Target="commentAuthors.xml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nninghoven, Heather" userId="S::hbenninghoven@bdtrust.org::14041ec7-5b79-4908-80d9-9976d1730860" providerId="AD" clId="Web-{D14CAD1D-AD2C-95E3-426A-5B1511F24121}"/>
    <pc:docChg chg="delSld">
      <pc:chgData name="Benninghoven, Heather" userId="S::hbenninghoven@bdtrust.org::14041ec7-5b79-4908-80d9-9976d1730860" providerId="AD" clId="Web-{D14CAD1D-AD2C-95E3-426A-5B1511F24121}" dt="2019-03-28T20:42:07.750" v="0"/>
      <pc:docMkLst>
        <pc:docMk/>
      </pc:docMkLst>
    </pc:docChg>
  </pc:docChgLst>
  <pc:docChgLst>
    <pc:chgData name="Heather" userId="2637446008b81228" providerId="OrgId" clId="{DF62DC5A-FC4A-4282-9698-15D651D88AA5}"/>
    <pc:docChg chg="undo custSel addSld delSld modSld sldOrd">
      <pc:chgData name="Heather" userId="2637446008b81228" providerId="OrgId" clId="{DF62DC5A-FC4A-4282-9698-15D651D88AA5}" dt="2019-04-04T18:45:06.157" v="257"/>
      <pc:docMkLst>
        <pc:docMk/>
      </pc:docMkLst>
      <pc:sldChg chg="addSp delSp modSp ord">
        <pc:chgData name="Heather" userId="2637446008b81228" providerId="OrgId" clId="{DF62DC5A-FC4A-4282-9698-15D651D88AA5}" dt="2019-04-04T18:09:40.294" v="121" actId="1076"/>
        <pc:sldMkLst>
          <pc:docMk/>
          <pc:sldMk cId="129107779" sldId="352"/>
        </pc:sldMkLst>
        <pc:spChg chg="add del mod">
          <ac:chgData name="Heather" userId="2637446008b81228" providerId="OrgId" clId="{DF62DC5A-FC4A-4282-9698-15D651D88AA5}" dt="2019-04-04T18:09:40.294" v="121" actId="1076"/>
          <ac:spMkLst>
            <pc:docMk/>
            <pc:sldMk cId="129107779" sldId="352"/>
            <ac:spMk id="6" creationId="{00000000-0000-0000-0000-000000000000}"/>
          </ac:spMkLst>
        </pc:spChg>
        <pc:spChg chg="mod">
          <ac:chgData name="Heather" userId="2637446008b81228" providerId="OrgId" clId="{DF62DC5A-FC4A-4282-9698-15D651D88AA5}" dt="2019-04-04T17:31:08.780" v="40" actId="113"/>
          <ac:spMkLst>
            <pc:docMk/>
            <pc:sldMk cId="129107779" sldId="352"/>
            <ac:spMk id="11" creationId="{D1B6DA57-DE37-4436-9652-D6856734E61A}"/>
          </ac:spMkLst>
        </pc:spChg>
      </pc:sldChg>
      <pc:sldChg chg="modSp">
        <pc:chgData name="Heather" userId="2637446008b81228" providerId="OrgId" clId="{DF62DC5A-FC4A-4282-9698-15D651D88AA5}" dt="2019-04-04T18:09:20.317" v="119" actId="1076"/>
        <pc:sldMkLst>
          <pc:docMk/>
          <pc:sldMk cId="3945151456" sldId="355"/>
        </pc:sldMkLst>
        <pc:spChg chg="mod">
          <ac:chgData name="Heather" userId="2637446008b81228" providerId="OrgId" clId="{DF62DC5A-FC4A-4282-9698-15D651D88AA5}" dt="2019-04-04T18:09:20.317" v="119" actId="1076"/>
          <ac:spMkLst>
            <pc:docMk/>
            <pc:sldMk cId="3945151456" sldId="355"/>
            <ac:spMk id="6" creationId="{00000000-0000-0000-0000-000000000000}"/>
          </ac:spMkLst>
        </pc:spChg>
        <pc:spChg chg="mod">
          <ac:chgData name="Heather" userId="2637446008b81228" providerId="OrgId" clId="{DF62DC5A-FC4A-4282-9698-15D651D88AA5}" dt="2019-04-04T18:09:07.022" v="117" actId="1076"/>
          <ac:spMkLst>
            <pc:docMk/>
            <pc:sldMk cId="3945151456" sldId="355"/>
            <ac:spMk id="11" creationId="{D1B6DA57-DE37-4436-9652-D6856734E61A}"/>
          </ac:spMkLst>
        </pc:spChg>
      </pc:sldChg>
      <pc:sldChg chg="modSp">
        <pc:chgData name="Heather" userId="2637446008b81228" providerId="OrgId" clId="{DF62DC5A-FC4A-4282-9698-15D651D88AA5}" dt="2019-04-04T18:10:50.377" v="160" actId="1037"/>
        <pc:sldMkLst>
          <pc:docMk/>
          <pc:sldMk cId="2562932244" sldId="356"/>
        </pc:sldMkLst>
        <pc:spChg chg="mod">
          <ac:chgData name="Heather" userId="2637446008b81228" providerId="OrgId" clId="{DF62DC5A-FC4A-4282-9698-15D651D88AA5}" dt="2019-04-04T18:10:50.377" v="160" actId="1037"/>
          <ac:spMkLst>
            <pc:docMk/>
            <pc:sldMk cId="2562932244" sldId="356"/>
            <ac:spMk id="6" creationId="{00000000-0000-0000-0000-000000000000}"/>
          </ac:spMkLst>
        </pc:spChg>
      </pc:sldChg>
      <pc:sldChg chg="delSp modSp delAnim">
        <pc:chgData name="Heather" userId="2637446008b81228" providerId="OrgId" clId="{DF62DC5A-FC4A-4282-9698-15D651D88AA5}" dt="2019-04-04T18:11:19.495" v="185" actId="1076"/>
        <pc:sldMkLst>
          <pc:docMk/>
          <pc:sldMk cId="208738038" sldId="357"/>
        </pc:sldMkLst>
        <pc:spChg chg="del">
          <ac:chgData name="Heather" userId="2637446008b81228" providerId="OrgId" clId="{DF62DC5A-FC4A-4282-9698-15D651D88AA5}" dt="2019-04-04T17:27:21.327" v="20" actId="478"/>
          <ac:spMkLst>
            <pc:docMk/>
            <pc:sldMk cId="208738038" sldId="357"/>
            <ac:spMk id="3" creationId="{B29444FB-8748-4761-BDE2-DA6AF8CADF92}"/>
          </ac:spMkLst>
        </pc:spChg>
        <pc:spChg chg="mod">
          <ac:chgData name="Heather" userId="2637446008b81228" providerId="OrgId" clId="{DF62DC5A-FC4A-4282-9698-15D651D88AA5}" dt="2019-04-04T18:11:19.495" v="185" actId="1076"/>
          <ac:spMkLst>
            <pc:docMk/>
            <pc:sldMk cId="208738038" sldId="357"/>
            <ac:spMk id="6" creationId="{00000000-0000-0000-0000-000000000000}"/>
          </ac:spMkLst>
        </pc:spChg>
        <pc:spChg chg="mod">
          <ac:chgData name="Heather" userId="2637446008b81228" providerId="OrgId" clId="{DF62DC5A-FC4A-4282-9698-15D651D88AA5}" dt="2019-04-04T17:27:27.829" v="21" actId="1076"/>
          <ac:spMkLst>
            <pc:docMk/>
            <pc:sldMk cId="208738038" sldId="357"/>
            <ac:spMk id="11" creationId="{D1B6DA57-DE37-4436-9652-D6856734E61A}"/>
          </ac:spMkLst>
        </pc:spChg>
      </pc:sldChg>
      <pc:sldChg chg="modSp">
        <pc:chgData name="Heather" userId="2637446008b81228" providerId="OrgId" clId="{DF62DC5A-FC4A-4282-9698-15D651D88AA5}" dt="2019-04-04T18:12:06.404" v="230" actId="1076"/>
        <pc:sldMkLst>
          <pc:docMk/>
          <pc:sldMk cId="2876896246" sldId="358"/>
        </pc:sldMkLst>
        <pc:spChg chg="mod">
          <ac:chgData name="Heather" userId="2637446008b81228" providerId="OrgId" clId="{DF62DC5A-FC4A-4282-9698-15D651D88AA5}" dt="2019-04-04T18:12:06.404" v="230" actId="1076"/>
          <ac:spMkLst>
            <pc:docMk/>
            <pc:sldMk cId="2876896246" sldId="358"/>
            <ac:spMk id="6" creationId="{00000000-0000-0000-0000-000000000000}"/>
          </ac:spMkLst>
        </pc:spChg>
        <pc:spChg chg="mod">
          <ac:chgData name="Heather" userId="2637446008b81228" providerId="OrgId" clId="{DF62DC5A-FC4A-4282-9698-15D651D88AA5}" dt="2019-04-04T17:28:04.915" v="22" actId="1076"/>
          <ac:spMkLst>
            <pc:docMk/>
            <pc:sldMk cId="2876896246" sldId="358"/>
            <ac:spMk id="11" creationId="{D1B6DA57-DE37-4436-9652-D6856734E61A}"/>
          </ac:spMkLst>
        </pc:spChg>
      </pc:sldChg>
      <pc:sldChg chg="addSp modSp modAnim">
        <pc:chgData name="Heather" userId="2637446008b81228" providerId="OrgId" clId="{DF62DC5A-FC4A-4282-9698-15D651D88AA5}" dt="2019-04-04T18:09:46.206" v="122" actId="1076"/>
        <pc:sldMkLst>
          <pc:docMk/>
          <pc:sldMk cId="1102900794" sldId="360"/>
        </pc:sldMkLst>
        <pc:spChg chg="add mod">
          <ac:chgData name="Heather" userId="2637446008b81228" providerId="OrgId" clId="{DF62DC5A-FC4A-4282-9698-15D651D88AA5}" dt="2019-04-04T18:09:46.206" v="122" actId="1076"/>
          <ac:spMkLst>
            <pc:docMk/>
            <pc:sldMk cId="1102900794" sldId="360"/>
            <ac:spMk id="4" creationId="{7929F4D0-86E9-4086-B763-E2CA0DB41CE1}"/>
          </ac:spMkLst>
        </pc:spChg>
      </pc:sldChg>
      <pc:sldChg chg="modSp">
        <pc:chgData name="Heather" userId="2637446008b81228" providerId="OrgId" clId="{DF62DC5A-FC4A-4282-9698-15D651D88AA5}" dt="2019-04-04T18:10:59.697" v="161" actId="1076"/>
        <pc:sldMkLst>
          <pc:docMk/>
          <pc:sldMk cId="980757972" sldId="361"/>
        </pc:sldMkLst>
        <pc:spChg chg="mod">
          <ac:chgData name="Heather" userId="2637446008b81228" providerId="OrgId" clId="{DF62DC5A-FC4A-4282-9698-15D651D88AA5}" dt="2019-04-04T18:10:59.697" v="161" actId="1076"/>
          <ac:spMkLst>
            <pc:docMk/>
            <pc:sldMk cId="980757972" sldId="361"/>
            <ac:spMk id="6" creationId="{00000000-0000-0000-0000-000000000000}"/>
          </ac:spMkLst>
        </pc:spChg>
      </pc:sldChg>
      <pc:sldChg chg="addSp modSp">
        <pc:chgData name="Heather" userId="2637446008b81228" providerId="OrgId" clId="{DF62DC5A-FC4A-4282-9698-15D651D88AA5}" dt="2019-04-04T18:10:41.867" v="151" actId="1038"/>
        <pc:sldMkLst>
          <pc:docMk/>
          <pc:sldMk cId="1538178426" sldId="363"/>
        </pc:sldMkLst>
        <pc:spChg chg="add mod">
          <ac:chgData name="Heather" userId="2637446008b81228" providerId="OrgId" clId="{DF62DC5A-FC4A-4282-9698-15D651D88AA5}" dt="2019-04-04T18:10:41.867" v="151" actId="1038"/>
          <ac:spMkLst>
            <pc:docMk/>
            <pc:sldMk cId="1538178426" sldId="363"/>
            <ac:spMk id="10" creationId="{63B82869-018A-4DEA-AB49-7C1DE1286B71}"/>
          </ac:spMkLst>
        </pc:spChg>
      </pc:sldChg>
      <pc:sldChg chg="addSp modSp">
        <pc:chgData name="Heather" userId="2637446008b81228" providerId="OrgId" clId="{DF62DC5A-FC4A-4282-9698-15D651D88AA5}" dt="2019-04-04T18:11:12.863" v="184" actId="1037"/>
        <pc:sldMkLst>
          <pc:docMk/>
          <pc:sldMk cId="1200984061" sldId="364"/>
        </pc:sldMkLst>
        <pc:spChg chg="add mod">
          <ac:chgData name="Heather" userId="2637446008b81228" providerId="OrgId" clId="{DF62DC5A-FC4A-4282-9698-15D651D88AA5}" dt="2019-04-04T18:11:12.863" v="184" actId="1037"/>
          <ac:spMkLst>
            <pc:docMk/>
            <pc:sldMk cId="1200984061" sldId="364"/>
            <ac:spMk id="8" creationId="{5162F8F2-2C55-4231-86EF-CB16C08D237F}"/>
          </ac:spMkLst>
        </pc:spChg>
      </pc:sldChg>
      <pc:sldChg chg="addSp modSp">
        <pc:chgData name="Heather" userId="2637446008b81228" providerId="OrgId" clId="{DF62DC5A-FC4A-4282-9698-15D651D88AA5}" dt="2019-04-04T18:18:06.721" v="234" actId="1076"/>
        <pc:sldMkLst>
          <pc:docMk/>
          <pc:sldMk cId="3445232517" sldId="365"/>
        </pc:sldMkLst>
        <pc:spChg chg="add mod">
          <ac:chgData name="Heather" userId="2637446008b81228" providerId="OrgId" clId="{DF62DC5A-FC4A-4282-9698-15D651D88AA5}" dt="2019-04-04T18:18:06.721" v="234" actId="1076"/>
          <ac:spMkLst>
            <pc:docMk/>
            <pc:sldMk cId="3445232517" sldId="365"/>
            <ac:spMk id="8" creationId="{C7B34593-3D05-4194-B9F1-516A2A6CC16A}"/>
          </ac:spMkLst>
        </pc:spChg>
      </pc:sldChg>
      <pc:sldChg chg="addSp modSp">
        <pc:chgData name="Heather" userId="2637446008b81228" providerId="OrgId" clId="{DF62DC5A-FC4A-4282-9698-15D651D88AA5}" dt="2019-04-04T18:11:48.895" v="227" actId="1076"/>
        <pc:sldMkLst>
          <pc:docMk/>
          <pc:sldMk cId="2237839811" sldId="367"/>
        </pc:sldMkLst>
        <pc:spChg chg="add mod">
          <ac:chgData name="Heather" userId="2637446008b81228" providerId="OrgId" clId="{DF62DC5A-FC4A-4282-9698-15D651D88AA5}" dt="2019-04-04T18:11:48.895" v="227" actId="1076"/>
          <ac:spMkLst>
            <pc:docMk/>
            <pc:sldMk cId="2237839811" sldId="367"/>
            <ac:spMk id="5" creationId="{536F099B-64F6-4DB1-A0A8-F1E3732376F1}"/>
          </ac:spMkLst>
        </pc:spChg>
      </pc:sldChg>
      <pc:sldChg chg="addSp modSp">
        <pc:chgData name="Heather" userId="2637446008b81228" providerId="OrgId" clId="{DF62DC5A-FC4A-4282-9698-15D651D88AA5}" dt="2019-04-04T18:10:11.108" v="126" actId="1076"/>
        <pc:sldMkLst>
          <pc:docMk/>
          <pc:sldMk cId="341026193" sldId="368"/>
        </pc:sldMkLst>
        <pc:spChg chg="mod">
          <ac:chgData name="Heather" userId="2637446008b81228" providerId="OrgId" clId="{DF62DC5A-FC4A-4282-9698-15D651D88AA5}" dt="2019-04-04T17:23:38.518" v="2" actId="20578"/>
          <ac:spMkLst>
            <pc:docMk/>
            <pc:sldMk cId="341026193" sldId="368"/>
            <ac:spMk id="2" creationId="{BE5F8796-D2DE-47F3-A8DC-E0BDDF4D93F9}"/>
          </ac:spMkLst>
        </pc:spChg>
        <pc:spChg chg="add mod">
          <ac:chgData name="Heather" userId="2637446008b81228" providerId="OrgId" clId="{DF62DC5A-FC4A-4282-9698-15D651D88AA5}" dt="2019-04-04T18:10:11.108" v="126" actId="1076"/>
          <ac:spMkLst>
            <pc:docMk/>
            <pc:sldMk cId="341026193" sldId="368"/>
            <ac:spMk id="4" creationId="{B252B528-9C61-42FE-8E45-376B96BA5752}"/>
          </ac:spMkLst>
        </pc:spChg>
      </pc:sldChg>
      <pc:sldChg chg="addSp modSp">
        <pc:chgData name="Heather" userId="2637446008b81228" providerId="OrgId" clId="{DF62DC5A-FC4A-4282-9698-15D651D88AA5}" dt="2019-04-04T18:12:16.204" v="233" actId="20577"/>
        <pc:sldMkLst>
          <pc:docMk/>
          <pc:sldMk cId="864858847" sldId="372"/>
        </pc:sldMkLst>
        <pc:spChg chg="add mod">
          <ac:chgData name="Heather" userId="2637446008b81228" providerId="OrgId" clId="{DF62DC5A-FC4A-4282-9698-15D651D88AA5}" dt="2019-04-04T18:12:16.204" v="233" actId="20577"/>
          <ac:spMkLst>
            <pc:docMk/>
            <pc:sldMk cId="864858847" sldId="372"/>
            <ac:spMk id="5" creationId="{B9022FF5-FBAA-45BC-B252-4270000EB298}"/>
          </ac:spMkLst>
        </pc:spChg>
      </pc:sldChg>
      <pc:sldChg chg="modSp">
        <pc:chgData name="Heather" userId="2637446008b81228" providerId="OrgId" clId="{DF62DC5A-FC4A-4282-9698-15D651D88AA5}" dt="2019-04-04T17:29:32.976" v="33" actId="120"/>
        <pc:sldMkLst>
          <pc:docMk/>
          <pc:sldMk cId="566096912" sldId="373"/>
        </pc:sldMkLst>
        <pc:spChg chg="mod">
          <ac:chgData name="Heather" userId="2637446008b81228" providerId="OrgId" clId="{DF62DC5A-FC4A-4282-9698-15D651D88AA5}" dt="2019-04-04T17:29:32.976" v="33" actId="120"/>
          <ac:spMkLst>
            <pc:docMk/>
            <pc:sldMk cId="566096912" sldId="373"/>
            <ac:spMk id="2" creationId="{D2DEA6DF-AA96-454B-A983-72AB1AFF76C7}"/>
          </ac:spMkLst>
        </pc:spChg>
      </pc:sldChg>
      <pc:sldChg chg="modSp">
        <pc:chgData name="Heather" userId="2637446008b81228" providerId="OrgId" clId="{DF62DC5A-FC4A-4282-9698-15D651D88AA5}" dt="2019-04-04T18:09:34.429" v="120" actId="1076"/>
        <pc:sldMkLst>
          <pc:docMk/>
          <pc:sldMk cId="702746657" sldId="376"/>
        </pc:sldMkLst>
        <pc:spChg chg="mod">
          <ac:chgData name="Heather" userId="2637446008b81228" providerId="OrgId" clId="{DF62DC5A-FC4A-4282-9698-15D651D88AA5}" dt="2019-04-04T17:31:16.225" v="41" actId="20577"/>
          <ac:spMkLst>
            <pc:docMk/>
            <pc:sldMk cId="702746657" sldId="376"/>
            <ac:spMk id="2" creationId="{203E3C5C-9DD2-4364-973D-46C85AD275CF}"/>
          </ac:spMkLst>
        </pc:spChg>
        <pc:spChg chg="mod">
          <ac:chgData name="Heather" userId="2637446008b81228" providerId="OrgId" clId="{DF62DC5A-FC4A-4282-9698-15D651D88AA5}" dt="2019-04-04T18:09:34.429" v="120" actId="1076"/>
          <ac:spMkLst>
            <pc:docMk/>
            <pc:sldMk cId="702746657" sldId="376"/>
            <ac:spMk id="4" creationId="{4187D5A0-041A-4C5E-852C-02DBB87B3B7B}"/>
          </ac:spMkLst>
        </pc:spChg>
        <pc:picChg chg="mod">
          <ac:chgData name="Heather" userId="2637446008b81228" providerId="OrgId" clId="{DF62DC5A-FC4A-4282-9698-15D651D88AA5}" dt="2019-04-04T17:23:18.994" v="1" actId="1076"/>
          <ac:picMkLst>
            <pc:docMk/>
            <pc:sldMk cId="702746657" sldId="376"/>
            <ac:picMk id="15" creationId="{DF151EBF-F299-4767-8837-3B26D3264E5F}"/>
          </ac:picMkLst>
        </pc:picChg>
      </pc:sldChg>
      <pc:sldChg chg="addSp modSp modAnim">
        <pc:chgData name="Heather" userId="2637446008b81228" providerId="OrgId" clId="{DF62DC5A-FC4A-4282-9698-15D651D88AA5}" dt="2019-04-04T18:45:06.157" v="257"/>
        <pc:sldMkLst>
          <pc:docMk/>
          <pc:sldMk cId="1936164532" sldId="377"/>
        </pc:sldMkLst>
        <pc:spChg chg="mod">
          <ac:chgData name="Heather" userId="2637446008b81228" providerId="OrgId" clId="{DF62DC5A-FC4A-4282-9698-15D651D88AA5}" dt="2019-04-04T17:26:35.328" v="18" actId="1076"/>
          <ac:spMkLst>
            <pc:docMk/>
            <pc:sldMk cId="1936164532" sldId="377"/>
            <ac:spMk id="2" creationId="{CA5FC0E6-5173-4BE6-A882-EC8D63F7D20E}"/>
          </ac:spMkLst>
        </pc:spChg>
        <pc:spChg chg="mod">
          <ac:chgData name="Heather" userId="2637446008b81228" providerId="OrgId" clId="{DF62DC5A-FC4A-4282-9698-15D651D88AA5}" dt="2019-04-04T17:26:38.799" v="19" actId="1076"/>
          <ac:spMkLst>
            <pc:docMk/>
            <pc:sldMk cId="1936164532" sldId="377"/>
            <ac:spMk id="5" creationId="{C622CF36-6CCC-4885-AD04-BFF5EB8DC945}"/>
          </ac:spMkLst>
        </pc:spChg>
        <pc:spChg chg="add mod">
          <ac:chgData name="Heather" userId="2637446008b81228" providerId="OrgId" clId="{DF62DC5A-FC4A-4282-9698-15D651D88AA5}" dt="2019-04-04T18:10:30.041" v="134" actId="1076"/>
          <ac:spMkLst>
            <pc:docMk/>
            <pc:sldMk cId="1936164532" sldId="377"/>
            <ac:spMk id="6" creationId="{CAD13AE0-A0AE-41EB-A21A-CB39086153A9}"/>
          </ac:spMkLst>
        </pc:spChg>
      </pc:sldChg>
      <pc:sldChg chg="addSp modSp">
        <pc:chgData name="Heather" userId="2637446008b81228" providerId="OrgId" clId="{DF62DC5A-FC4A-4282-9698-15D651D88AA5}" dt="2019-04-04T18:08:45.017" v="113" actId="1076"/>
        <pc:sldMkLst>
          <pc:docMk/>
          <pc:sldMk cId="1085776999" sldId="379"/>
        </pc:sldMkLst>
        <pc:spChg chg="mod">
          <ac:chgData name="Heather" userId="2637446008b81228" providerId="OrgId" clId="{DF62DC5A-FC4A-4282-9698-15D651D88AA5}" dt="2019-04-04T17:24:38.189" v="9" actId="1076"/>
          <ac:spMkLst>
            <pc:docMk/>
            <pc:sldMk cId="1085776999" sldId="379"/>
            <ac:spMk id="2" creationId="{AF1DE70F-540A-4691-92AC-D20A1E573AF7}"/>
          </ac:spMkLst>
        </pc:spChg>
        <pc:spChg chg="mod">
          <ac:chgData name="Heather" userId="2637446008b81228" providerId="OrgId" clId="{DF62DC5A-FC4A-4282-9698-15D651D88AA5}" dt="2019-04-04T17:24:19.454" v="8" actId="20577"/>
          <ac:spMkLst>
            <pc:docMk/>
            <pc:sldMk cId="1085776999" sldId="379"/>
            <ac:spMk id="3" creationId="{928409B1-F674-436D-9937-24C9DF2A6252}"/>
          </ac:spMkLst>
        </pc:spChg>
        <pc:spChg chg="add mod">
          <ac:chgData name="Heather" userId="2637446008b81228" providerId="OrgId" clId="{DF62DC5A-FC4A-4282-9698-15D651D88AA5}" dt="2019-04-04T18:08:45.017" v="113" actId="1076"/>
          <ac:spMkLst>
            <pc:docMk/>
            <pc:sldMk cId="1085776999" sldId="379"/>
            <ac:spMk id="6" creationId="{AFB5700D-9C57-40DB-A842-E7CAE9968307}"/>
          </ac:spMkLst>
        </pc:spChg>
        <pc:picChg chg="mod">
          <ac:chgData name="Heather" userId="2637446008b81228" providerId="OrgId" clId="{DF62DC5A-FC4A-4282-9698-15D651D88AA5}" dt="2019-04-04T18:08:32.169" v="109" actId="1076"/>
          <ac:picMkLst>
            <pc:docMk/>
            <pc:sldMk cId="1085776999" sldId="379"/>
            <ac:picMk id="4" creationId="{A4A2869C-2E97-4D70-AD90-A7D379AFA7B3}"/>
          </ac:picMkLst>
        </pc:picChg>
      </pc:sldChg>
      <pc:sldChg chg="addSp modSp modAnim">
        <pc:chgData name="Heather" userId="2637446008b81228" providerId="OrgId" clId="{DF62DC5A-FC4A-4282-9698-15D651D88AA5}" dt="2019-04-04T18:44:07.080" v="247"/>
        <pc:sldMkLst>
          <pc:docMk/>
          <pc:sldMk cId="3642544087" sldId="380"/>
        </pc:sldMkLst>
        <pc:spChg chg="mod">
          <ac:chgData name="Heather" userId="2637446008b81228" providerId="OrgId" clId="{DF62DC5A-FC4A-4282-9698-15D651D88AA5}" dt="2019-04-04T17:25:03.821" v="11" actId="1076"/>
          <ac:spMkLst>
            <pc:docMk/>
            <pc:sldMk cId="3642544087" sldId="380"/>
            <ac:spMk id="2" creationId="{CA5FC0E6-5173-4BE6-A882-EC8D63F7D20E}"/>
          </ac:spMkLst>
        </pc:spChg>
        <pc:spChg chg="mod">
          <ac:chgData name="Heather" userId="2637446008b81228" providerId="OrgId" clId="{DF62DC5A-FC4A-4282-9698-15D651D88AA5}" dt="2019-04-04T17:24:57.357" v="10" actId="1076"/>
          <ac:spMkLst>
            <pc:docMk/>
            <pc:sldMk cId="3642544087" sldId="380"/>
            <ac:spMk id="5" creationId="{A6C79C0D-CF84-4B18-B2E6-04CF224F57FA}"/>
          </ac:spMkLst>
        </pc:spChg>
        <pc:spChg chg="add mod">
          <ac:chgData name="Heather" userId="2637446008b81228" providerId="OrgId" clId="{DF62DC5A-FC4A-4282-9698-15D651D88AA5}" dt="2019-04-04T18:08:25.042" v="107" actId="1076"/>
          <ac:spMkLst>
            <pc:docMk/>
            <pc:sldMk cId="3642544087" sldId="380"/>
            <ac:spMk id="6" creationId="{F95BE75C-E9BE-40FD-9B0C-F9773CDC2530}"/>
          </ac:spMkLst>
        </pc:spChg>
      </pc:sldChg>
      <pc:sldChg chg="addSp delSp modSp modAnim">
        <pc:chgData name="Heather" userId="2637446008b81228" providerId="OrgId" clId="{DF62DC5A-FC4A-4282-9698-15D651D88AA5}" dt="2019-04-04T18:44:38.448" v="252"/>
        <pc:sldMkLst>
          <pc:docMk/>
          <pc:sldMk cId="976602555" sldId="381"/>
        </pc:sldMkLst>
        <pc:spChg chg="mod">
          <ac:chgData name="Heather" userId="2637446008b81228" providerId="OrgId" clId="{DF62DC5A-FC4A-4282-9698-15D651D88AA5}" dt="2019-04-04T17:25:38.355" v="14" actId="1076"/>
          <ac:spMkLst>
            <pc:docMk/>
            <pc:sldMk cId="976602555" sldId="381"/>
            <ac:spMk id="2" creationId="{CA5FC0E6-5173-4BE6-A882-EC8D63F7D20E}"/>
          </ac:spMkLst>
        </pc:spChg>
        <pc:spChg chg="mod">
          <ac:chgData name="Heather" userId="2637446008b81228" providerId="OrgId" clId="{DF62DC5A-FC4A-4282-9698-15D651D88AA5}" dt="2019-04-04T17:25:29.043" v="13" actId="1076"/>
          <ac:spMkLst>
            <pc:docMk/>
            <pc:sldMk cId="976602555" sldId="381"/>
            <ac:spMk id="5" creationId="{14E89572-836A-4E40-930B-2D33E4E92FDE}"/>
          </ac:spMkLst>
        </pc:spChg>
        <pc:spChg chg="add del">
          <ac:chgData name="Heather" userId="2637446008b81228" providerId="OrgId" clId="{DF62DC5A-FC4A-4282-9698-15D651D88AA5}" dt="2019-04-04T18:07:57.811" v="99" actId="478"/>
          <ac:spMkLst>
            <pc:docMk/>
            <pc:sldMk cId="976602555" sldId="381"/>
            <ac:spMk id="6" creationId="{483D7592-DE1B-420D-966A-5151849A32F0}"/>
          </ac:spMkLst>
        </pc:spChg>
        <pc:spChg chg="add mod">
          <ac:chgData name="Heather" userId="2637446008b81228" providerId="OrgId" clId="{DF62DC5A-FC4A-4282-9698-15D651D88AA5}" dt="2019-04-04T18:08:18.129" v="106" actId="1076"/>
          <ac:spMkLst>
            <pc:docMk/>
            <pc:sldMk cId="976602555" sldId="381"/>
            <ac:spMk id="7" creationId="{4E54B37E-5AB2-4F6D-99C7-755799A60C27}"/>
          </ac:spMkLst>
        </pc:spChg>
      </pc:sldChg>
      <pc:sldChg chg="delSp modSp delAnim modAnim">
        <pc:chgData name="Heather" userId="2637446008b81228" providerId="OrgId" clId="{DF62DC5A-FC4A-4282-9698-15D651D88AA5}" dt="2019-04-04T18:44:51.865" v="254"/>
        <pc:sldMkLst>
          <pc:docMk/>
          <pc:sldMk cId="3919656091" sldId="382"/>
        </pc:sldMkLst>
        <pc:spChg chg="mod">
          <ac:chgData name="Heather" userId="2637446008b81228" providerId="OrgId" clId="{DF62DC5A-FC4A-4282-9698-15D651D88AA5}" dt="2019-04-04T18:08:08.761" v="105" actId="1076"/>
          <ac:spMkLst>
            <pc:docMk/>
            <pc:sldMk cId="3919656091" sldId="382"/>
            <ac:spMk id="6" creationId="{00000000-0000-0000-0000-000000000000}"/>
          </ac:spMkLst>
        </pc:spChg>
        <pc:spChg chg="mod">
          <ac:chgData name="Heather" userId="2637446008b81228" providerId="OrgId" clId="{DF62DC5A-FC4A-4282-9698-15D651D88AA5}" dt="2019-04-04T17:26:11.825" v="16" actId="1076"/>
          <ac:spMkLst>
            <pc:docMk/>
            <pc:sldMk cId="3919656091" sldId="382"/>
            <ac:spMk id="8" creationId="{7F9FF78A-FCF9-45FA-B65D-F490065123E3}"/>
          </ac:spMkLst>
        </pc:spChg>
        <pc:spChg chg="mod">
          <ac:chgData name="Heather" userId="2637446008b81228" providerId="OrgId" clId="{DF62DC5A-FC4A-4282-9698-15D651D88AA5}" dt="2019-04-04T17:26:16.121" v="17" actId="1076"/>
          <ac:spMkLst>
            <pc:docMk/>
            <pc:sldMk cId="3919656091" sldId="382"/>
            <ac:spMk id="10" creationId="{81F38B6C-60D0-4DE0-954A-8594C444008F}"/>
          </ac:spMkLst>
        </pc:spChg>
        <pc:picChg chg="del">
          <ac:chgData name="Heather" userId="2637446008b81228" providerId="OrgId" clId="{DF62DC5A-FC4A-4282-9698-15D651D88AA5}" dt="2019-04-04T17:25:49.974" v="15" actId="478"/>
          <ac:picMkLst>
            <pc:docMk/>
            <pc:sldMk cId="3919656091" sldId="382"/>
            <ac:picMk id="14" creationId="{F76E6110-C482-43CD-8CE7-A3C0F8F5CC5A}"/>
          </ac:picMkLst>
        </pc:picChg>
      </pc:sldChg>
      <pc:sldChg chg="addSp modSp">
        <pc:chgData name="Heather" userId="2637446008b81228" providerId="OrgId" clId="{DF62DC5A-FC4A-4282-9698-15D651D88AA5}" dt="2019-04-04T18:09:53.061" v="123" actId="1076"/>
        <pc:sldMkLst>
          <pc:docMk/>
          <pc:sldMk cId="3484353513" sldId="384"/>
        </pc:sldMkLst>
        <pc:spChg chg="add mod">
          <ac:chgData name="Heather" userId="2637446008b81228" providerId="OrgId" clId="{DF62DC5A-FC4A-4282-9698-15D651D88AA5}" dt="2019-04-04T18:09:53.061" v="123" actId="1076"/>
          <ac:spMkLst>
            <pc:docMk/>
            <pc:sldMk cId="3484353513" sldId="384"/>
            <ac:spMk id="4" creationId="{06224EF5-8E62-437D-9151-B929BFFEC398}"/>
          </ac:spMkLst>
        </pc:spChg>
      </pc:sldChg>
      <pc:sldChg chg="add del">
        <pc:chgData name="Heather" userId="2637446008b81228" providerId="OrgId" clId="{DF62DC5A-FC4A-4282-9698-15D651D88AA5}" dt="2019-04-04T17:34:43.342" v="56"/>
        <pc:sldMkLst>
          <pc:docMk/>
          <pc:sldMk cId="2560843190" sldId="385"/>
        </pc:sldMkLst>
      </pc:sldChg>
    </pc:docChg>
  </pc:docChgLst>
  <pc:docChgLst>
    <pc:chgData name="Benninghoven, Heather" userId="S::hbenninghoven@bdtrust.org::14041ec7-5b79-4908-80d9-9976d1730860" providerId="AD" clId="Web-{13EB3F4A-E962-5B18-27A2-C3C9F232823D}"/>
    <pc:docChg chg="modSld">
      <pc:chgData name="Benninghoven, Heather" userId="S::hbenninghoven@bdtrust.org::14041ec7-5b79-4908-80d9-9976d1730860" providerId="AD" clId="Web-{13EB3F4A-E962-5B18-27A2-C3C9F232823D}" dt="2019-03-28T14:39:45.306" v="209" actId="20577"/>
      <pc:docMkLst>
        <pc:docMk/>
      </pc:docMkLst>
      <pc:sldChg chg="addSp delSp modSp">
        <pc:chgData name="Benninghoven, Heather" userId="S::hbenninghoven@bdtrust.org::14041ec7-5b79-4908-80d9-9976d1730860" providerId="AD" clId="Web-{13EB3F4A-E962-5B18-27A2-C3C9F232823D}" dt="2019-03-28T14:39:43.915" v="207" actId="20577"/>
        <pc:sldMkLst>
          <pc:docMk/>
          <pc:sldMk cId="702746657" sldId="376"/>
        </pc:sldMkLst>
        <pc:spChg chg="add mod">
          <ac:chgData name="Benninghoven, Heather" userId="S::hbenninghoven@bdtrust.org::14041ec7-5b79-4908-80d9-9976d1730860" providerId="AD" clId="Web-{13EB3F4A-E962-5B18-27A2-C3C9F232823D}" dt="2019-03-28T14:39:43.915" v="207" actId="20577"/>
          <ac:spMkLst>
            <pc:docMk/>
            <pc:sldMk cId="702746657" sldId="376"/>
            <ac:spMk id="2" creationId="{203E3C5C-9DD2-4364-973D-46C85AD275CF}"/>
          </ac:spMkLst>
        </pc:spChg>
        <pc:spChg chg="del">
          <ac:chgData name="Benninghoven, Heather" userId="S::hbenninghoven@bdtrust.org::14041ec7-5b79-4908-80d9-9976d1730860" providerId="AD" clId="Web-{13EB3F4A-E962-5B18-27A2-C3C9F232823D}" dt="2019-03-28T13:51:56.300" v="2"/>
          <ac:spMkLst>
            <pc:docMk/>
            <pc:sldMk cId="702746657" sldId="376"/>
            <ac:spMk id="2" creationId="{E6D72DE8-54FA-4836-9F15-2C606F188D56}"/>
          </ac:spMkLst>
        </pc:spChg>
        <pc:spChg chg="add del mod">
          <ac:chgData name="Benninghoven, Heather" userId="S::hbenninghoven@bdtrust.org::14041ec7-5b79-4908-80d9-9976d1730860" providerId="AD" clId="Web-{13EB3F4A-E962-5B18-27A2-C3C9F232823D}" dt="2019-03-28T13:51:59.283" v="3"/>
          <ac:spMkLst>
            <pc:docMk/>
            <pc:sldMk cId="702746657" sldId="376"/>
            <ac:spMk id="8" creationId="{F1773271-A238-4C5B-B418-2435BB7185D4}"/>
          </ac:spMkLst>
        </pc:spChg>
        <pc:picChg chg="add del mod">
          <ac:chgData name="Benninghoven, Heather" userId="S::hbenninghoven@bdtrust.org::14041ec7-5b79-4908-80d9-9976d1730860" providerId="AD" clId="Web-{13EB3F4A-E962-5B18-27A2-C3C9F232823D}" dt="2019-03-28T13:54:37.862" v="11"/>
          <ac:picMkLst>
            <pc:docMk/>
            <pc:sldMk cId="702746657" sldId="376"/>
            <ac:picMk id="5" creationId="{484FE761-B412-4F1A-A723-C72C628A2DCB}"/>
          </ac:picMkLst>
        </pc:picChg>
        <pc:picChg chg="add del mod">
          <ac:chgData name="Benninghoven, Heather" userId="S::hbenninghoven@bdtrust.org::14041ec7-5b79-4908-80d9-9976d1730860" providerId="AD" clId="Web-{13EB3F4A-E962-5B18-27A2-C3C9F232823D}" dt="2019-03-28T13:54:52.425" v="13"/>
          <ac:picMkLst>
            <pc:docMk/>
            <pc:sldMk cId="702746657" sldId="376"/>
            <ac:picMk id="9" creationId="{42A0A2A7-670F-491B-9C61-198635617B38}"/>
          </ac:picMkLst>
        </pc:picChg>
        <pc:picChg chg="add del mod">
          <ac:chgData name="Benninghoven, Heather" userId="S::hbenninghoven@bdtrust.org::14041ec7-5b79-4908-80d9-9976d1730860" providerId="AD" clId="Web-{13EB3F4A-E962-5B18-27A2-C3C9F232823D}" dt="2019-03-28T13:55:03.581" v="15"/>
          <ac:picMkLst>
            <pc:docMk/>
            <pc:sldMk cId="702746657" sldId="376"/>
            <ac:picMk id="11" creationId="{92B30812-0A72-4646-B0F0-F78C2FF44FFF}"/>
          </ac:picMkLst>
        </pc:picChg>
        <pc:picChg chg="add del mod">
          <ac:chgData name="Benninghoven, Heather" userId="S::hbenninghoven@bdtrust.org::14041ec7-5b79-4908-80d9-9976d1730860" providerId="AD" clId="Web-{13EB3F4A-E962-5B18-27A2-C3C9F232823D}" dt="2019-03-28T13:55:23.316" v="19"/>
          <ac:picMkLst>
            <pc:docMk/>
            <pc:sldMk cId="702746657" sldId="376"/>
            <ac:picMk id="13" creationId="{701E9CF8-52BB-4EF1-A67D-AA5413DAC963}"/>
          </ac:picMkLst>
        </pc:picChg>
        <pc:picChg chg="add mod">
          <ac:chgData name="Benninghoven, Heather" userId="S::hbenninghoven@bdtrust.org::14041ec7-5b79-4908-80d9-9976d1730860" providerId="AD" clId="Web-{13EB3F4A-E962-5B18-27A2-C3C9F232823D}" dt="2019-03-28T14:35:37.683" v="203" actId="1076"/>
          <ac:picMkLst>
            <pc:docMk/>
            <pc:sldMk cId="702746657" sldId="376"/>
            <ac:picMk id="15" creationId="{DF151EBF-F299-4767-8837-3B26D3264E5F}"/>
          </ac:picMkLst>
        </pc:picChg>
      </pc:sldChg>
    </pc:docChg>
  </pc:docChgLst>
  <pc:docChgLst>
    <pc:chgData name="Benninghoven, Heather" userId="S::hbenninghoven@bdtrust.org::14041ec7-5b79-4908-80d9-9976d1730860" providerId="AD" clId="Web-{4C6710F2-FA4F-B9C0-0FBF-75E9727BF3BE}"/>
    <pc:docChg chg="modSld">
      <pc:chgData name="Benninghoven, Heather" userId="S::hbenninghoven@bdtrust.org::14041ec7-5b79-4908-80d9-9976d1730860" providerId="AD" clId="Web-{4C6710F2-FA4F-B9C0-0FBF-75E9727BF3BE}" dt="2019-03-28T17:31:16.936" v="0"/>
      <pc:docMkLst>
        <pc:docMk/>
      </pc:docMkLst>
      <pc:sldChg chg="modNotes">
        <pc:chgData name="Benninghoven, Heather" userId="S::hbenninghoven@bdtrust.org::14041ec7-5b79-4908-80d9-9976d1730860" providerId="AD" clId="Web-{4C6710F2-FA4F-B9C0-0FBF-75E9727BF3BE}" dt="2019-03-28T17:31:16.936" v="0"/>
        <pc:sldMkLst>
          <pc:docMk/>
          <pc:sldMk cId="1102900794" sldId="360"/>
        </pc:sldMkLst>
      </pc:sldChg>
    </pc:docChg>
  </pc:docChgLst>
  <pc:docChgLst>
    <pc:chgData name="Benninghoven, Heather" userId="S::hbenninghoven@bdtrust.org::14041ec7-5b79-4908-80d9-9976d1730860" providerId="AD" clId="Web-{1544ED48-00BA-CC6F-A08A-6168E7310715}"/>
    <pc:docChg chg="modSld">
      <pc:chgData name="Benninghoven, Heather" userId="S::hbenninghoven@bdtrust.org::14041ec7-5b79-4908-80d9-9976d1730860" providerId="AD" clId="Web-{1544ED48-00BA-CC6F-A08A-6168E7310715}" dt="2019-04-04T18:47:18.431" v="1" actId="1076"/>
      <pc:docMkLst>
        <pc:docMk/>
      </pc:docMkLst>
      <pc:sldChg chg="modSp">
        <pc:chgData name="Benninghoven, Heather" userId="S::hbenninghoven@bdtrust.org::14041ec7-5b79-4908-80d9-9976d1730860" providerId="AD" clId="Web-{1544ED48-00BA-CC6F-A08A-6168E7310715}" dt="2019-04-04T18:47:01.540" v="0" actId="1076"/>
        <pc:sldMkLst>
          <pc:docMk/>
          <pc:sldMk cId="2876896246" sldId="358"/>
        </pc:sldMkLst>
        <pc:spChg chg="mod">
          <ac:chgData name="Benninghoven, Heather" userId="S::hbenninghoven@bdtrust.org::14041ec7-5b79-4908-80d9-9976d1730860" providerId="AD" clId="Web-{1544ED48-00BA-CC6F-A08A-6168E7310715}" dt="2019-04-04T18:47:01.540" v="0" actId="1076"/>
          <ac:spMkLst>
            <pc:docMk/>
            <pc:sldMk cId="2876896246" sldId="358"/>
            <ac:spMk id="6" creationId="{00000000-0000-0000-0000-000000000000}"/>
          </ac:spMkLst>
        </pc:spChg>
      </pc:sldChg>
      <pc:sldChg chg="modSp">
        <pc:chgData name="Benninghoven, Heather" userId="S::hbenninghoven@bdtrust.org::14041ec7-5b79-4908-80d9-9976d1730860" providerId="AD" clId="Web-{1544ED48-00BA-CC6F-A08A-6168E7310715}" dt="2019-04-04T18:47:18.431" v="1" actId="1076"/>
        <pc:sldMkLst>
          <pc:docMk/>
          <pc:sldMk cId="864858847" sldId="372"/>
        </pc:sldMkLst>
        <pc:spChg chg="mod">
          <ac:chgData name="Benninghoven, Heather" userId="S::hbenninghoven@bdtrust.org::14041ec7-5b79-4908-80d9-9976d1730860" providerId="AD" clId="Web-{1544ED48-00BA-CC6F-A08A-6168E7310715}" dt="2019-04-04T18:47:18.431" v="1" actId="1076"/>
          <ac:spMkLst>
            <pc:docMk/>
            <pc:sldMk cId="864858847" sldId="372"/>
            <ac:spMk id="5" creationId="{B9022FF5-FBAA-45BC-B252-4270000EB298}"/>
          </ac:spMkLst>
        </pc:spChg>
      </pc:sldChg>
    </pc:docChg>
  </pc:docChgLst>
  <pc:docChgLst>
    <pc:chgData name="Heather" userId="2637446008b81228" providerId="OrgId" clId="{FD6185F2-97C2-4AB8-9659-5FE0A122C618}"/>
    <pc:docChg chg="undo custSel addSld delSld modSld modMainMaster">
      <pc:chgData name="Heather" userId="2637446008b81228" providerId="OrgId" clId="{FD6185F2-97C2-4AB8-9659-5FE0A122C618}" dt="2019-03-28T19:59:06.482" v="2677"/>
      <pc:docMkLst>
        <pc:docMk/>
      </pc:docMkLst>
      <pc:sldChg chg="modSp">
        <pc:chgData name="Heather" userId="2637446008b81228" providerId="OrgId" clId="{FD6185F2-97C2-4AB8-9659-5FE0A122C618}" dt="2019-03-28T14:41:26.087" v="16" actId="20577"/>
        <pc:sldMkLst>
          <pc:docMk/>
          <pc:sldMk cId="2639999266" sldId="273"/>
        </pc:sldMkLst>
        <pc:spChg chg="mod">
          <ac:chgData name="Heather" userId="2637446008b81228" providerId="OrgId" clId="{FD6185F2-97C2-4AB8-9659-5FE0A122C618}" dt="2019-03-28T14:41:26.087" v="16" actId="20577"/>
          <ac:spMkLst>
            <pc:docMk/>
            <pc:sldMk cId="2639999266" sldId="273"/>
            <ac:spMk id="3" creationId="{00000000-0000-0000-0000-000000000000}"/>
          </ac:spMkLst>
        </pc:spChg>
      </pc:sldChg>
      <pc:sldChg chg="modSp modNotesTx">
        <pc:chgData name="Heather" userId="2637446008b81228" providerId="OrgId" clId="{FD6185F2-97C2-4AB8-9659-5FE0A122C618}" dt="2019-03-28T17:37:40.726" v="1289" actId="12"/>
        <pc:sldMkLst>
          <pc:docMk/>
          <pc:sldMk cId="129107779" sldId="352"/>
        </pc:sldMkLst>
        <pc:spChg chg="mod">
          <ac:chgData name="Heather" userId="2637446008b81228" providerId="OrgId" clId="{FD6185F2-97C2-4AB8-9659-5FE0A122C618}" dt="2019-03-28T14:44:52.679" v="137" actId="255"/>
          <ac:spMkLst>
            <pc:docMk/>
            <pc:sldMk cId="129107779" sldId="352"/>
            <ac:spMk id="7" creationId="{00000000-0000-0000-0000-000000000000}"/>
          </ac:spMkLst>
        </pc:spChg>
      </pc:sldChg>
      <pc:sldChg chg="modSp">
        <pc:chgData name="Heather" userId="2637446008b81228" providerId="OrgId" clId="{FD6185F2-97C2-4AB8-9659-5FE0A122C618}" dt="2019-03-28T14:45:05.466" v="140" actId="255"/>
        <pc:sldMkLst>
          <pc:docMk/>
          <pc:sldMk cId="3945151456" sldId="355"/>
        </pc:sldMkLst>
        <pc:spChg chg="mod">
          <ac:chgData name="Heather" userId="2637446008b81228" providerId="OrgId" clId="{FD6185F2-97C2-4AB8-9659-5FE0A122C618}" dt="2019-03-28T14:45:05.466" v="140" actId="255"/>
          <ac:spMkLst>
            <pc:docMk/>
            <pc:sldMk cId="3945151456" sldId="355"/>
            <ac:spMk id="7" creationId="{00000000-0000-0000-0000-000000000000}"/>
          </ac:spMkLst>
        </pc:spChg>
      </pc:sldChg>
      <pc:sldChg chg="addSp delSp modSp modAnim">
        <pc:chgData name="Heather" userId="2637446008b81228" providerId="OrgId" clId="{FD6185F2-97C2-4AB8-9659-5FE0A122C618}" dt="2019-03-28T19:55:12.851" v="2660" actId="478"/>
        <pc:sldMkLst>
          <pc:docMk/>
          <pc:sldMk cId="2562932244" sldId="356"/>
        </pc:sldMkLst>
        <pc:spChg chg="mod">
          <ac:chgData name="Heather" userId="2637446008b81228" providerId="OrgId" clId="{FD6185F2-97C2-4AB8-9659-5FE0A122C618}" dt="2019-03-28T14:47:19.989" v="178" actId="20577"/>
          <ac:spMkLst>
            <pc:docMk/>
            <pc:sldMk cId="2562932244" sldId="356"/>
            <ac:spMk id="7" creationId="{00000000-0000-0000-0000-000000000000}"/>
          </ac:spMkLst>
        </pc:spChg>
        <pc:picChg chg="add mod">
          <ac:chgData name="Heather" userId="2637446008b81228" providerId="OrgId" clId="{FD6185F2-97C2-4AB8-9659-5FE0A122C618}" dt="2019-03-28T19:54:32.770" v="2656" actId="1038"/>
          <ac:picMkLst>
            <pc:docMk/>
            <pc:sldMk cId="2562932244" sldId="356"/>
            <ac:picMk id="2" creationId="{01B14275-E5B8-4C9A-AD73-94F598CB1283}"/>
          </ac:picMkLst>
        </pc:picChg>
        <pc:picChg chg="del mod">
          <ac:chgData name="Heather" userId="2637446008b81228" providerId="OrgId" clId="{FD6185F2-97C2-4AB8-9659-5FE0A122C618}" dt="2019-03-28T19:55:02.238" v="2659" actId="478"/>
          <ac:picMkLst>
            <pc:docMk/>
            <pc:sldMk cId="2562932244" sldId="356"/>
            <ac:picMk id="3" creationId="{87FDD381-6B47-45A9-B7DC-E75049A3E3A1}"/>
          </ac:picMkLst>
        </pc:picChg>
        <pc:picChg chg="del">
          <ac:chgData name="Heather" userId="2637446008b81228" providerId="OrgId" clId="{FD6185F2-97C2-4AB8-9659-5FE0A122C618}" dt="2019-03-28T19:55:12.851" v="2660" actId="478"/>
          <ac:picMkLst>
            <pc:docMk/>
            <pc:sldMk cId="2562932244" sldId="356"/>
            <ac:picMk id="9" creationId="{BC7693AA-D54B-425B-B533-756EB8A26E30}"/>
          </ac:picMkLst>
        </pc:picChg>
      </pc:sldChg>
      <pc:sldChg chg="addSp delSp modSp modAnim modNotesTx">
        <pc:chgData name="Heather" userId="2637446008b81228" providerId="OrgId" clId="{FD6185F2-97C2-4AB8-9659-5FE0A122C618}" dt="2019-03-28T19:59:06.482" v="2677"/>
        <pc:sldMkLst>
          <pc:docMk/>
          <pc:sldMk cId="208738038" sldId="357"/>
        </pc:sldMkLst>
        <pc:spChg chg="add del mod">
          <ac:chgData name="Heather" userId="2637446008b81228" providerId="OrgId" clId="{FD6185F2-97C2-4AB8-9659-5FE0A122C618}" dt="2019-03-28T17:50:07.041" v="1736" actId="478"/>
          <ac:spMkLst>
            <pc:docMk/>
            <pc:sldMk cId="208738038" sldId="357"/>
            <ac:spMk id="2" creationId="{70B156DE-B2DE-43E6-BE03-5D257E77CC08}"/>
          </ac:spMkLst>
        </pc:spChg>
        <pc:spChg chg="add mod">
          <ac:chgData name="Heather" userId="2637446008b81228" providerId="OrgId" clId="{FD6185F2-97C2-4AB8-9659-5FE0A122C618}" dt="2019-03-28T17:54:09.433" v="1756" actId="113"/>
          <ac:spMkLst>
            <pc:docMk/>
            <pc:sldMk cId="208738038" sldId="357"/>
            <ac:spMk id="3" creationId="{B29444FB-8748-4761-BDE2-DA6AF8CADF92}"/>
          </ac:spMkLst>
        </pc:spChg>
        <pc:spChg chg="mod">
          <ac:chgData name="Heather" userId="2637446008b81228" providerId="OrgId" clId="{FD6185F2-97C2-4AB8-9659-5FE0A122C618}" dt="2019-03-28T17:53:36.489" v="1750" actId="1076"/>
          <ac:spMkLst>
            <pc:docMk/>
            <pc:sldMk cId="208738038" sldId="357"/>
            <ac:spMk id="11" creationId="{D1B6DA57-DE37-4436-9652-D6856734E61A}"/>
          </ac:spMkLst>
        </pc:spChg>
      </pc:sldChg>
      <pc:sldChg chg="modSp">
        <pc:chgData name="Heather" userId="2637446008b81228" providerId="OrgId" clId="{FD6185F2-97C2-4AB8-9659-5FE0A122C618}" dt="2019-03-28T15:00:58.899" v="185" actId="255"/>
        <pc:sldMkLst>
          <pc:docMk/>
          <pc:sldMk cId="2876896246" sldId="358"/>
        </pc:sldMkLst>
        <pc:spChg chg="mod">
          <ac:chgData name="Heather" userId="2637446008b81228" providerId="OrgId" clId="{FD6185F2-97C2-4AB8-9659-5FE0A122C618}" dt="2019-03-28T15:00:58.899" v="185" actId="255"/>
          <ac:spMkLst>
            <pc:docMk/>
            <pc:sldMk cId="2876896246" sldId="358"/>
            <ac:spMk id="7" creationId="{00000000-0000-0000-0000-000000000000}"/>
          </ac:spMkLst>
        </pc:spChg>
      </pc:sldChg>
      <pc:sldChg chg="modSp modNotesTx">
        <pc:chgData name="Heather" userId="2637446008b81228" providerId="OrgId" clId="{FD6185F2-97C2-4AB8-9659-5FE0A122C618}" dt="2019-03-28T17:36:13.488" v="1113" actId="20577"/>
        <pc:sldMkLst>
          <pc:docMk/>
          <pc:sldMk cId="1102900794" sldId="360"/>
        </pc:sldMkLst>
        <pc:spChg chg="mod">
          <ac:chgData name="Heather" userId="2637446008b81228" providerId="OrgId" clId="{FD6185F2-97C2-4AB8-9659-5FE0A122C618}" dt="2019-03-28T14:44:29.318" v="133" actId="1036"/>
          <ac:spMkLst>
            <pc:docMk/>
            <pc:sldMk cId="1102900794" sldId="360"/>
            <ac:spMk id="7" creationId="{110A5130-549F-4CA1-A494-57A75E9A34D0}"/>
          </ac:spMkLst>
        </pc:spChg>
      </pc:sldChg>
      <pc:sldChg chg="modSp">
        <pc:chgData name="Heather" userId="2637446008b81228" providerId="OrgId" clId="{FD6185F2-97C2-4AB8-9659-5FE0A122C618}" dt="2019-03-28T14:46:56.301" v="174" actId="20577"/>
        <pc:sldMkLst>
          <pc:docMk/>
          <pc:sldMk cId="1538178426" sldId="363"/>
        </pc:sldMkLst>
        <pc:spChg chg="mod">
          <ac:chgData name="Heather" userId="2637446008b81228" providerId="OrgId" clId="{FD6185F2-97C2-4AB8-9659-5FE0A122C618}" dt="2019-03-28T14:46:56.301" v="174" actId="20577"/>
          <ac:spMkLst>
            <pc:docMk/>
            <pc:sldMk cId="1538178426" sldId="363"/>
            <ac:spMk id="3" creationId="{288042F7-D2D7-4D8C-BA70-4C0DC50976BC}"/>
          </ac:spMkLst>
        </pc:spChg>
      </pc:sldChg>
      <pc:sldChg chg="modSp modNotesTx">
        <pc:chgData name="Heather" userId="2637446008b81228" providerId="OrgId" clId="{FD6185F2-97C2-4AB8-9659-5FE0A122C618}" dt="2019-03-28T15:27:52.985" v="899" actId="20577"/>
        <pc:sldMkLst>
          <pc:docMk/>
          <pc:sldMk cId="1200984061" sldId="364"/>
        </pc:sldMkLst>
        <pc:spChg chg="mod">
          <ac:chgData name="Heather" userId="2637446008b81228" providerId="OrgId" clId="{FD6185F2-97C2-4AB8-9659-5FE0A122C618}" dt="2019-03-28T15:00:49.458" v="184" actId="1036"/>
          <ac:spMkLst>
            <pc:docMk/>
            <pc:sldMk cId="1200984061" sldId="364"/>
            <ac:spMk id="3" creationId="{DFAB196B-F920-4822-82D8-267F4465FB2C}"/>
          </ac:spMkLst>
        </pc:spChg>
      </pc:sldChg>
      <pc:sldChg chg="modSp">
        <pc:chgData name="Heather" userId="2637446008b81228" providerId="OrgId" clId="{FD6185F2-97C2-4AB8-9659-5FE0A122C618}" dt="2019-03-28T15:01:08.369" v="186" actId="255"/>
        <pc:sldMkLst>
          <pc:docMk/>
          <pc:sldMk cId="3445232517" sldId="365"/>
        </pc:sldMkLst>
        <pc:spChg chg="mod">
          <ac:chgData name="Heather" userId="2637446008b81228" providerId="OrgId" clId="{FD6185F2-97C2-4AB8-9659-5FE0A122C618}" dt="2019-03-28T15:01:08.369" v="186" actId="255"/>
          <ac:spMkLst>
            <pc:docMk/>
            <pc:sldMk cId="3445232517" sldId="365"/>
            <ac:spMk id="5" creationId="{277B4C41-36DA-4063-8F51-ABBDAA54B664}"/>
          </ac:spMkLst>
        </pc:spChg>
      </pc:sldChg>
      <pc:sldChg chg="modSp modNotesTx">
        <pc:chgData name="Heather" userId="2637446008b81228" providerId="OrgId" clId="{FD6185F2-97C2-4AB8-9659-5FE0A122C618}" dt="2019-03-28T17:38:58.890" v="1385" actId="20577"/>
        <pc:sldMkLst>
          <pc:docMk/>
          <pc:sldMk cId="2237839811" sldId="367"/>
        </pc:sldMkLst>
        <pc:spChg chg="mod">
          <ac:chgData name="Heather" userId="2637446008b81228" providerId="OrgId" clId="{FD6185F2-97C2-4AB8-9659-5FE0A122C618}" dt="2019-03-28T17:38:58.890" v="1385" actId="20577"/>
          <ac:spMkLst>
            <pc:docMk/>
            <pc:sldMk cId="2237839811" sldId="367"/>
            <ac:spMk id="3" creationId="{29CDA306-7421-4C1F-BD8D-23690C961CF0}"/>
          </ac:spMkLst>
        </pc:spChg>
      </pc:sldChg>
      <pc:sldChg chg="modSp">
        <pc:chgData name="Heather" userId="2637446008b81228" providerId="OrgId" clId="{FD6185F2-97C2-4AB8-9659-5FE0A122C618}" dt="2019-03-28T17:55:25.967" v="1772" actId="27636"/>
        <pc:sldMkLst>
          <pc:docMk/>
          <pc:sldMk cId="341026193" sldId="368"/>
        </pc:sldMkLst>
        <pc:spChg chg="mod">
          <ac:chgData name="Heather" userId="2637446008b81228" providerId="OrgId" clId="{FD6185F2-97C2-4AB8-9659-5FE0A122C618}" dt="2019-03-28T17:55:25.967" v="1772" actId="27636"/>
          <ac:spMkLst>
            <pc:docMk/>
            <pc:sldMk cId="341026193" sldId="368"/>
            <ac:spMk id="2" creationId="{BE5F8796-D2DE-47F3-A8DC-E0BDDF4D93F9}"/>
          </ac:spMkLst>
        </pc:spChg>
        <pc:spChg chg="mod">
          <ac:chgData name="Heather" userId="2637446008b81228" providerId="OrgId" clId="{FD6185F2-97C2-4AB8-9659-5FE0A122C618}" dt="2019-03-28T14:43:47.879" v="124" actId="255"/>
          <ac:spMkLst>
            <pc:docMk/>
            <pc:sldMk cId="341026193" sldId="368"/>
            <ac:spMk id="3" creationId="{7864C0F0-9CC6-433C-91CF-7ACA260B83BF}"/>
          </ac:spMkLst>
        </pc:spChg>
      </pc:sldChg>
      <pc:sldChg chg="modSp">
        <pc:chgData name="Heather" userId="2637446008b81228" providerId="OrgId" clId="{FD6185F2-97C2-4AB8-9659-5FE0A122C618}" dt="2019-03-28T17:39:45.390" v="1388" actId="12"/>
        <pc:sldMkLst>
          <pc:docMk/>
          <pc:sldMk cId="864858847" sldId="372"/>
        </pc:sldMkLst>
        <pc:spChg chg="mod">
          <ac:chgData name="Heather" userId="2637446008b81228" providerId="OrgId" clId="{FD6185F2-97C2-4AB8-9659-5FE0A122C618}" dt="2019-03-28T17:39:45.390" v="1388" actId="12"/>
          <ac:spMkLst>
            <pc:docMk/>
            <pc:sldMk cId="864858847" sldId="372"/>
            <ac:spMk id="2" creationId="{C575E947-B444-412E-8B4D-5720D8C310E8}"/>
          </ac:spMkLst>
        </pc:spChg>
        <pc:spChg chg="mod">
          <ac:chgData name="Heather" userId="2637446008b81228" providerId="OrgId" clId="{FD6185F2-97C2-4AB8-9659-5FE0A122C618}" dt="2019-03-28T15:01:45.803" v="204" actId="255"/>
          <ac:spMkLst>
            <pc:docMk/>
            <pc:sldMk cId="864858847" sldId="372"/>
            <ac:spMk id="4" creationId="{2F0F9EEB-0693-4A61-8890-8F995AA985DB}"/>
          </ac:spMkLst>
        </pc:spChg>
      </pc:sldChg>
      <pc:sldChg chg="addSp modSp">
        <pc:chgData name="Heather" userId="2637446008b81228" providerId="OrgId" clId="{FD6185F2-97C2-4AB8-9659-5FE0A122C618}" dt="2019-03-28T15:30:24.293" v="961" actId="1076"/>
        <pc:sldMkLst>
          <pc:docMk/>
          <pc:sldMk cId="566096912" sldId="373"/>
        </pc:sldMkLst>
        <pc:spChg chg="add mod">
          <ac:chgData name="Heather" userId="2637446008b81228" providerId="OrgId" clId="{FD6185F2-97C2-4AB8-9659-5FE0A122C618}" dt="2019-03-28T15:30:24.293" v="961" actId="1076"/>
          <ac:spMkLst>
            <pc:docMk/>
            <pc:sldMk cId="566096912" sldId="373"/>
            <ac:spMk id="2" creationId="{D2DEA6DF-AA96-454B-A983-72AB1AFF76C7}"/>
          </ac:spMkLst>
        </pc:spChg>
        <pc:spChg chg="mod">
          <ac:chgData name="Heather" userId="2637446008b81228" providerId="OrgId" clId="{FD6185F2-97C2-4AB8-9659-5FE0A122C618}" dt="2019-03-28T15:01:54.701" v="208" actId="1036"/>
          <ac:spMkLst>
            <pc:docMk/>
            <pc:sldMk cId="566096912" sldId="373"/>
            <ac:spMk id="3" creationId="{914AB9B8-BB6B-428E-B4DB-D8E5FB7D10CC}"/>
          </ac:spMkLst>
        </pc:spChg>
        <pc:spChg chg="add mod">
          <ac:chgData name="Heather" userId="2637446008b81228" providerId="OrgId" clId="{FD6185F2-97C2-4AB8-9659-5FE0A122C618}" dt="2019-03-28T15:16:08.468" v="306" actId="14100"/>
          <ac:spMkLst>
            <pc:docMk/>
            <pc:sldMk cId="566096912" sldId="373"/>
            <ac:spMk id="4" creationId="{EAA7F279-688F-47C0-A4D1-47DFEB04043C}"/>
          </ac:spMkLst>
        </pc:spChg>
      </pc:sldChg>
      <pc:sldChg chg="modSp modNotesTx">
        <pc:chgData name="Heather" userId="2637446008b81228" providerId="OrgId" clId="{FD6185F2-97C2-4AB8-9659-5FE0A122C618}" dt="2019-03-28T17:36:59.415" v="1180" actId="20577"/>
        <pc:sldMkLst>
          <pc:docMk/>
          <pc:sldMk cId="702746657" sldId="376"/>
        </pc:sldMkLst>
        <pc:spChg chg="mod">
          <ac:chgData name="Heather" userId="2637446008b81228" providerId="OrgId" clId="{FD6185F2-97C2-4AB8-9659-5FE0A122C618}" dt="2019-03-28T15:29:22.520" v="912" actId="14100"/>
          <ac:spMkLst>
            <pc:docMk/>
            <pc:sldMk cId="702746657" sldId="376"/>
            <ac:spMk id="2" creationId="{203E3C5C-9DD2-4364-973D-46C85AD275CF}"/>
          </ac:spMkLst>
        </pc:spChg>
        <pc:spChg chg="mod">
          <ac:chgData name="Heather" userId="2637446008b81228" providerId="OrgId" clId="{FD6185F2-97C2-4AB8-9659-5FE0A122C618}" dt="2019-03-28T14:44:38.271" v="135" actId="1036"/>
          <ac:spMkLst>
            <pc:docMk/>
            <pc:sldMk cId="702746657" sldId="376"/>
            <ac:spMk id="3" creationId="{0B9C55BE-1AAE-4DE9-889C-8D5CBB2B586E}"/>
          </ac:spMkLst>
        </pc:spChg>
      </pc:sldChg>
      <pc:sldChg chg="addSp modSp modAnim">
        <pc:chgData name="Heather" userId="2637446008b81228" providerId="OrgId" clId="{FD6185F2-97C2-4AB8-9659-5FE0A122C618}" dt="2019-03-28T19:58:19.217" v="2676"/>
        <pc:sldMkLst>
          <pc:docMk/>
          <pc:sldMk cId="1936164532" sldId="377"/>
        </pc:sldMkLst>
        <pc:spChg chg="mod">
          <ac:chgData name="Heather" userId="2637446008b81228" providerId="OrgId" clId="{FD6185F2-97C2-4AB8-9659-5FE0A122C618}" dt="2019-03-28T18:41:52.299" v="2573" actId="1076"/>
          <ac:spMkLst>
            <pc:docMk/>
            <pc:sldMk cId="1936164532" sldId="377"/>
            <ac:spMk id="2" creationId="{CA5FC0E6-5173-4BE6-A882-EC8D63F7D20E}"/>
          </ac:spMkLst>
        </pc:spChg>
        <pc:spChg chg="mod">
          <ac:chgData name="Heather" userId="2637446008b81228" providerId="OrgId" clId="{FD6185F2-97C2-4AB8-9659-5FE0A122C618}" dt="2019-03-28T19:51:51.118" v="2636" actId="113"/>
          <ac:spMkLst>
            <pc:docMk/>
            <pc:sldMk cId="1936164532" sldId="377"/>
            <ac:spMk id="3" creationId="{326FDE49-D832-49E6-AFEA-EFE234037012}"/>
          </ac:spMkLst>
        </pc:spChg>
        <pc:spChg chg="add mod">
          <ac:chgData name="Heather" userId="2637446008b81228" providerId="OrgId" clId="{FD6185F2-97C2-4AB8-9659-5FE0A122C618}" dt="2019-03-28T18:42:41.961" v="2632" actId="20577"/>
          <ac:spMkLst>
            <pc:docMk/>
            <pc:sldMk cId="1936164532" sldId="377"/>
            <ac:spMk id="5" creationId="{C622CF36-6CCC-4885-AD04-BFF5EB8DC945}"/>
          </ac:spMkLst>
        </pc:spChg>
      </pc:sldChg>
      <pc:sldChg chg="modSp">
        <pc:chgData name="Heather" userId="2637446008b81228" providerId="OrgId" clId="{FD6185F2-97C2-4AB8-9659-5FE0A122C618}" dt="2019-03-28T14:46:26.348" v="170" actId="20577"/>
        <pc:sldMkLst>
          <pc:docMk/>
          <pc:sldMk cId="1085776999" sldId="379"/>
        </pc:sldMkLst>
        <pc:spChg chg="mod">
          <ac:chgData name="Heather" userId="2637446008b81228" providerId="OrgId" clId="{FD6185F2-97C2-4AB8-9659-5FE0A122C618}" dt="2019-03-28T14:46:26.348" v="170" actId="20577"/>
          <ac:spMkLst>
            <pc:docMk/>
            <pc:sldMk cId="1085776999" sldId="379"/>
            <ac:spMk id="3" creationId="{928409B1-F674-436D-9937-24C9DF2A6252}"/>
          </ac:spMkLst>
        </pc:spChg>
      </pc:sldChg>
      <pc:sldChg chg="addSp modSp modAnim">
        <pc:chgData name="Heather" userId="2637446008b81228" providerId="OrgId" clId="{FD6185F2-97C2-4AB8-9659-5FE0A122C618}" dt="2019-03-28T19:57:37.533" v="2666"/>
        <pc:sldMkLst>
          <pc:docMk/>
          <pc:sldMk cId="3642544087" sldId="380"/>
        </pc:sldMkLst>
        <pc:spChg chg="mod">
          <ac:chgData name="Heather" userId="2637446008b81228" providerId="OrgId" clId="{FD6185F2-97C2-4AB8-9659-5FE0A122C618}" dt="2019-03-28T18:35:25.770" v="1970" actId="1076"/>
          <ac:spMkLst>
            <pc:docMk/>
            <pc:sldMk cId="3642544087" sldId="380"/>
            <ac:spMk id="2" creationId="{CA5FC0E6-5173-4BE6-A882-EC8D63F7D20E}"/>
          </ac:spMkLst>
        </pc:spChg>
        <pc:spChg chg="mod">
          <ac:chgData name="Heather" userId="2637446008b81228" providerId="OrgId" clId="{FD6185F2-97C2-4AB8-9659-5FE0A122C618}" dt="2019-03-28T19:51:40.828" v="2633" actId="113"/>
          <ac:spMkLst>
            <pc:docMk/>
            <pc:sldMk cId="3642544087" sldId="380"/>
            <ac:spMk id="3" creationId="{326FDE49-D832-49E6-AFEA-EFE234037012}"/>
          </ac:spMkLst>
        </pc:spChg>
        <pc:spChg chg="add mod">
          <ac:chgData name="Heather" userId="2637446008b81228" providerId="OrgId" clId="{FD6185F2-97C2-4AB8-9659-5FE0A122C618}" dt="2019-03-28T18:37:36.458" v="2210" actId="1076"/>
          <ac:spMkLst>
            <pc:docMk/>
            <pc:sldMk cId="3642544087" sldId="380"/>
            <ac:spMk id="5" creationId="{A6C79C0D-CF84-4B18-B2E6-04CF224F57FA}"/>
          </ac:spMkLst>
        </pc:spChg>
      </pc:sldChg>
      <pc:sldChg chg="addSp modSp modAnim">
        <pc:chgData name="Heather" userId="2637446008b81228" providerId="OrgId" clId="{FD6185F2-97C2-4AB8-9659-5FE0A122C618}" dt="2019-03-28T19:57:49.403" v="2669"/>
        <pc:sldMkLst>
          <pc:docMk/>
          <pc:sldMk cId="976602555" sldId="381"/>
        </pc:sldMkLst>
        <pc:spChg chg="mod">
          <ac:chgData name="Heather" userId="2637446008b81228" providerId="OrgId" clId="{FD6185F2-97C2-4AB8-9659-5FE0A122C618}" dt="2019-03-28T18:40:43.968" v="2472" actId="1076"/>
          <ac:spMkLst>
            <pc:docMk/>
            <pc:sldMk cId="976602555" sldId="381"/>
            <ac:spMk id="2" creationId="{CA5FC0E6-5173-4BE6-A882-EC8D63F7D20E}"/>
          </ac:spMkLst>
        </pc:spChg>
        <pc:spChg chg="mod">
          <ac:chgData name="Heather" userId="2637446008b81228" providerId="OrgId" clId="{FD6185F2-97C2-4AB8-9659-5FE0A122C618}" dt="2019-03-28T19:51:46.391" v="2634" actId="113"/>
          <ac:spMkLst>
            <pc:docMk/>
            <pc:sldMk cId="976602555" sldId="381"/>
            <ac:spMk id="3" creationId="{326FDE49-D832-49E6-AFEA-EFE234037012}"/>
          </ac:spMkLst>
        </pc:spChg>
        <pc:spChg chg="add mod">
          <ac:chgData name="Heather" userId="2637446008b81228" providerId="OrgId" clId="{FD6185F2-97C2-4AB8-9659-5FE0A122C618}" dt="2019-03-28T18:39:15.180" v="2389" actId="20577"/>
          <ac:spMkLst>
            <pc:docMk/>
            <pc:sldMk cId="976602555" sldId="381"/>
            <ac:spMk id="5" creationId="{14E89572-836A-4E40-930B-2D33E4E92FDE}"/>
          </ac:spMkLst>
        </pc:spChg>
      </pc:sldChg>
      <pc:sldChg chg="modSp modAnim">
        <pc:chgData name="Heather" userId="2637446008b81228" providerId="OrgId" clId="{FD6185F2-97C2-4AB8-9659-5FE0A122C618}" dt="2019-03-28T19:58:09.185" v="2673"/>
        <pc:sldMkLst>
          <pc:docMk/>
          <pc:sldMk cId="3919656091" sldId="382"/>
        </pc:sldMkLst>
        <pc:spChg chg="mod">
          <ac:chgData name="Heather" userId="2637446008b81228" providerId="OrgId" clId="{FD6185F2-97C2-4AB8-9659-5FE0A122C618}" dt="2019-03-28T19:51:48.440" v="2635" actId="113"/>
          <ac:spMkLst>
            <pc:docMk/>
            <pc:sldMk cId="3919656091" sldId="382"/>
            <ac:spMk id="3" creationId="{00000000-0000-0000-0000-000000000000}"/>
          </ac:spMkLst>
        </pc:spChg>
      </pc:sldChg>
      <pc:sldChg chg="delSp">
        <pc:chgData name="Heather" userId="2637446008b81228" providerId="OrgId" clId="{FD6185F2-97C2-4AB8-9659-5FE0A122C618}" dt="2019-03-28T14:59:48.512" v="179" actId="478"/>
        <pc:sldMkLst>
          <pc:docMk/>
          <pc:sldMk cId="2150438131" sldId="383"/>
        </pc:sldMkLst>
        <pc:spChg chg="del">
          <ac:chgData name="Heather" userId="2637446008b81228" providerId="OrgId" clId="{FD6185F2-97C2-4AB8-9659-5FE0A122C618}" dt="2019-03-28T14:59:48.512" v="179" actId="478"/>
          <ac:spMkLst>
            <pc:docMk/>
            <pc:sldMk cId="2150438131" sldId="383"/>
            <ac:spMk id="5" creationId="{71AE15A7-CF67-4502-9BD9-EEF31B4DF639}"/>
          </ac:spMkLst>
        </pc:spChg>
      </pc:sldChg>
      <pc:sldChg chg="modSp add modAnim">
        <pc:chgData name="Heather" userId="2637446008b81228" providerId="OrgId" clId="{FD6185F2-97C2-4AB8-9659-5FE0A122C618}" dt="2019-03-28T19:57:04.494" v="2663"/>
        <pc:sldMkLst>
          <pc:docMk/>
          <pc:sldMk cId="3484353513" sldId="384"/>
        </pc:sldMkLst>
        <pc:spChg chg="mod">
          <ac:chgData name="Heather" userId="2637446008b81228" providerId="OrgId" clId="{FD6185F2-97C2-4AB8-9659-5FE0A122C618}" dt="2019-03-28T17:56:30.342" v="1777" actId="1076"/>
          <ac:spMkLst>
            <pc:docMk/>
            <pc:sldMk cId="3484353513" sldId="384"/>
            <ac:spMk id="2" creationId="{BE5F8796-D2DE-47F3-A8DC-E0BDDF4D93F9}"/>
          </ac:spMkLst>
        </pc:spChg>
      </pc:sldChg>
      <pc:sldMasterChg chg="modSldLayout">
        <pc:chgData name="Heather" userId="2637446008b81228" providerId="OrgId" clId="{FD6185F2-97C2-4AB8-9659-5FE0A122C618}" dt="2019-03-28T15:02:26.675" v="228" actId="1076"/>
        <pc:sldMasterMkLst>
          <pc:docMk/>
          <pc:sldMasterMk cId="2735709157" sldId="2147483669"/>
        </pc:sldMasterMkLst>
        <pc:sldLayoutChg chg="modSp">
          <pc:chgData name="Heather" userId="2637446008b81228" providerId="OrgId" clId="{FD6185F2-97C2-4AB8-9659-5FE0A122C618}" dt="2019-03-28T15:02:26.675" v="228" actId="1076"/>
          <pc:sldLayoutMkLst>
            <pc:docMk/>
            <pc:sldMasterMk cId="2735709157" sldId="2147483669"/>
            <pc:sldLayoutMk cId="2526180714" sldId="2147483697"/>
          </pc:sldLayoutMkLst>
          <pc:picChg chg="mod">
            <ac:chgData name="Heather" userId="2637446008b81228" providerId="OrgId" clId="{FD6185F2-97C2-4AB8-9659-5FE0A122C618}" dt="2019-03-28T15:02:26.675" v="228" actId="1076"/>
            <ac:picMkLst>
              <pc:docMk/>
              <pc:sldMasterMk cId="2735709157" sldId="2147483669"/>
              <pc:sldLayoutMk cId="2526180714" sldId="2147483697"/>
              <ac:picMk id="3" creationId="{F5DFAE8E-4072-43CD-97A6-0392E25E9A27}"/>
            </ac:picMkLst>
          </pc:picChg>
        </pc:sldLayoutChg>
        <pc:sldLayoutChg chg="modSp">
          <pc:chgData name="Heather" userId="2637446008b81228" providerId="OrgId" clId="{FD6185F2-97C2-4AB8-9659-5FE0A122C618}" dt="2019-03-28T15:00:40.957" v="181" actId="14100"/>
          <pc:sldLayoutMkLst>
            <pc:docMk/>
            <pc:sldMasterMk cId="2735709157" sldId="2147483669"/>
            <pc:sldLayoutMk cId="2731056405" sldId="2147483741"/>
          </pc:sldLayoutMkLst>
          <pc:spChg chg="mod">
            <ac:chgData name="Heather" userId="2637446008b81228" providerId="OrgId" clId="{FD6185F2-97C2-4AB8-9659-5FE0A122C618}" dt="2019-03-28T15:00:40.957" v="181" actId="14100"/>
            <ac:spMkLst>
              <pc:docMk/>
              <pc:sldMasterMk cId="2735709157" sldId="2147483669"/>
              <pc:sldLayoutMk cId="2731056405" sldId="2147483741"/>
              <ac:spMk id="1050" creationId="{00000000-0000-0000-0000-000000000000}"/>
            </ac:spMkLst>
          </pc:spChg>
        </pc:sldLayoutChg>
      </pc:sldMasterChg>
      <pc:sldMasterChg chg="modSldLayout">
        <pc:chgData name="Heather" userId="2637446008b81228" providerId="OrgId" clId="{FD6185F2-97C2-4AB8-9659-5FE0A122C618}" dt="2019-03-28T14:44:17.575" v="127" actId="14100"/>
        <pc:sldMasterMkLst>
          <pc:docMk/>
          <pc:sldMasterMk cId="1209800650" sldId="2147483745"/>
        </pc:sldMasterMkLst>
        <pc:sldLayoutChg chg="modSp">
          <pc:chgData name="Heather" userId="2637446008b81228" providerId="OrgId" clId="{FD6185F2-97C2-4AB8-9659-5FE0A122C618}" dt="2019-03-28T14:44:17.575" v="127" actId="14100"/>
          <pc:sldLayoutMkLst>
            <pc:docMk/>
            <pc:sldMasterMk cId="1209800650" sldId="2147483745"/>
            <pc:sldLayoutMk cId="2578951551" sldId="2147483765"/>
          </pc:sldLayoutMkLst>
          <pc:spChg chg="mod">
            <ac:chgData name="Heather" userId="2637446008b81228" providerId="OrgId" clId="{FD6185F2-97C2-4AB8-9659-5FE0A122C618}" dt="2019-03-28T14:44:17.575" v="127" actId="14100"/>
            <ac:spMkLst>
              <pc:docMk/>
              <pc:sldMasterMk cId="1209800650" sldId="2147483745"/>
              <pc:sldLayoutMk cId="2578951551" sldId="2147483765"/>
              <ac:spMk id="1050" creationId="{00000000-0000-0000-0000-000000000000}"/>
            </ac:spMkLst>
          </pc:spChg>
          <pc:spChg chg="mod">
            <ac:chgData name="Heather" userId="2637446008b81228" providerId="OrgId" clId="{FD6185F2-97C2-4AB8-9659-5FE0A122C618}" dt="2019-03-28T14:44:14.328" v="126" actId="14100"/>
            <ac:spMkLst>
              <pc:docMk/>
              <pc:sldMasterMk cId="1209800650" sldId="2147483745"/>
              <pc:sldLayoutMk cId="2578951551" sldId="2147483765"/>
              <ac:spMk id="1054" creationId="{00000000-0000-0000-0000-000000000000}"/>
            </ac:spMkLst>
          </pc:spChg>
        </pc:sldLayoutChg>
      </pc:sldMasterChg>
    </pc:docChg>
  </pc:docChgLst>
  <pc:docChgLst>
    <pc:chgData name="Wernecke, M" userId="S::mwernecke@bdtrust.org::e56b3dca-b560-4312-b81f-a6d6f986b70b" providerId="AD" clId="Web-{F38BE469-170C-F408-7390-A8011262F08D}"/>
    <pc:docChg chg="modSld sldOrd">
      <pc:chgData name="Wernecke, M" userId="S::mwernecke@bdtrust.org::e56b3dca-b560-4312-b81f-a6d6f986b70b" providerId="AD" clId="Web-{F38BE469-170C-F408-7390-A8011262F08D}" dt="2019-03-28T20:29:43.047" v="318" actId="20577"/>
      <pc:docMkLst>
        <pc:docMk/>
      </pc:docMkLst>
      <pc:sldChg chg="modSp">
        <pc:chgData name="Wernecke, M" userId="S::mwernecke@bdtrust.org::e56b3dca-b560-4312-b81f-a6d6f986b70b" providerId="AD" clId="Web-{F38BE469-170C-F408-7390-A8011262F08D}" dt="2019-03-28T20:24:33.941" v="162" actId="20577"/>
        <pc:sldMkLst>
          <pc:docMk/>
          <pc:sldMk cId="208738038" sldId="357"/>
        </pc:sldMkLst>
        <pc:spChg chg="mod">
          <ac:chgData name="Wernecke, M" userId="S::mwernecke@bdtrust.org::e56b3dca-b560-4312-b81f-a6d6f986b70b" providerId="AD" clId="Web-{F38BE469-170C-F408-7390-A8011262F08D}" dt="2019-03-28T20:24:33.941" v="162" actId="20577"/>
          <ac:spMkLst>
            <pc:docMk/>
            <pc:sldMk cId="208738038" sldId="357"/>
            <ac:spMk id="11" creationId="{D1B6DA57-DE37-4436-9652-D6856734E61A}"/>
          </ac:spMkLst>
        </pc:spChg>
      </pc:sldChg>
      <pc:sldChg chg="ord">
        <pc:chgData name="Wernecke, M" userId="S::mwernecke@bdtrust.org::e56b3dca-b560-4312-b81f-a6d6f986b70b" providerId="AD" clId="Web-{F38BE469-170C-F408-7390-A8011262F08D}" dt="2019-03-28T20:18:40.802" v="12"/>
        <pc:sldMkLst>
          <pc:docMk/>
          <pc:sldMk cId="980757972" sldId="361"/>
        </pc:sldMkLst>
      </pc:sldChg>
      <pc:sldChg chg="ord">
        <pc:chgData name="Wernecke, M" userId="S::mwernecke@bdtrust.org::e56b3dca-b560-4312-b81f-a6d6f986b70b" providerId="AD" clId="Web-{F38BE469-170C-F408-7390-A8011262F08D}" dt="2019-03-28T20:18:28.020" v="11"/>
        <pc:sldMkLst>
          <pc:docMk/>
          <pc:sldMk cId="1200984061" sldId="364"/>
        </pc:sldMkLst>
      </pc:sldChg>
      <pc:sldChg chg="modSp">
        <pc:chgData name="Wernecke, M" userId="S::mwernecke@bdtrust.org::e56b3dca-b560-4312-b81f-a6d6f986b70b" providerId="AD" clId="Web-{F38BE469-170C-F408-7390-A8011262F08D}" dt="2019-03-28T20:22:02.263" v="99" actId="20577"/>
        <pc:sldMkLst>
          <pc:docMk/>
          <pc:sldMk cId="341026193" sldId="368"/>
        </pc:sldMkLst>
        <pc:spChg chg="mod">
          <ac:chgData name="Wernecke, M" userId="S::mwernecke@bdtrust.org::e56b3dca-b560-4312-b81f-a6d6f986b70b" providerId="AD" clId="Web-{F38BE469-170C-F408-7390-A8011262F08D}" dt="2019-03-28T20:22:02.263" v="99" actId="20577"/>
          <ac:spMkLst>
            <pc:docMk/>
            <pc:sldMk cId="341026193" sldId="368"/>
            <ac:spMk id="2" creationId="{BE5F8796-D2DE-47F3-A8DC-E0BDDF4D93F9}"/>
          </ac:spMkLst>
        </pc:spChg>
      </pc:sldChg>
      <pc:sldChg chg="modSp modNotes">
        <pc:chgData name="Wernecke, M" userId="S::mwernecke@bdtrust.org::e56b3dca-b560-4312-b81f-a6d6f986b70b" providerId="AD" clId="Web-{F38BE469-170C-F408-7390-A8011262F08D}" dt="2019-03-28T20:29:39.499" v="315" actId="20577"/>
        <pc:sldMkLst>
          <pc:docMk/>
          <pc:sldMk cId="864858847" sldId="372"/>
        </pc:sldMkLst>
        <pc:spChg chg="mod">
          <ac:chgData name="Wernecke, M" userId="S::mwernecke@bdtrust.org::e56b3dca-b560-4312-b81f-a6d6f986b70b" providerId="AD" clId="Web-{F38BE469-170C-F408-7390-A8011262F08D}" dt="2019-03-28T20:29:39.499" v="315" actId="20577"/>
          <ac:spMkLst>
            <pc:docMk/>
            <pc:sldMk cId="864858847" sldId="372"/>
            <ac:spMk id="2" creationId="{C575E947-B444-412E-8B4D-5720D8C310E8}"/>
          </ac:spMkLst>
        </pc:spChg>
      </pc:sldChg>
      <pc:sldChg chg="modSp">
        <pc:chgData name="Wernecke, M" userId="S::mwernecke@bdtrust.org::e56b3dca-b560-4312-b81f-a6d6f986b70b" providerId="AD" clId="Web-{F38BE469-170C-F408-7390-A8011262F08D}" dt="2019-03-28T20:21:00.042" v="32" actId="20577"/>
        <pc:sldMkLst>
          <pc:docMk/>
          <pc:sldMk cId="566096912" sldId="373"/>
        </pc:sldMkLst>
        <pc:spChg chg="mod">
          <ac:chgData name="Wernecke, M" userId="S::mwernecke@bdtrust.org::e56b3dca-b560-4312-b81f-a6d6f986b70b" providerId="AD" clId="Web-{F38BE469-170C-F408-7390-A8011262F08D}" dt="2019-03-28T20:21:00.042" v="32" actId="20577"/>
          <ac:spMkLst>
            <pc:docMk/>
            <pc:sldMk cId="566096912" sldId="373"/>
            <ac:spMk id="2" creationId="{D2DEA6DF-AA96-454B-A983-72AB1AFF76C7}"/>
          </ac:spMkLst>
        </pc:spChg>
      </pc:sldChg>
    </pc:docChg>
  </pc:docChgLst>
  <pc:docChgLst>
    <pc:chgData name="Wernecke, M" userId="e56b3dca-b560-4312-b81f-a6d6f986b70b" providerId="ADAL" clId="{81A87E6A-867A-4A38-8AD3-5D9019FFD492}"/>
    <pc:docChg chg="undo custSel addSld delSld modSld sldOrd">
      <pc:chgData name="Wernecke, M" userId="e56b3dca-b560-4312-b81f-a6d6f986b70b" providerId="ADAL" clId="{81A87E6A-867A-4A38-8AD3-5D9019FFD492}" dt="2019-03-27T20:01:17.593" v="1245" actId="20577"/>
      <pc:docMkLst>
        <pc:docMk/>
      </pc:docMkLst>
      <pc:sldChg chg="modSp">
        <pc:chgData name="Wernecke, M" userId="e56b3dca-b560-4312-b81f-a6d6f986b70b" providerId="ADAL" clId="{81A87E6A-867A-4A38-8AD3-5D9019FFD492}" dt="2019-03-27T19:10:05.733" v="13" actId="20577"/>
        <pc:sldMkLst>
          <pc:docMk/>
          <pc:sldMk cId="2639999266" sldId="273"/>
        </pc:sldMkLst>
        <pc:spChg chg="mod">
          <ac:chgData name="Wernecke, M" userId="e56b3dca-b560-4312-b81f-a6d6f986b70b" providerId="ADAL" clId="{81A87E6A-867A-4A38-8AD3-5D9019FFD492}" dt="2019-03-27T19:10:05.733" v="13" actId="20577"/>
          <ac:spMkLst>
            <pc:docMk/>
            <pc:sldMk cId="2639999266" sldId="273"/>
            <ac:spMk id="3" creationId="{00000000-0000-0000-0000-000000000000}"/>
          </ac:spMkLst>
        </pc:spChg>
        <pc:spChg chg="mod">
          <ac:chgData name="Wernecke, M" userId="e56b3dca-b560-4312-b81f-a6d6f986b70b" providerId="ADAL" clId="{81A87E6A-867A-4A38-8AD3-5D9019FFD492}" dt="2019-03-27T19:09:54.645" v="0" actId="20577"/>
          <ac:spMkLst>
            <pc:docMk/>
            <pc:sldMk cId="2639999266" sldId="273"/>
            <ac:spMk id="30722" creationId="{00000000-0000-0000-0000-000000000000}"/>
          </ac:spMkLst>
        </pc:spChg>
      </pc:sldChg>
      <pc:sldChg chg="modSp">
        <pc:chgData name="Wernecke, M" userId="e56b3dca-b560-4312-b81f-a6d6f986b70b" providerId="ADAL" clId="{81A87E6A-867A-4A38-8AD3-5D9019FFD492}" dt="2019-03-27T19:33:28.135" v="372" actId="207"/>
        <pc:sldMkLst>
          <pc:docMk/>
          <pc:sldMk cId="208738038" sldId="357"/>
        </pc:sldMkLst>
        <pc:spChg chg="mod">
          <ac:chgData name="Wernecke, M" userId="e56b3dca-b560-4312-b81f-a6d6f986b70b" providerId="ADAL" clId="{81A87E6A-867A-4A38-8AD3-5D9019FFD492}" dt="2019-03-27T19:29:23.619" v="174" actId="20577"/>
          <ac:spMkLst>
            <pc:docMk/>
            <pc:sldMk cId="208738038" sldId="357"/>
            <ac:spMk id="7" creationId="{00000000-0000-0000-0000-000000000000}"/>
          </ac:spMkLst>
        </pc:spChg>
        <pc:spChg chg="mod">
          <ac:chgData name="Wernecke, M" userId="e56b3dca-b560-4312-b81f-a6d6f986b70b" providerId="ADAL" clId="{81A87E6A-867A-4A38-8AD3-5D9019FFD492}" dt="2019-03-27T19:33:28.135" v="372" actId="207"/>
          <ac:spMkLst>
            <pc:docMk/>
            <pc:sldMk cId="208738038" sldId="357"/>
            <ac:spMk id="11" creationId="{D1B6DA57-DE37-4436-9652-D6856734E61A}"/>
          </ac:spMkLst>
        </pc:spChg>
      </pc:sldChg>
      <pc:sldChg chg="modSp">
        <pc:chgData name="Wernecke, M" userId="e56b3dca-b560-4312-b81f-a6d6f986b70b" providerId="ADAL" clId="{81A87E6A-867A-4A38-8AD3-5D9019FFD492}" dt="2019-03-27T19:12:04.880" v="14" actId="113"/>
        <pc:sldMkLst>
          <pc:docMk/>
          <pc:sldMk cId="1102900794" sldId="360"/>
        </pc:sldMkLst>
        <pc:graphicFrameChg chg="mod">
          <ac:chgData name="Wernecke, M" userId="e56b3dca-b560-4312-b81f-a6d6f986b70b" providerId="ADAL" clId="{81A87E6A-867A-4A38-8AD3-5D9019FFD492}" dt="2019-03-27T19:12:04.880" v="14" actId="113"/>
          <ac:graphicFrameMkLst>
            <pc:docMk/>
            <pc:sldMk cId="1102900794" sldId="360"/>
            <ac:graphicFrameMk id="3" creationId="{734D3794-9A53-4BE2-84E4-FADBC9F269D0}"/>
          </ac:graphicFrameMkLst>
        </pc:graphicFrameChg>
      </pc:sldChg>
      <pc:sldChg chg="modSp">
        <pc:chgData name="Wernecke, M" userId="e56b3dca-b560-4312-b81f-a6d6f986b70b" providerId="ADAL" clId="{81A87E6A-867A-4A38-8AD3-5D9019FFD492}" dt="2019-03-27T19:22:25.048" v="134" actId="20577"/>
        <pc:sldMkLst>
          <pc:docMk/>
          <pc:sldMk cId="980757972" sldId="361"/>
        </pc:sldMkLst>
        <pc:spChg chg="mod">
          <ac:chgData name="Wernecke, M" userId="e56b3dca-b560-4312-b81f-a6d6f986b70b" providerId="ADAL" clId="{81A87E6A-867A-4A38-8AD3-5D9019FFD492}" dt="2019-03-27T19:22:25.048" v="134" actId="20577"/>
          <ac:spMkLst>
            <pc:docMk/>
            <pc:sldMk cId="980757972" sldId="361"/>
            <ac:spMk id="7" creationId="{00000000-0000-0000-0000-000000000000}"/>
          </ac:spMkLst>
        </pc:spChg>
      </pc:sldChg>
      <pc:sldChg chg="ord modNotesTx">
        <pc:chgData name="Wernecke, M" userId="e56b3dca-b560-4312-b81f-a6d6f986b70b" providerId="ADAL" clId="{81A87E6A-867A-4A38-8AD3-5D9019FFD492}" dt="2019-03-27T20:01:17.593" v="1245" actId="20577"/>
        <pc:sldMkLst>
          <pc:docMk/>
          <pc:sldMk cId="1200984061" sldId="364"/>
        </pc:sldMkLst>
      </pc:sldChg>
      <pc:sldChg chg="delSp modSp delAnim">
        <pc:chgData name="Wernecke, M" userId="e56b3dca-b560-4312-b81f-a6d6f986b70b" providerId="ADAL" clId="{81A87E6A-867A-4A38-8AD3-5D9019FFD492}" dt="2019-03-27T19:36:00.496" v="375" actId="400"/>
        <pc:sldMkLst>
          <pc:docMk/>
          <pc:sldMk cId="3445232517" sldId="365"/>
        </pc:sldMkLst>
        <pc:spChg chg="del">
          <ac:chgData name="Wernecke, M" userId="e56b3dca-b560-4312-b81f-a6d6f986b70b" providerId="ADAL" clId="{81A87E6A-867A-4A38-8AD3-5D9019FFD492}" dt="2019-03-27T19:35:11.093" v="374" actId="478"/>
          <ac:spMkLst>
            <pc:docMk/>
            <pc:sldMk cId="3445232517" sldId="365"/>
            <ac:spMk id="8" creationId="{21826A95-505B-4CE1-B173-5E9081A41468}"/>
          </ac:spMkLst>
        </pc:spChg>
        <pc:spChg chg="del">
          <ac:chgData name="Wernecke, M" userId="e56b3dca-b560-4312-b81f-a6d6f986b70b" providerId="ADAL" clId="{81A87E6A-867A-4A38-8AD3-5D9019FFD492}" dt="2019-03-27T19:35:10.015" v="373" actId="478"/>
          <ac:spMkLst>
            <pc:docMk/>
            <pc:sldMk cId="3445232517" sldId="365"/>
            <ac:spMk id="9" creationId="{7B1013E1-6A0F-40EA-BBCF-DBC2095EBC8A}"/>
          </ac:spMkLst>
        </pc:spChg>
        <pc:graphicFrameChg chg="modGraphic">
          <ac:chgData name="Wernecke, M" userId="e56b3dca-b560-4312-b81f-a6d6f986b70b" providerId="ADAL" clId="{81A87E6A-867A-4A38-8AD3-5D9019FFD492}" dt="2019-03-27T19:36:00.496" v="375" actId="400"/>
          <ac:graphicFrameMkLst>
            <pc:docMk/>
            <pc:sldMk cId="3445232517" sldId="365"/>
            <ac:graphicFrameMk id="4" creationId="{C72A4529-62AD-4B7A-9B8E-F9558BB217BF}"/>
          </ac:graphicFrameMkLst>
        </pc:graphicFrameChg>
      </pc:sldChg>
      <pc:sldChg chg="modSp">
        <pc:chgData name="Wernecke, M" userId="e56b3dca-b560-4312-b81f-a6d6f986b70b" providerId="ADAL" clId="{81A87E6A-867A-4A38-8AD3-5D9019FFD492}" dt="2019-03-27T19:53:32.987" v="1020" actId="114"/>
        <pc:sldMkLst>
          <pc:docMk/>
          <pc:sldMk cId="2237839811" sldId="367"/>
        </pc:sldMkLst>
        <pc:spChg chg="mod">
          <ac:chgData name="Wernecke, M" userId="e56b3dca-b560-4312-b81f-a6d6f986b70b" providerId="ADAL" clId="{81A87E6A-867A-4A38-8AD3-5D9019FFD492}" dt="2019-03-27T19:53:32.987" v="1020" actId="114"/>
          <ac:spMkLst>
            <pc:docMk/>
            <pc:sldMk cId="2237839811" sldId="367"/>
            <ac:spMk id="3" creationId="{29CDA306-7421-4C1F-BD8D-23690C961CF0}"/>
          </ac:spMkLst>
        </pc:spChg>
      </pc:sldChg>
      <pc:sldChg chg="modSp modNotesTx">
        <pc:chgData name="Wernecke, M" userId="e56b3dca-b560-4312-b81f-a6d6f986b70b" providerId="ADAL" clId="{81A87E6A-867A-4A38-8AD3-5D9019FFD492}" dt="2019-03-27T19:57:31.347" v="1203" actId="12"/>
        <pc:sldMkLst>
          <pc:docMk/>
          <pc:sldMk cId="341026193" sldId="368"/>
        </pc:sldMkLst>
        <pc:spChg chg="mod">
          <ac:chgData name="Wernecke, M" userId="e56b3dca-b560-4312-b81f-a6d6f986b70b" providerId="ADAL" clId="{81A87E6A-867A-4A38-8AD3-5D9019FFD492}" dt="2019-03-27T19:56:46.342" v="1170" actId="1076"/>
          <ac:spMkLst>
            <pc:docMk/>
            <pc:sldMk cId="341026193" sldId="368"/>
            <ac:spMk id="2" creationId="{BE5F8796-D2DE-47F3-A8DC-E0BDDF4D93F9}"/>
          </ac:spMkLst>
        </pc:spChg>
        <pc:spChg chg="mod">
          <ac:chgData name="Wernecke, M" userId="e56b3dca-b560-4312-b81f-a6d6f986b70b" providerId="ADAL" clId="{81A87E6A-867A-4A38-8AD3-5D9019FFD492}" dt="2019-03-27T19:55:57.821" v="1131" actId="20577"/>
          <ac:spMkLst>
            <pc:docMk/>
            <pc:sldMk cId="341026193" sldId="368"/>
            <ac:spMk id="3" creationId="{7864C0F0-9CC6-433C-91CF-7ACA260B83BF}"/>
          </ac:spMkLst>
        </pc:spChg>
      </pc:sldChg>
      <pc:sldChg chg="modSp">
        <pc:chgData name="Wernecke, M" userId="e56b3dca-b560-4312-b81f-a6d6f986b70b" providerId="ADAL" clId="{81A87E6A-867A-4A38-8AD3-5D9019FFD492}" dt="2019-03-27T19:54:54.131" v="1099" actId="20577"/>
        <pc:sldMkLst>
          <pc:docMk/>
          <pc:sldMk cId="864858847" sldId="372"/>
        </pc:sldMkLst>
        <pc:spChg chg="mod">
          <ac:chgData name="Wernecke, M" userId="e56b3dca-b560-4312-b81f-a6d6f986b70b" providerId="ADAL" clId="{81A87E6A-867A-4A38-8AD3-5D9019FFD492}" dt="2019-03-27T19:51:55.824" v="989" actId="20577"/>
          <ac:spMkLst>
            <pc:docMk/>
            <pc:sldMk cId="864858847" sldId="372"/>
            <ac:spMk id="2" creationId="{C575E947-B444-412E-8B4D-5720D8C310E8}"/>
          </ac:spMkLst>
        </pc:spChg>
        <pc:spChg chg="mod">
          <ac:chgData name="Wernecke, M" userId="e56b3dca-b560-4312-b81f-a6d6f986b70b" providerId="ADAL" clId="{81A87E6A-867A-4A38-8AD3-5D9019FFD492}" dt="2019-03-27T19:54:54.131" v="1099" actId="20577"/>
          <ac:spMkLst>
            <pc:docMk/>
            <pc:sldMk cId="864858847" sldId="372"/>
            <ac:spMk id="4" creationId="{2F0F9EEB-0693-4A61-8890-8F995AA985DB}"/>
          </ac:spMkLst>
        </pc:spChg>
      </pc:sldChg>
      <pc:sldChg chg="modSp">
        <pc:chgData name="Wernecke, M" userId="e56b3dca-b560-4312-b81f-a6d6f986b70b" providerId="ADAL" clId="{81A87E6A-867A-4A38-8AD3-5D9019FFD492}" dt="2019-03-27T19:55:28.480" v="1123" actId="20577"/>
        <pc:sldMkLst>
          <pc:docMk/>
          <pc:sldMk cId="566096912" sldId="373"/>
        </pc:sldMkLst>
        <pc:spChg chg="mod">
          <ac:chgData name="Wernecke, M" userId="e56b3dca-b560-4312-b81f-a6d6f986b70b" providerId="ADAL" clId="{81A87E6A-867A-4A38-8AD3-5D9019FFD492}" dt="2019-03-27T19:55:28.480" v="1123" actId="20577"/>
          <ac:spMkLst>
            <pc:docMk/>
            <pc:sldMk cId="566096912" sldId="373"/>
            <ac:spMk id="3" creationId="{914AB9B8-BB6B-428E-B4DB-D8E5FB7D10CC}"/>
          </ac:spMkLst>
        </pc:spChg>
      </pc:sldChg>
      <pc:sldChg chg="modSp ord">
        <pc:chgData name="Wernecke, M" userId="e56b3dca-b560-4312-b81f-a6d6f986b70b" providerId="ADAL" clId="{81A87E6A-867A-4A38-8AD3-5D9019FFD492}" dt="2019-03-27T19:26:42.283" v="149" actId="20577"/>
        <pc:sldMkLst>
          <pc:docMk/>
          <pc:sldMk cId="3814968244" sldId="374"/>
        </pc:sldMkLst>
        <pc:spChg chg="mod">
          <ac:chgData name="Wernecke, M" userId="e56b3dca-b560-4312-b81f-a6d6f986b70b" providerId="ADAL" clId="{81A87E6A-867A-4A38-8AD3-5D9019FFD492}" dt="2019-03-27T19:26:42.283" v="149" actId="20577"/>
          <ac:spMkLst>
            <pc:docMk/>
            <pc:sldMk cId="3814968244" sldId="374"/>
            <ac:spMk id="2" creationId="{2399CAD1-1436-453E-8045-C4B9A061351A}"/>
          </ac:spMkLst>
        </pc:spChg>
      </pc:sldChg>
      <pc:sldChg chg="modSp">
        <pc:chgData name="Wernecke, M" userId="e56b3dca-b560-4312-b81f-a6d6f986b70b" providerId="ADAL" clId="{81A87E6A-867A-4A38-8AD3-5D9019FFD492}" dt="2019-03-27T19:58:37.633" v="1215" actId="255"/>
        <pc:sldMkLst>
          <pc:docMk/>
          <pc:sldMk cId="702746657" sldId="376"/>
        </pc:sldMkLst>
        <pc:spChg chg="mod">
          <ac:chgData name="Wernecke, M" userId="e56b3dca-b560-4312-b81f-a6d6f986b70b" providerId="ADAL" clId="{81A87E6A-867A-4A38-8AD3-5D9019FFD492}" dt="2019-03-27T19:58:37.633" v="1215" actId="255"/>
          <ac:spMkLst>
            <pc:docMk/>
            <pc:sldMk cId="702746657" sldId="376"/>
            <ac:spMk id="3" creationId="{0B9C55BE-1AAE-4DE9-889C-8D5CBB2B586E}"/>
          </ac:spMkLst>
        </pc:spChg>
      </pc:sldChg>
      <pc:sldChg chg="modSp">
        <pc:chgData name="Wernecke, M" userId="e56b3dca-b560-4312-b81f-a6d6f986b70b" providerId="ADAL" clId="{81A87E6A-867A-4A38-8AD3-5D9019FFD492}" dt="2019-03-27T19:19:05.556" v="117" actId="313"/>
        <pc:sldMkLst>
          <pc:docMk/>
          <pc:sldMk cId="1936164532" sldId="377"/>
        </pc:sldMkLst>
        <pc:spChg chg="mod">
          <ac:chgData name="Wernecke, M" userId="e56b3dca-b560-4312-b81f-a6d6f986b70b" providerId="ADAL" clId="{81A87E6A-867A-4A38-8AD3-5D9019FFD492}" dt="2019-03-27T19:18:23.551" v="106" actId="20577"/>
          <ac:spMkLst>
            <pc:docMk/>
            <pc:sldMk cId="1936164532" sldId="377"/>
            <ac:spMk id="3" creationId="{326FDE49-D832-49E6-AFEA-EFE234037012}"/>
          </ac:spMkLst>
        </pc:spChg>
        <pc:spChg chg="mod">
          <ac:chgData name="Wernecke, M" userId="e56b3dca-b560-4312-b81f-a6d6f986b70b" providerId="ADAL" clId="{81A87E6A-867A-4A38-8AD3-5D9019FFD492}" dt="2019-03-27T19:19:05.556" v="117" actId="313"/>
          <ac:spMkLst>
            <pc:docMk/>
            <pc:sldMk cId="1936164532" sldId="377"/>
            <ac:spMk id="4" creationId="{DB513A4B-F212-4BBB-951A-444886DEC3DC}"/>
          </ac:spMkLst>
        </pc:spChg>
      </pc:sldChg>
      <pc:sldChg chg="modSp modAnim">
        <pc:chgData name="Wernecke, M" userId="e56b3dca-b560-4312-b81f-a6d6f986b70b" providerId="ADAL" clId="{81A87E6A-867A-4A38-8AD3-5D9019FFD492}" dt="2019-03-27T19:59:15.431" v="1216"/>
        <pc:sldMkLst>
          <pc:docMk/>
          <pc:sldMk cId="1085776999" sldId="379"/>
        </pc:sldMkLst>
        <pc:spChg chg="mod">
          <ac:chgData name="Wernecke, M" userId="e56b3dca-b560-4312-b81f-a6d6f986b70b" providerId="ADAL" clId="{81A87E6A-867A-4A38-8AD3-5D9019FFD492}" dt="2019-03-27T19:16:20.168" v="70" actId="20577"/>
          <ac:spMkLst>
            <pc:docMk/>
            <pc:sldMk cId="1085776999" sldId="379"/>
            <ac:spMk id="2" creationId="{AF1DE70F-540A-4691-92AC-D20A1E573AF7}"/>
          </ac:spMkLst>
        </pc:spChg>
        <pc:spChg chg="mod">
          <ac:chgData name="Wernecke, M" userId="e56b3dca-b560-4312-b81f-a6d6f986b70b" providerId="ADAL" clId="{81A87E6A-867A-4A38-8AD3-5D9019FFD492}" dt="2019-03-27T19:15:52.025" v="40" actId="20577"/>
          <ac:spMkLst>
            <pc:docMk/>
            <pc:sldMk cId="1085776999" sldId="379"/>
            <ac:spMk id="5" creationId="{2A72A15C-3F76-4850-9FB8-9DA85D2191F2}"/>
          </ac:spMkLst>
        </pc:spChg>
      </pc:sldChg>
      <pc:sldChg chg="modSp">
        <pc:chgData name="Wernecke, M" userId="e56b3dca-b560-4312-b81f-a6d6f986b70b" providerId="ADAL" clId="{81A87E6A-867A-4A38-8AD3-5D9019FFD492}" dt="2019-03-27T19:17:14.358" v="83" actId="1036"/>
        <pc:sldMkLst>
          <pc:docMk/>
          <pc:sldMk cId="3642544087" sldId="380"/>
        </pc:sldMkLst>
        <pc:spChg chg="mod">
          <ac:chgData name="Wernecke, M" userId="e56b3dca-b560-4312-b81f-a6d6f986b70b" providerId="ADAL" clId="{81A87E6A-867A-4A38-8AD3-5D9019FFD492}" dt="2019-03-27T19:16:39.426" v="78" actId="20577"/>
          <ac:spMkLst>
            <pc:docMk/>
            <pc:sldMk cId="3642544087" sldId="380"/>
            <ac:spMk id="3" creationId="{326FDE49-D832-49E6-AFEA-EFE234037012}"/>
          </ac:spMkLst>
        </pc:spChg>
        <pc:spChg chg="mod">
          <ac:chgData name="Wernecke, M" userId="e56b3dca-b560-4312-b81f-a6d6f986b70b" providerId="ADAL" clId="{81A87E6A-867A-4A38-8AD3-5D9019FFD492}" dt="2019-03-27T19:17:14.358" v="83" actId="1036"/>
          <ac:spMkLst>
            <pc:docMk/>
            <pc:sldMk cId="3642544087" sldId="380"/>
            <ac:spMk id="4" creationId="{5DF3199A-3A6F-45EB-806B-1CB90C005C4E}"/>
          </ac:spMkLst>
        </pc:spChg>
      </pc:sldChg>
      <pc:sldChg chg="modSp">
        <pc:chgData name="Wernecke, M" userId="e56b3dca-b560-4312-b81f-a6d6f986b70b" providerId="ADAL" clId="{81A87E6A-867A-4A38-8AD3-5D9019FFD492}" dt="2019-03-27T19:18:08.871" v="99" actId="20577"/>
        <pc:sldMkLst>
          <pc:docMk/>
          <pc:sldMk cId="976602555" sldId="381"/>
        </pc:sldMkLst>
        <pc:spChg chg="mod">
          <ac:chgData name="Wernecke, M" userId="e56b3dca-b560-4312-b81f-a6d6f986b70b" providerId="ADAL" clId="{81A87E6A-867A-4A38-8AD3-5D9019FFD492}" dt="2019-03-27T19:18:08.871" v="99" actId="20577"/>
          <ac:spMkLst>
            <pc:docMk/>
            <pc:sldMk cId="976602555" sldId="381"/>
            <ac:spMk id="3" creationId="{326FDE49-D832-49E6-AFEA-EFE234037012}"/>
          </ac:spMkLst>
        </pc:spChg>
      </pc:sldChg>
      <pc:sldChg chg="modSp">
        <pc:chgData name="Wernecke, M" userId="e56b3dca-b560-4312-b81f-a6d6f986b70b" providerId="ADAL" clId="{81A87E6A-867A-4A38-8AD3-5D9019FFD492}" dt="2019-03-27T19:17:49.521" v="92" actId="20577"/>
        <pc:sldMkLst>
          <pc:docMk/>
          <pc:sldMk cId="3919656091" sldId="382"/>
        </pc:sldMkLst>
        <pc:spChg chg="mod">
          <ac:chgData name="Wernecke, M" userId="e56b3dca-b560-4312-b81f-a6d6f986b70b" providerId="ADAL" clId="{81A87E6A-867A-4A38-8AD3-5D9019FFD492}" dt="2019-03-27T19:17:49.521" v="92" actId="20577"/>
          <ac:spMkLst>
            <pc:docMk/>
            <pc:sldMk cId="3919656091" sldId="382"/>
            <ac:spMk id="3" creationId="{00000000-0000-0000-0000-000000000000}"/>
          </ac:spMkLst>
        </pc:spChg>
      </pc:sldChg>
      <pc:sldChg chg="addSp delSp modSp add">
        <pc:chgData name="Wernecke, M" userId="e56b3dca-b560-4312-b81f-a6d6f986b70b" providerId="ADAL" clId="{81A87E6A-867A-4A38-8AD3-5D9019FFD492}" dt="2019-03-27T19:26:55.409" v="161" actId="20577"/>
        <pc:sldMkLst>
          <pc:docMk/>
          <pc:sldMk cId="2150438131" sldId="383"/>
        </pc:sldMkLst>
        <pc:spChg chg="del">
          <ac:chgData name="Wernecke, M" userId="e56b3dca-b560-4312-b81f-a6d6f986b70b" providerId="ADAL" clId="{81A87E6A-867A-4A38-8AD3-5D9019FFD492}" dt="2019-03-27T19:25:56.286" v="139"/>
          <ac:spMkLst>
            <pc:docMk/>
            <pc:sldMk cId="2150438131" sldId="383"/>
            <ac:spMk id="2" creationId="{04636531-C5AE-4AE9-9B84-00B3C98B8199}"/>
          </ac:spMkLst>
        </pc:spChg>
        <pc:spChg chg="del">
          <ac:chgData name="Wernecke, M" userId="e56b3dca-b560-4312-b81f-a6d6f986b70b" providerId="ADAL" clId="{81A87E6A-867A-4A38-8AD3-5D9019FFD492}" dt="2019-03-27T19:25:56.286" v="139"/>
          <ac:spMkLst>
            <pc:docMk/>
            <pc:sldMk cId="2150438131" sldId="383"/>
            <ac:spMk id="3" creationId="{396F2E5B-3522-4A33-95F9-21FAAD903938}"/>
          </ac:spMkLst>
        </pc:spChg>
        <pc:spChg chg="add mod">
          <ac:chgData name="Wernecke, M" userId="e56b3dca-b560-4312-b81f-a6d6f986b70b" providerId="ADAL" clId="{81A87E6A-867A-4A38-8AD3-5D9019FFD492}" dt="2019-03-27T19:26:55.409" v="161" actId="20577"/>
          <ac:spMkLst>
            <pc:docMk/>
            <pc:sldMk cId="2150438131" sldId="383"/>
            <ac:spMk id="4" creationId="{6535942B-AFCE-40E8-A522-E01F07DEB096}"/>
          </ac:spMkLst>
        </pc:spChg>
        <pc:spChg chg="add mod">
          <ac:chgData name="Wernecke, M" userId="e56b3dca-b560-4312-b81f-a6d6f986b70b" providerId="ADAL" clId="{81A87E6A-867A-4A38-8AD3-5D9019FFD492}" dt="2019-03-27T19:25:56.286" v="139"/>
          <ac:spMkLst>
            <pc:docMk/>
            <pc:sldMk cId="2150438131" sldId="383"/>
            <ac:spMk id="5" creationId="{71AE15A7-CF67-4502-9BD9-EEF31B4DF639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EC6F5A-3946-4A69-ACC8-96F5D8698838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236E4A1-7D7B-4442-87C9-4C7B1D149D19}">
      <dgm:prSet phldrT="[Text]" custT="1"/>
      <dgm:spPr>
        <a:solidFill>
          <a:srgbClr val="9FC131"/>
        </a:solidFill>
      </dgm:spPr>
      <dgm:t>
        <a:bodyPr lIns="91440" tIns="91440" rIns="91440" anchor="t" anchorCtr="0"/>
        <a:lstStyle/>
        <a:p>
          <a:pPr>
            <a:spcBef>
              <a:spcPts val="1000"/>
            </a:spcBef>
            <a:spcAft>
              <a:spcPts val="0"/>
            </a:spcAft>
          </a:pPr>
          <a:r>
            <a:rPr lang="en-US" sz="2800" b="0" dirty="0">
              <a:solidFill>
                <a:schemeClr val="bg1"/>
              </a:solidFill>
              <a:latin typeface="Calibri" panose="020F0502020204030204" pitchFamily="34" charset="0"/>
            </a:rPr>
            <a:t>Messages approved</a:t>
          </a:r>
        </a:p>
      </dgm:t>
    </dgm:pt>
    <dgm:pt modelId="{894872A7-27D9-4D76-9ADA-39412DB990A9}" type="parTrans" cxnId="{AD181DE9-3596-4532-AC6B-986013D8732F}">
      <dgm:prSet/>
      <dgm:spPr/>
      <dgm:t>
        <a:bodyPr/>
        <a:lstStyle/>
        <a:p>
          <a:endParaRPr lang="en-US" sz="2500">
            <a:latin typeface="Calibri" panose="020F0502020204030204" pitchFamily="34" charset="0"/>
          </a:endParaRPr>
        </a:p>
      </dgm:t>
    </dgm:pt>
    <dgm:pt modelId="{3B8DC9E6-9428-4B06-8D15-621171C08079}" type="sibTrans" cxnId="{AD181DE9-3596-4532-AC6B-986013D8732F}">
      <dgm:prSet/>
      <dgm:spPr/>
      <dgm:t>
        <a:bodyPr/>
        <a:lstStyle/>
        <a:p>
          <a:endParaRPr lang="en-US" sz="2500">
            <a:latin typeface="Calibri" panose="020F0502020204030204" pitchFamily="34" charset="0"/>
          </a:endParaRPr>
        </a:p>
      </dgm:t>
    </dgm:pt>
    <dgm:pt modelId="{25CC7F4F-E2A0-4570-A593-629799183800}">
      <dgm:prSet phldrT="[Text]" custT="1"/>
      <dgm:spPr>
        <a:solidFill>
          <a:srgbClr val="9FC131"/>
        </a:solidFill>
      </dgm:spPr>
      <dgm:t>
        <a:bodyPr lIns="91440" tIns="91440" rIns="91440" bIns="0" anchor="t" anchorCtr="0"/>
        <a:lstStyle/>
        <a:p>
          <a:pPr algn="ctr">
            <a:spcBef>
              <a:spcPct val="0"/>
            </a:spcBef>
            <a:spcAft>
              <a:spcPct val="35000"/>
            </a:spcAft>
          </a:pPr>
          <a:r>
            <a:rPr lang="en-US" sz="4000" b="1" dirty="0">
              <a:solidFill>
                <a:schemeClr val="bg1"/>
              </a:solidFill>
              <a:latin typeface="Calibri" panose="020F0502020204030204" pitchFamily="34" charset="0"/>
            </a:rPr>
            <a:t>May - June</a:t>
          </a:r>
        </a:p>
      </dgm:t>
    </dgm:pt>
    <dgm:pt modelId="{019C8E36-7AD8-465B-9687-E48F247BC7AB}" type="sibTrans" cxnId="{6DCEEC47-9C03-4A48-BA2E-EB66BBA05EC8}">
      <dgm:prSet/>
      <dgm:spPr/>
      <dgm:t>
        <a:bodyPr/>
        <a:lstStyle/>
        <a:p>
          <a:endParaRPr lang="en-US" sz="2500">
            <a:latin typeface="Calibri" panose="020F0502020204030204" pitchFamily="34" charset="0"/>
          </a:endParaRPr>
        </a:p>
      </dgm:t>
    </dgm:pt>
    <dgm:pt modelId="{CD4CC97B-757D-49FF-AFBA-3423FF344B70}" type="parTrans" cxnId="{6DCEEC47-9C03-4A48-BA2E-EB66BBA05EC8}">
      <dgm:prSet/>
      <dgm:spPr/>
      <dgm:t>
        <a:bodyPr/>
        <a:lstStyle/>
        <a:p>
          <a:endParaRPr lang="en-US" sz="2500">
            <a:latin typeface="Calibri" panose="020F0502020204030204" pitchFamily="34" charset="0"/>
          </a:endParaRPr>
        </a:p>
      </dgm:t>
    </dgm:pt>
    <dgm:pt modelId="{EFD58D9D-4E9B-4E7C-A43D-ACA2089D0572}">
      <dgm:prSet custT="1"/>
      <dgm:spPr>
        <a:solidFill>
          <a:srgbClr val="3399E1"/>
        </a:solidFill>
      </dgm:spPr>
      <dgm:t>
        <a:bodyPr lIns="91440" tIns="91440" rIns="91440" bIns="0" anchor="t" anchorCtr="0"/>
        <a:lstStyle/>
        <a:p>
          <a:pPr algn="ctr">
            <a:spcBef>
              <a:spcPct val="0"/>
            </a:spcBef>
            <a:spcAft>
              <a:spcPct val="35000"/>
            </a:spcAft>
          </a:pPr>
          <a:r>
            <a:rPr lang="en-US" sz="4000" b="1" dirty="0">
              <a:solidFill>
                <a:schemeClr val="bg1"/>
              </a:solidFill>
              <a:latin typeface="Calibri" panose="020F0502020204030204" pitchFamily="34" charset="0"/>
            </a:rPr>
            <a:t>July</a:t>
          </a:r>
        </a:p>
      </dgm:t>
    </dgm:pt>
    <dgm:pt modelId="{498F33B6-E20D-4517-98C2-C8102A9D38FD}" type="parTrans" cxnId="{85FEB4B8-C204-4990-850F-26E4F2DEBA13}">
      <dgm:prSet/>
      <dgm:spPr/>
      <dgm:t>
        <a:bodyPr/>
        <a:lstStyle/>
        <a:p>
          <a:endParaRPr lang="en-US" sz="2500">
            <a:latin typeface="Calibri" panose="020F0502020204030204" pitchFamily="34" charset="0"/>
          </a:endParaRPr>
        </a:p>
      </dgm:t>
    </dgm:pt>
    <dgm:pt modelId="{69546456-E727-4037-AAEB-A3C483E99A59}" type="sibTrans" cxnId="{85FEB4B8-C204-4990-850F-26E4F2DEBA13}">
      <dgm:prSet/>
      <dgm:spPr/>
      <dgm:t>
        <a:bodyPr/>
        <a:lstStyle/>
        <a:p>
          <a:endParaRPr lang="en-US" sz="2500">
            <a:latin typeface="Calibri" panose="020F0502020204030204" pitchFamily="34" charset="0"/>
          </a:endParaRPr>
        </a:p>
      </dgm:t>
    </dgm:pt>
    <dgm:pt modelId="{4516484F-0892-4789-B597-B9C54AD46A7B}">
      <dgm:prSet custT="1"/>
      <dgm:spPr>
        <a:solidFill>
          <a:schemeClr val="accent1"/>
        </a:solidFill>
      </dgm:spPr>
      <dgm:t>
        <a:bodyPr lIns="91440" tIns="91440" rIns="91440" bIns="0" anchor="t" anchorCtr="0"/>
        <a:lstStyle/>
        <a:p>
          <a:pPr algn="ctr">
            <a:spcBef>
              <a:spcPct val="0"/>
            </a:spcBef>
            <a:spcAft>
              <a:spcPct val="35000"/>
            </a:spcAft>
          </a:pPr>
          <a:r>
            <a:rPr lang="en-US" sz="4000" b="1">
              <a:solidFill>
                <a:schemeClr val="bg1"/>
              </a:solidFill>
              <a:latin typeface="Calibri" panose="020F0502020204030204" pitchFamily="34" charset="0"/>
            </a:rPr>
            <a:t>October - December</a:t>
          </a:r>
          <a:endParaRPr lang="en-US" sz="2500" b="1">
            <a:solidFill>
              <a:schemeClr val="bg1"/>
            </a:solidFill>
            <a:latin typeface="Calibri" panose="020F0502020204030204" pitchFamily="34" charset="0"/>
          </a:endParaRPr>
        </a:p>
      </dgm:t>
    </dgm:pt>
    <dgm:pt modelId="{957594FF-92E5-4299-B6AE-F49C584DDDDF}" type="parTrans" cxnId="{57B82115-289D-4A4D-B1E4-DD07EAC004BC}">
      <dgm:prSet/>
      <dgm:spPr/>
      <dgm:t>
        <a:bodyPr/>
        <a:lstStyle/>
        <a:p>
          <a:endParaRPr lang="en-US" sz="2500">
            <a:latin typeface="Calibri" panose="020F0502020204030204" pitchFamily="34" charset="0"/>
          </a:endParaRPr>
        </a:p>
      </dgm:t>
    </dgm:pt>
    <dgm:pt modelId="{4ED4F9A2-1472-498D-B0F7-36E20630A384}" type="sibTrans" cxnId="{57B82115-289D-4A4D-B1E4-DD07EAC004BC}">
      <dgm:prSet/>
      <dgm:spPr/>
      <dgm:t>
        <a:bodyPr/>
        <a:lstStyle/>
        <a:p>
          <a:endParaRPr lang="en-US" sz="2500">
            <a:latin typeface="Calibri" panose="020F0502020204030204" pitchFamily="34" charset="0"/>
          </a:endParaRPr>
        </a:p>
      </dgm:t>
    </dgm:pt>
    <dgm:pt modelId="{FE43E776-7C8C-4CC1-8FDC-69A64232BF95}">
      <dgm:prSet custT="1"/>
      <dgm:spPr>
        <a:solidFill>
          <a:srgbClr val="152E5F"/>
        </a:solidFill>
      </dgm:spPr>
      <dgm:t>
        <a:bodyPr lIns="91440" tIns="91440" rIns="91440" bIns="0" anchor="t" anchorCtr="0"/>
        <a:lstStyle/>
        <a:p>
          <a:pPr algn="ctr">
            <a:spcBef>
              <a:spcPct val="0"/>
            </a:spcBef>
            <a:spcAft>
              <a:spcPct val="35000"/>
            </a:spcAft>
          </a:pPr>
          <a:r>
            <a:rPr lang="en-US" sz="4000" b="1">
              <a:solidFill>
                <a:schemeClr val="bg1"/>
              </a:solidFill>
              <a:latin typeface="Calibri" panose="020F0502020204030204" pitchFamily="34" charset="0"/>
            </a:rPr>
            <a:t>January - March</a:t>
          </a:r>
        </a:p>
      </dgm:t>
    </dgm:pt>
    <dgm:pt modelId="{9BEE1F42-1206-4A87-9DE8-F78036941012}" type="parTrans" cxnId="{055243B5-F5B2-4097-8F48-47C32FEFF251}">
      <dgm:prSet/>
      <dgm:spPr/>
      <dgm:t>
        <a:bodyPr/>
        <a:lstStyle/>
        <a:p>
          <a:endParaRPr lang="en-US" sz="2500">
            <a:latin typeface="Calibri" panose="020F0502020204030204" pitchFamily="34" charset="0"/>
          </a:endParaRPr>
        </a:p>
      </dgm:t>
    </dgm:pt>
    <dgm:pt modelId="{F4CE739F-9CA3-48B5-A3CB-1B03C4D61077}" type="sibTrans" cxnId="{055243B5-F5B2-4097-8F48-47C32FEFF251}">
      <dgm:prSet/>
      <dgm:spPr/>
      <dgm:t>
        <a:bodyPr/>
        <a:lstStyle/>
        <a:p>
          <a:endParaRPr lang="en-US" sz="2500">
            <a:latin typeface="Calibri" panose="020F0502020204030204" pitchFamily="34" charset="0"/>
          </a:endParaRPr>
        </a:p>
      </dgm:t>
    </dgm:pt>
    <dgm:pt modelId="{9CF056F5-B19B-46AE-BC95-8628006C52CA}">
      <dgm:prSet custT="1"/>
      <dgm:spPr/>
      <dgm:t>
        <a:bodyPr lIns="91440" tIns="91440" rIns="91440" anchor="t" anchorCtr="0"/>
        <a:lstStyle/>
        <a:p>
          <a:pPr>
            <a:spcBef>
              <a:spcPts val="1000"/>
            </a:spcBef>
            <a:spcAft>
              <a:spcPts val="2400"/>
            </a:spcAft>
          </a:pPr>
          <a:r>
            <a:rPr lang="en-US" sz="2800" dirty="0">
              <a:solidFill>
                <a:schemeClr val="bg1"/>
              </a:solidFill>
              <a:latin typeface="Calibri" panose="020F0502020204030204" pitchFamily="34" charset="0"/>
            </a:rPr>
            <a:t>Executed CDHS data share amendments</a:t>
          </a:r>
        </a:p>
      </dgm:t>
    </dgm:pt>
    <dgm:pt modelId="{49192D07-0DA7-4638-9649-4B44EC239C5B}" type="parTrans" cxnId="{0A7C5BBF-9E2C-4DAE-9431-E7624E6A9897}">
      <dgm:prSet/>
      <dgm:spPr/>
      <dgm:t>
        <a:bodyPr/>
        <a:lstStyle/>
        <a:p>
          <a:endParaRPr lang="en-US" sz="2500">
            <a:latin typeface="Calibri" panose="020F0502020204030204" pitchFamily="34" charset="0"/>
          </a:endParaRPr>
        </a:p>
      </dgm:t>
    </dgm:pt>
    <dgm:pt modelId="{19AB6874-D984-432F-9871-D618F12E3DB1}" type="sibTrans" cxnId="{0A7C5BBF-9E2C-4DAE-9431-E7624E6A9897}">
      <dgm:prSet/>
      <dgm:spPr/>
      <dgm:t>
        <a:bodyPr/>
        <a:lstStyle/>
        <a:p>
          <a:endParaRPr lang="en-US" sz="2500">
            <a:latin typeface="Calibri" panose="020F0502020204030204" pitchFamily="34" charset="0"/>
          </a:endParaRPr>
        </a:p>
      </dgm:t>
    </dgm:pt>
    <dgm:pt modelId="{27E760CC-9E27-4D75-95E9-0E558D94DBDF}">
      <dgm:prSet custT="1"/>
      <dgm:spPr/>
      <dgm:t>
        <a:bodyPr lIns="91440" tIns="91440" rIns="91440" anchor="t" anchorCtr="0"/>
        <a:lstStyle/>
        <a:p>
          <a:pPr>
            <a:spcBef>
              <a:spcPts val="1000"/>
            </a:spcBef>
            <a:spcAft>
              <a:spcPts val="2400"/>
            </a:spcAft>
          </a:pPr>
          <a:r>
            <a:rPr lang="en-US" sz="2800">
              <a:solidFill>
                <a:schemeClr val="bg1"/>
              </a:solidFill>
              <a:latin typeface="Calibri" panose="020F0502020204030204" pitchFamily="34" charset="0"/>
            </a:rPr>
            <a:t>CDPHE-WIC unveiled new referral site!</a:t>
          </a:r>
        </a:p>
      </dgm:t>
    </dgm:pt>
    <dgm:pt modelId="{0E5547A5-723B-4009-B894-D20ACB17E6CD}" type="parTrans" cxnId="{DDCD2451-3A35-4475-BE55-CD401EDD986A}">
      <dgm:prSet/>
      <dgm:spPr/>
      <dgm:t>
        <a:bodyPr/>
        <a:lstStyle/>
        <a:p>
          <a:endParaRPr lang="en-US" sz="2500">
            <a:latin typeface="Calibri" panose="020F0502020204030204" pitchFamily="34" charset="0"/>
          </a:endParaRPr>
        </a:p>
      </dgm:t>
    </dgm:pt>
    <dgm:pt modelId="{1096260B-D8A4-45FC-8575-308F2E4DA32A}" type="sibTrans" cxnId="{DDCD2451-3A35-4475-BE55-CD401EDD986A}">
      <dgm:prSet/>
      <dgm:spPr/>
      <dgm:t>
        <a:bodyPr/>
        <a:lstStyle/>
        <a:p>
          <a:endParaRPr lang="en-US" sz="2500">
            <a:latin typeface="Calibri" panose="020F0502020204030204" pitchFamily="34" charset="0"/>
          </a:endParaRPr>
        </a:p>
      </dgm:t>
    </dgm:pt>
    <dgm:pt modelId="{400CAB2E-D667-45D7-9EE7-2CD8E0CC491C}">
      <dgm:prSet custT="1"/>
      <dgm:spPr/>
      <dgm:t>
        <a:bodyPr lIns="91440" tIns="91440" rIns="91440" anchor="t" anchorCtr="0"/>
        <a:lstStyle/>
        <a:p>
          <a:pPr>
            <a:spcBef>
              <a:spcPts val="1000"/>
            </a:spcBef>
            <a:spcAft>
              <a:spcPts val="1800"/>
            </a:spcAft>
          </a:pPr>
          <a:r>
            <a:rPr lang="en-US" sz="2800">
              <a:solidFill>
                <a:schemeClr val="bg1"/>
              </a:solidFill>
              <a:latin typeface="Calibri" panose="020F0502020204030204" pitchFamily="34" charset="0"/>
            </a:rPr>
            <a:t>Six agencies chosen </a:t>
          </a:r>
        </a:p>
      </dgm:t>
    </dgm:pt>
    <dgm:pt modelId="{9CE1B660-276B-40A7-B811-D53226E16AEB}" type="parTrans" cxnId="{4CD5A64E-4AFB-4BB2-8472-DE6DC408EA43}">
      <dgm:prSet/>
      <dgm:spPr/>
      <dgm:t>
        <a:bodyPr/>
        <a:lstStyle/>
        <a:p>
          <a:endParaRPr lang="en-US"/>
        </a:p>
      </dgm:t>
    </dgm:pt>
    <dgm:pt modelId="{4FEC246F-EFF9-47D5-A07C-72CB61EC258C}" type="sibTrans" cxnId="{4CD5A64E-4AFB-4BB2-8472-DE6DC408EA43}">
      <dgm:prSet/>
      <dgm:spPr/>
      <dgm:t>
        <a:bodyPr/>
        <a:lstStyle/>
        <a:p>
          <a:endParaRPr lang="en-US"/>
        </a:p>
      </dgm:t>
    </dgm:pt>
    <dgm:pt modelId="{E1ABC77E-0AF3-4261-8E65-10C369674F32}">
      <dgm:prSet custT="1"/>
      <dgm:spPr>
        <a:solidFill>
          <a:srgbClr val="73829F"/>
        </a:solidFill>
      </dgm:spPr>
      <dgm:t>
        <a:bodyPr lIns="91440" tIns="91440" rIns="91440" bIns="0" anchor="t" anchorCtr="0"/>
        <a:lstStyle/>
        <a:p>
          <a:pPr algn="ctr">
            <a:spcBef>
              <a:spcPct val="0"/>
            </a:spcBef>
            <a:spcAft>
              <a:spcPct val="35000"/>
            </a:spcAft>
          </a:pPr>
          <a:r>
            <a:rPr lang="en-US" sz="4000" b="1">
              <a:solidFill>
                <a:schemeClr val="bg1"/>
              </a:solidFill>
              <a:latin typeface="Calibri" panose="020F0502020204030204" pitchFamily="34" charset="0"/>
            </a:rPr>
            <a:t>August - September</a:t>
          </a:r>
        </a:p>
      </dgm:t>
    </dgm:pt>
    <dgm:pt modelId="{7EF08250-F484-4C04-8337-3AE54C9D195B}" type="sibTrans" cxnId="{44BDD4B0-8D0D-4B3C-B3F9-DEC3BD299BBE}">
      <dgm:prSet/>
      <dgm:spPr/>
      <dgm:t>
        <a:bodyPr/>
        <a:lstStyle/>
        <a:p>
          <a:endParaRPr lang="en-US" sz="2500">
            <a:latin typeface="Calibri" panose="020F0502020204030204" pitchFamily="34" charset="0"/>
          </a:endParaRPr>
        </a:p>
      </dgm:t>
    </dgm:pt>
    <dgm:pt modelId="{C3C167F0-A799-4677-8513-0EEA57D74B69}" type="parTrans" cxnId="{44BDD4B0-8D0D-4B3C-B3F9-DEC3BD299BBE}">
      <dgm:prSet/>
      <dgm:spPr/>
      <dgm:t>
        <a:bodyPr/>
        <a:lstStyle/>
        <a:p>
          <a:endParaRPr lang="en-US" sz="2500">
            <a:latin typeface="Calibri" panose="020F0502020204030204" pitchFamily="34" charset="0"/>
          </a:endParaRPr>
        </a:p>
      </dgm:t>
    </dgm:pt>
    <dgm:pt modelId="{A9662DF3-FBE1-42A2-8FF8-9EB0B6A2B3EC}">
      <dgm:prSet phldrT="[Text]" custT="1"/>
      <dgm:spPr>
        <a:solidFill>
          <a:srgbClr val="9FC131"/>
        </a:solidFill>
      </dgm:spPr>
      <dgm:t>
        <a:bodyPr lIns="91440" tIns="91440" rIns="91440" anchor="t" anchorCtr="0"/>
        <a:lstStyle/>
        <a:p>
          <a:pPr>
            <a:spcBef>
              <a:spcPts val="1000"/>
            </a:spcBef>
            <a:spcAft>
              <a:spcPts val="0"/>
            </a:spcAft>
          </a:pPr>
          <a:r>
            <a:rPr lang="en-US" sz="2800" dirty="0">
              <a:solidFill>
                <a:schemeClr val="bg1"/>
              </a:solidFill>
              <a:latin typeface="Calibri" panose="020F0502020204030204" pitchFamily="34" charset="0"/>
            </a:rPr>
            <a:t>Executed WIC data share</a:t>
          </a:r>
        </a:p>
      </dgm:t>
    </dgm:pt>
    <dgm:pt modelId="{3AB00943-7CA5-4F08-A272-463BE4AADADF}" type="parTrans" cxnId="{5799ED3C-9EAA-4D8C-A5AA-FBE08E1583F0}">
      <dgm:prSet/>
      <dgm:spPr/>
      <dgm:t>
        <a:bodyPr/>
        <a:lstStyle/>
        <a:p>
          <a:endParaRPr lang="en-US"/>
        </a:p>
      </dgm:t>
    </dgm:pt>
    <dgm:pt modelId="{5A02EF8F-9E06-4659-BF4A-C67EC3973CDF}" type="sibTrans" cxnId="{5799ED3C-9EAA-4D8C-A5AA-FBE08E1583F0}">
      <dgm:prSet/>
      <dgm:spPr/>
      <dgm:t>
        <a:bodyPr/>
        <a:lstStyle/>
        <a:p>
          <a:endParaRPr lang="en-US"/>
        </a:p>
      </dgm:t>
    </dgm:pt>
    <dgm:pt modelId="{43C5F8B1-1459-4597-AD05-E0649698D499}">
      <dgm:prSet custT="1"/>
      <dgm:spPr/>
      <dgm:t>
        <a:bodyPr lIns="91440" tIns="91440" rIns="91440" anchor="t" anchorCtr="0"/>
        <a:lstStyle/>
        <a:p>
          <a:pPr>
            <a:spcBef>
              <a:spcPts val="1000"/>
            </a:spcBef>
            <a:spcAft>
              <a:spcPts val="2400"/>
            </a:spcAft>
          </a:pPr>
          <a:r>
            <a:rPr lang="en-US" sz="2800" dirty="0">
              <a:solidFill>
                <a:schemeClr val="bg1"/>
              </a:solidFill>
              <a:latin typeface="Calibri" panose="020F0502020204030204" pitchFamily="34" charset="0"/>
            </a:rPr>
            <a:t>Completed data match</a:t>
          </a:r>
        </a:p>
      </dgm:t>
    </dgm:pt>
    <dgm:pt modelId="{5BDED654-E362-4169-8392-CADF48BAA753}" type="parTrans" cxnId="{309D0DFB-59A6-4D53-8CD8-DB71C57C5555}">
      <dgm:prSet/>
      <dgm:spPr/>
      <dgm:t>
        <a:bodyPr/>
        <a:lstStyle/>
        <a:p>
          <a:endParaRPr lang="en-US"/>
        </a:p>
      </dgm:t>
    </dgm:pt>
    <dgm:pt modelId="{A2A2D091-C2D0-4F29-A0C3-5CA8B3698A89}" type="sibTrans" cxnId="{309D0DFB-59A6-4D53-8CD8-DB71C57C5555}">
      <dgm:prSet/>
      <dgm:spPr/>
      <dgm:t>
        <a:bodyPr/>
        <a:lstStyle/>
        <a:p>
          <a:endParaRPr lang="en-US"/>
        </a:p>
      </dgm:t>
    </dgm:pt>
    <dgm:pt modelId="{3500EBFB-3CBB-4551-8EC7-222B1AD12B89}">
      <dgm:prSet custT="1"/>
      <dgm:spPr/>
      <dgm:t>
        <a:bodyPr lIns="91440" tIns="91440" rIns="91440" anchor="t" anchorCtr="0"/>
        <a:lstStyle/>
        <a:p>
          <a:pPr>
            <a:spcBef>
              <a:spcPts val="1000"/>
            </a:spcBef>
            <a:spcAft>
              <a:spcPts val="1800"/>
            </a:spcAft>
          </a:pPr>
          <a:r>
            <a:rPr lang="en-US" sz="2800">
              <a:solidFill>
                <a:schemeClr val="bg1"/>
              </a:solidFill>
              <a:latin typeface="Calibri" panose="020F0502020204030204" pitchFamily="34" charset="0"/>
            </a:rPr>
            <a:t>Rolled out cloud-based tracking tool</a:t>
          </a:r>
        </a:p>
      </dgm:t>
    </dgm:pt>
    <dgm:pt modelId="{84DCFBD2-EAEA-48B8-A318-C17B976F0029}" type="parTrans" cxnId="{5EF974A5-B80C-4785-9BCA-C0D926FFA076}">
      <dgm:prSet/>
      <dgm:spPr/>
      <dgm:t>
        <a:bodyPr/>
        <a:lstStyle/>
        <a:p>
          <a:endParaRPr lang="en-US"/>
        </a:p>
      </dgm:t>
    </dgm:pt>
    <dgm:pt modelId="{A82A46E5-1CC6-4799-AF4C-CFA14FBAB176}" type="sibTrans" cxnId="{5EF974A5-B80C-4785-9BCA-C0D926FFA076}">
      <dgm:prSet/>
      <dgm:spPr/>
      <dgm:t>
        <a:bodyPr/>
        <a:lstStyle/>
        <a:p>
          <a:endParaRPr lang="en-US"/>
        </a:p>
      </dgm:t>
    </dgm:pt>
    <dgm:pt modelId="{48317B99-3B3B-480A-A483-53E242E885A7}">
      <dgm:prSet custT="1"/>
      <dgm:spPr/>
      <dgm:t>
        <a:bodyPr lIns="91440" tIns="91440" rIns="91440" anchor="t" anchorCtr="0"/>
        <a:lstStyle/>
        <a:p>
          <a:pPr>
            <a:spcBef>
              <a:spcPts val="1000"/>
            </a:spcBef>
            <a:spcAft>
              <a:spcPts val="2400"/>
            </a:spcAft>
          </a:pPr>
          <a:r>
            <a:rPr lang="en-US" sz="2800" dirty="0">
              <a:solidFill>
                <a:schemeClr val="bg1"/>
              </a:solidFill>
              <a:latin typeface="Calibri" panose="020F0502020204030204" pitchFamily="34" charset="0"/>
            </a:rPr>
            <a:t>Received SNAP file</a:t>
          </a:r>
        </a:p>
      </dgm:t>
    </dgm:pt>
    <dgm:pt modelId="{E209BCFE-0DB1-4C85-9256-2FE5C0E5CA98}" type="parTrans" cxnId="{95873B1E-9B09-46F2-A19F-2CA2A9617D70}">
      <dgm:prSet/>
      <dgm:spPr/>
      <dgm:t>
        <a:bodyPr/>
        <a:lstStyle/>
        <a:p>
          <a:endParaRPr lang="en-US"/>
        </a:p>
      </dgm:t>
    </dgm:pt>
    <dgm:pt modelId="{16C6251C-DC15-44E5-9593-78BE576AFE5C}" type="sibTrans" cxnId="{95873B1E-9B09-46F2-A19F-2CA2A9617D70}">
      <dgm:prSet/>
      <dgm:spPr/>
      <dgm:t>
        <a:bodyPr/>
        <a:lstStyle/>
        <a:p>
          <a:endParaRPr lang="en-US"/>
        </a:p>
      </dgm:t>
    </dgm:pt>
    <dgm:pt modelId="{FF6E63BC-DB4D-4F78-86EB-5CCA48978924}">
      <dgm:prSet phldrT="[Text]" custT="1"/>
      <dgm:spPr>
        <a:solidFill>
          <a:srgbClr val="9FC131"/>
        </a:solidFill>
      </dgm:spPr>
      <dgm:t>
        <a:bodyPr lIns="91440" tIns="91440" rIns="91440" anchor="t" anchorCtr="0"/>
        <a:lstStyle/>
        <a:p>
          <a:pPr>
            <a:spcBef>
              <a:spcPts val="1000"/>
            </a:spcBef>
            <a:spcAft>
              <a:spcPts val="0"/>
            </a:spcAft>
          </a:pPr>
          <a:r>
            <a:rPr lang="en-US" sz="2800">
              <a:solidFill>
                <a:schemeClr val="bg1"/>
              </a:solidFill>
              <a:latin typeface="Calibri" panose="020F0502020204030204" pitchFamily="34" charset="0"/>
            </a:rPr>
            <a:t>Received WIC file</a:t>
          </a:r>
        </a:p>
      </dgm:t>
    </dgm:pt>
    <dgm:pt modelId="{00AF38A3-9D3F-4265-8949-8961F9640FF5}" type="parTrans" cxnId="{C33CC126-2386-4EC0-B278-0DCD7A0DD7FF}">
      <dgm:prSet/>
      <dgm:spPr/>
      <dgm:t>
        <a:bodyPr/>
        <a:lstStyle/>
        <a:p>
          <a:endParaRPr lang="en-US"/>
        </a:p>
      </dgm:t>
    </dgm:pt>
    <dgm:pt modelId="{CC47B796-E3F1-4089-9FA8-6FC49234BD03}" type="sibTrans" cxnId="{C33CC126-2386-4EC0-B278-0DCD7A0DD7FF}">
      <dgm:prSet/>
      <dgm:spPr/>
      <dgm:t>
        <a:bodyPr/>
        <a:lstStyle/>
        <a:p>
          <a:endParaRPr lang="en-US"/>
        </a:p>
      </dgm:t>
    </dgm:pt>
    <dgm:pt modelId="{C34BEEDA-F946-4996-AD7C-D319DDACEB1F}">
      <dgm:prSet custT="1"/>
      <dgm:spPr/>
      <dgm:t>
        <a:bodyPr lIns="91440" tIns="91440" rIns="91440"/>
        <a:lstStyle/>
        <a:p>
          <a:pPr>
            <a:spcBef>
              <a:spcPts val="1000"/>
            </a:spcBef>
            <a:spcAft>
              <a:spcPts val="1800"/>
            </a:spcAft>
          </a:pPr>
          <a:r>
            <a:rPr lang="en-US" sz="2800">
              <a:solidFill>
                <a:schemeClr val="bg1"/>
              </a:solidFill>
              <a:latin typeface="Calibri" panose="020F0502020204030204" pitchFamily="34" charset="0"/>
            </a:rPr>
            <a:t>Sent first messages Sept. 10</a:t>
          </a:r>
          <a:r>
            <a:rPr lang="en-US" sz="2800" baseline="30000">
              <a:solidFill>
                <a:schemeClr val="bg1"/>
              </a:solidFill>
              <a:latin typeface="Calibri" panose="020F0502020204030204" pitchFamily="34" charset="0"/>
            </a:rPr>
            <a:t>th</a:t>
          </a:r>
          <a:endParaRPr lang="en-US" sz="2800">
            <a:solidFill>
              <a:schemeClr val="bg1"/>
            </a:solidFill>
            <a:latin typeface="Calibri" panose="020F0502020204030204" pitchFamily="34" charset="0"/>
          </a:endParaRPr>
        </a:p>
      </dgm:t>
    </dgm:pt>
    <dgm:pt modelId="{55524265-235A-43E1-8896-959D81FDCDE1}" type="parTrans" cxnId="{6624DB4B-C963-43C0-B3B3-1D57720B4AB5}">
      <dgm:prSet/>
      <dgm:spPr/>
      <dgm:t>
        <a:bodyPr/>
        <a:lstStyle/>
        <a:p>
          <a:endParaRPr lang="en-US"/>
        </a:p>
      </dgm:t>
    </dgm:pt>
    <dgm:pt modelId="{2BA919A2-06B2-4FC7-BB85-50ED2131D16B}" type="sibTrans" cxnId="{6624DB4B-C963-43C0-B3B3-1D57720B4AB5}">
      <dgm:prSet/>
      <dgm:spPr/>
      <dgm:t>
        <a:bodyPr/>
        <a:lstStyle/>
        <a:p>
          <a:endParaRPr lang="en-US"/>
        </a:p>
      </dgm:t>
    </dgm:pt>
    <dgm:pt modelId="{F46C5D4D-027A-4B5D-B562-A2D68D40C326}">
      <dgm:prSet custT="1"/>
      <dgm:spPr/>
      <dgm:t>
        <a:bodyPr lIns="91440" tIns="91440" rIns="91440"/>
        <a:lstStyle/>
        <a:p>
          <a:pPr>
            <a:spcBef>
              <a:spcPts val="1000"/>
            </a:spcBef>
            <a:spcAft>
              <a:spcPts val="1800"/>
            </a:spcAft>
          </a:pPr>
          <a:r>
            <a:rPr lang="en-US" sz="2800">
              <a:solidFill>
                <a:schemeClr val="bg1"/>
              </a:solidFill>
              <a:latin typeface="Calibri" panose="020F0502020204030204" pitchFamily="34" charset="0"/>
            </a:rPr>
            <a:t>New data match to reduce number of  Already Enrolled</a:t>
          </a:r>
        </a:p>
      </dgm:t>
    </dgm:pt>
    <dgm:pt modelId="{BF41FD6D-6E91-470B-8EE5-5278F32FAB70}" type="parTrans" cxnId="{ADF8FFA7-04A8-451F-A694-9198F6A9A3BC}">
      <dgm:prSet/>
      <dgm:spPr/>
      <dgm:t>
        <a:bodyPr/>
        <a:lstStyle/>
        <a:p>
          <a:endParaRPr lang="en-US"/>
        </a:p>
      </dgm:t>
    </dgm:pt>
    <dgm:pt modelId="{436BEE7D-5254-4619-BC0E-F546A894418C}" type="sibTrans" cxnId="{ADF8FFA7-04A8-451F-A694-9198F6A9A3BC}">
      <dgm:prSet/>
      <dgm:spPr/>
      <dgm:t>
        <a:bodyPr/>
        <a:lstStyle/>
        <a:p>
          <a:endParaRPr lang="en-US"/>
        </a:p>
      </dgm:t>
    </dgm:pt>
    <dgm:pt modelId="{82BA2F24-49F2-4EAF-8CD9-FF5AF109B3D2}">
      <dgm:prSet custT="1"/>
      <dgm:spPr>
        <a:solidFill>
          <a:schemeClr val="accent1"/>
        </a:solidFill>
      </dgm:spPr>
      <dgm:t>
        <a:bodyPr lIns="91440" tIns="91440" rIns="91440" bIns="0" anchor="t" anchorCtr="0"/>
        <a:lstStyle/>
        <a:p>
          <a:pPr algn="l">
            <a:spcBef>
              <a:spcPts val="1000"/>
            </a:spcBef>
            <a:spcAft>
              <a:spcPts val="2400"/>
            </a:spcAft>
          </a:pPr>
          <a:r>
            <a:rPr lang="en-US" sz="2800">
              <a:solidFill>
                <a:schemeClr val="bg1"/>
              </a:solidFill>
              <a:latin typeface="Calibri" panose="020F0502020204030204" pitchFamily="34" charset="0"/>
            </a:rPr>
            <a:t>Monthly dashboards reports begin</a:t>
          </a:r>
          <a:endParaRPr lang="en-US" sz="2800" b="1">
            <a:solidFill>
              <a:schemeClr val="bg1"/>
            </a:solidFill>
            <a:latin typeface="Calibri" panose="020F0502020204030204" pitchFamily="34" charset="0"/>
          </a:endParaRPr>
        </a:p>
      </dgm:t>
    </dgm:pt>
    <dgm:pt modelId="{A85C1740-92E7-4424-A08E-5D9B8B4B842F}" type="parTrans" cxnId="{8E835827-D203-46C1-84DF-7468B0C0EB49}">
      <dgm:prSet/>
      <dgm:spPr/>
      <dgm:t>
        <a:bodyPr/>
        <a:lstStyle/>
        <a:p>
          <a:endParaRPr lang="en-US"/>
        </a:p>
      </dgm:t>
    </dgm:pt>
    <dgm:pt modelId="{8A5D0785-8D19-4682-8035-8CD106893A61}" type="sibTrans" cxnId="{8E835827-D203-46C1-84DF-7468B0C0EB49}">
      <dgm:prSet/>
      <dgm:spPr/>
      <dgm:t>
        <a:bodyPr/>
        <a:lstStyle/>
        <a:p>
          <a:endParaRPr lang="en-US"/>
        </a:p>
      </dgm:t>
    </dgm:pt>
    <dgm:pt modelId="{6B5D3A45-C1EB-47F2-B7DC-0357FF52FCEC}">
      <dgm:prSet custT="1"/>
      <dgm:spPr>
        <a:solidFill>
          <a:schemeClr val="accent1"/>
        </a:solidFill>
      </dgm:spPr>
      <dgm:t>
        <a:bodyPr lIns="91440" tIns="91440" rIns="91440" bIns="0" anchor="t" anchorCtr="0"/>
        <a:lstStyle/>
        <a:p>
          <a:pPr algn="l">
            <a:spcBef>
              <a:spcPts val="1000"/>
            </a:spcBef>
            <a:spcAft>
              <a:spcPts val="2400"/>
            </a:spcAft>
          </a:pPr>
          <a:r>
            <a:rPr lang="en-US" sz="2800">
              <a:solidFill>
                <a:schemeClr val="bg1"/>
              </a:solidFill>
              <a:latin typeface="Calibri" panose="020F0502020204030204" pitchFamily="34" charset="0"/>
            </a:rPr>
            <a:t>Begin evaluation</a:t>
          </a:r>
          <a:endParaRPr lang="en-US" sz="2800" b="1">
            <a:solidFill>
              <a:schemeClr val="bg1"/>
            </a:solidFill>
            <a:latin typeface="Calibri" panose="020F0502020204030204" pitchFamily="34" charset="0"/>
          </a:endParaRPr>
        </a:p>
      </dgm:t>
    </dgm:pt>
    <dgm:pt modelId="{4D32C13F-1063-4B97-A107-737B0F7F9720}" type="parTrans" cxnId="{60A1E78F-9C82-4C38-8574-CAD0551B7D1B}">
      <dgm:prSet/>
      <dgm:spPr/>
      <dgm:t>
        <a:bodyPr/>
        <a:lstStyle/>
        <a:p>
          <a:endParaRPr lang="en-US"/>
        </a:p>
      </dgm:t>
    </dgm:pt>
    <dgm:pt modelId="{74BA5393-FCF5-481F-8561-527524E9E87A}" type="sibTrans" cxnId="{60A1E78F-9C82-4C38-8574-CAD0551B7D1B}">
      <dgm:prSet/>
      <dgm:spPr/>
      <dgm:t>
        <a:bodyPr/>
        <a:lstStyle/>
        <a:p>
          <a:endParaRPr lang="en-US"/>
        </a:p>
      </dgm:t>
    </dgm:pt>
    <dgm:pt modelId="{38F19032-4C76-4628-972F-CF3C700E88C4}">
      <dgm:prSet custT="1"/>
      <dgm:spPr>
        <a:solidFill>
          <a:schemeClr val="accent1"/>
        </a:solidFill>
      </dgm:spPr>
      <dgm:t>
        <a:bodyPr lIns="91440" tIns="91440" rIns="91440" bIns="0" anchor="t" anchorCtr="0"/>
        <a:lstStyle/>
        <a:p>
          <a:pPr algn="l">
            <a:spcBef>
              <a:spcPts val="1000"/>
            </a:spcBef>
            <a:spcAft>
              <a:spcPts val="2400"/>
            </a:spcAft>
          </a:pPr>
          <a:r>
            <a:rPr lang="en-US" sz="2800">
              <a:solidFill>
                <a:schemeClr val="bg1"/>
              </a:solidFill>
              <a:latin typeface="Calibri" panose="020F0502020204030204" pitchFamily="34" charset="0"/>
            </a:rPr>
            <a:t>Replaced Prowers with Northeast</a:t>
          </a:r>
          <a:endParaRPr lang="en-US" sz="2800" b="1">
            <a:solidFill>
              <a:schemeClr val="bg1"/>
            </a:solidFill>
            <a:latin typeface="Calibri" panose="020F0502020204030204" pitchFamily="34" charset="0"/>
          </a:endParaRPr>
        </a:p>
      </dgm:t>
    </dgm:pt>
    <dgm:pt modelId="{3DA7B14D-1FE6-4DF1-A9A4-9A456AF93512}" type="parTrans" cxnId="{0DE4A99B-38A6-491B-9FD5-21DA4EC9FE3E}">
      <dgm:prSet/>
      <dgm:spPr/>
      <dgm:t>
        <a:bodyPr/>
        <a:lstStyle/>
        <a:p>
          <a:endParaRPr lang="en-US"/>
        </a:p>
      </dgm:t>
    </dgm:pt>
    <dgm:pt modelId="{B0A41590-CF55-461F-9B9D-02104C625C54}" type="sibTrans" cxnId="{0DE4A99B-38A6-491B-9FD5-21DA4EC9FE3E}">
      <dgm:prSet/>
      <dgm:spPr/>
      <dgm:t>
        <a:bodyPr/>
        <a:lstStyle/>
        <a:p>
          <a:endParaRPr lang="en-US"/>
        </a:p>
      </dgm:t>
    </dgm:pt>
    <dgm:pt modelId="{A973DC34-DA63-42BF-8451-93DAAA214CAF}">
      <dgm:prSet custT="1"/>
      <dgm:spPr>
        <a:solidFill>
          <a:schemeClr val="accent1"/>
        </a:solidFill>
      </dgm:spPr>
      <dgm:t>
        <a:bodyPr lIns="91440" tIns="91440" rIns="91440" bIns="0" anchor="t" anchorCtr="0"/>
        <a:lstStyle/>
        <a:p>
          <a:pPr algn="l">
            <a:spcBef>
              <a:spcPts val="1000"/>
            </a:spcBef>
            <a:spcAft>
              <a:spcPts val="2400"/>
            </a:spcAft>
          </a:pPr>
          <a:r>
            <a:rPr lang="en-US" sz="2800" dirty="0">
              <a:solidFill>
                <a:schemeClr val="bg1"/>
              </a:solidFill>
              <a:latin typeface="Calibri" panose="020F0502020204030204" pitchFamily="34" charset="0"/>
            </a:rPr>
            <a:t>Complete non-responder outreach to initial pilot agencies on Dec. 10</a:t>
          </a:r>
          <a:r>
            <a:rPr lang="en-US" sz="2800" baseline="30000" dirty="0">
              <a:solidFill>
                <a:schemeClr val="bg1"/>
              </a:solidFill>
              <a:latin typeface="Calibri" panose="020F0502020204030204" pitchFamily="34" charset="0"/>
            </a:rPr>
            <a:t>th</a:t>
          </a:r>
          <a:endParaRPr lang="en-US" sz="2800" b="1" dirty="0">
            <a:solidFill>
              <a:schemeClr val="bg1"/>
            </a:solidFill>
            <a:latin typeface="Calibri" panose="020F0502020204030204" pitchFamily="34" charset="0"/>
          </a:endParaRPr>
        </a:p>
      </dgm:t>
    </dgm:pt>
    <dgm:pt modelId="{20165257-B002-47D5-A287-D86D45635C6B}" type="parTrans" cxnId="{B9A5A7E9-A8FC-4C64-850C-AE50F155A372}">
      <dgm:prSet/>
      <dgm:spPr/>
      <dgm:t>
        <a:bodyPr/>
        <a:lstStyle/>
        <a:p>
          <a:endParaRPr lang="en-US"/>
        </a:p>
      </dgm:t>
    </dgm:pt>
    <dgm:pt modelId="{2D9B9F84-A941-403F-B5AF-861786F8C354}" type="sibTrans" cxnId="{B9A5A7E9-A8FC-4C64-850C-AE50F155A372}">
      <dgm:prSet/>
      <dgm:spPr/>
      <dgm:t>
        <a:bodyPr/>
        <a:lstStyle/>
        <a:p>
          <a:endParaRPr lang="en-US"/>
        </a:p>
      </dgm:t>
    </dgm:pt>
    <dgm:pt modelId="{9A40665A-04E2-44A4-BFA6-1FB4C057F427}">
      <dgm:prSet custT="1"/>
      <dgm:spPr/>
      <dgm:t>
        <a:bodyPr lIns="91440" tIns="91440" rIns="91440"/>
        <a:lstStyle/>
        <a:p>
          <a:pPr>
            <a:spcBef>
              <a:spcPts val="1000"/>
            </a:spcBef>
            <a:spcAft>
              <a:spcPts val="2400"/>
            </a:spcAft>
          </a:pPr>
          <a:r>
            <a:rPr lang="en-US" sz="2800">
              <a:solidFill>
                <a:schemeClr val="bg1"/>
              </a:solidFill>
              <a:latin typeface="Calibri" panose="020F0502020204030204" pitchFamily="34" charset="0"/>
            </a:rPr>
            <a:t>Completed Evaluation</a:t>
          </a:r>
          <a:endParaRPr lang="en-US" sz="2800" b="1">
            <a:solidFill>
              <a:schemeClr val="bg1"/>
            </a:solidFill>
            <a:latin typeface="Calibri" panose="020F0502020204030204" pitchFamily="34" charset="0"/>
          </a:endParaRPr>
        </a:p>
      </dgm:t>
    </dgm:pt>
    <dgm:pt modelId="{294AC1A5-3251-411B-84B7-01FC06DAFA03}" type="parTrans" cxnId="{2A3B9A17-240D-4B01-B75C-4BCA258D24FA}">
      <dgm:prSet/>
      <dgm:spPr/>
      <dgm:t>
        <a:bodyPr/>
        <a:lstStyle/>
        <a:p>
          <a:endParaRPr lang="en-US"/>
        </a:p>
      </dgm:t>
    </dgm:pt>
    <dgm:pt modelId="{BE7D1002-3EA2-4206-B07A-6D47E885D123}" type="sibTrans" cxnId="{2A3B9A17-240D-4B01-B75C-4BCA258D24FA}">
      <dgm:prSet/>
      <dgm:spPr/>
      <dgm:t>
        <a:bodyPr/>
        <a:lstStyle/>
        <a:p>
          <a:endParaRPr lang="en-US"/>
        </a:p>
      </dgm:t>
    </dgm:pt>
    <dgm:pt modelId="{630670D6-DDC3-4B04-B8A2-5BE50D370C7D}">
      <dgm:prSet custT="1"/>
      <dgm:spPr/>
      <dgm:t>
        <a:bodyPr lIns="91440" tIns="91440" rIns="91440"/>
        <a:lstStyle/>
        <a:p>
          <a:pPr>
            <a:spcBef>
              <a:spcPts val="1000"/>
            </a:spcBef>
            <a:spcAft>
              <a:spcPts val="2400"/>
            </a:spcAft>
          </a:pPr>
          <a:r>
            <a:rPr lang="en-US" sz="2800" dirty="0">
              <a:solidFill>
                <a:schemeClr val="bg1"/>
              </a:solidFill>
              <a:latin typeface="Calibri" panose="020F0502020204030204" pitchFamily="34" charset="0"/>
            </a:rPr>
            <a:t>National WIC Conference presentation</a:t>
          </a:r>
          <a:r>
            <a:rPr lang="en-US" sz="2500" dirty="0">
              <a:solidFill>
                <a:schemeClr val="bg1"/>
              </a:solidFill>
              <a:latin typeface="Calibri" panose="020F0502020204030204" pitchFamily="34" charset="0"/>
            </a:rPr>
            <a:t>, </a:t>
          </a:r>
          <a:r>
            <a:rPr lang="en-US" sz="2800" dirty="0">
              <a:solidFill>
                <a:schemeClr val="bg1"/>
              </a:solidFill>
              <a:latin typeface="Calibri" panose="020F0502020204030204" pitchFamily="34" charset="0"/>
            </a:rPr>
            <a:t>April 2019</a:t>
          </a:r>
          <a:endParaRPr lang="en-US" sz="2500" b="1" dirty="0">
            <a:solidFill>
              <a:schemeClr val="bg1"/>
            </a:solidFill>
            <a:latin typeface="Calibri" panose="020F0502020204030204" pitchFamily="34" charset="0"/>
          </a:endParaRPr>
        </a:p>
      </dgm:t>
    </dgm:pt>
    <dgm:pt modelId="{C181A3B8-04D3-4E4A-87AF-7E6965B5D171}" type="parTrans" cxnId="{A44A22F9-3600-4499-8C6D-6A6468D12D25}">
      <dgm:prSet/>
      <dgm:spPr/>
      <dgm:t>
        <a:bodyPr/>
        <a:lstStyle/>
        <a:p>
          <a:endParaRPr lang="en-US"/>
        </a:p>
      </dgm:t>
    </dgm:pt>
    <dgm:pt modelId="{BA7F17A9-ABAA-46F7-BD13-E0C33BD87054}" type="sibTrans" cxnId="{A44A22F9-3600-4499-8C6D-6A6468D12D25}">
      <dgm:prSet/>
      <dgm:spPr/>
      <dgm:t>
        <a:bodyPr/>
        <a:lstStyle/>
        <a:p>
          <a:endParaRPr lang="en-US"/>
        </a:p>
      </dgm:t>
    </dgm:pt>
    <dgm:pt modelId="{B478E20C-24C5-491F-AFE8-7BC5397EE228}">
      <dgm:prSet custT="1"/>
      <dgm:spPr/>
      <dgm:t>
        <a:bodyPr lIns="91440" tIns="91440" rIns="91440" anchor="t" anchorCtr="0"/>
        <a:lstStyle/>
        <a:p>
          <a:pPr>
            <a:spcBef>
              <a:spcPts val="1000"/>
            </a:spcBef>
            <a:spcAft>
              <a:spcPts val="2400"/>
            </a:spcAft>
          </a:pPr>
          <a:r>
            <a:rPr lang="en-US" sz="2800">
              <a:solidFill>
                <a:schemeClr val="bg1"/>
              </a:solidFill>
              <a:latin typeface="Calibri" panose="020F0502020204030204" pitchFamily="34" charset="0"/>
            </a:rPr>
            <a:t>BDT concluded follow up to WIC referral site</a:t>
          </a:r>
        </a:p>
      </dgm:t>
    </dgm:pt>
    <dgm:pt modelId="{4CE9FA57-B80F-4D3F-B519-60269976CE85}" type="parTrans" cxnId="{153A8642-9FC0-4566-B29A-FA5BCC634062}">
      <dgm:prSet/>
      <dgm:spPr/>
      <dgm:t>
        <a:bodyPr/>
        <a:lstStyle/>
        <a:p>
          <a:endParaRPr lang="en-US"/>
        </a:p>
      </dgm:t>
    </dgm:pt>
    <dgm:pt modelId="{E054CF21-4395-4259-8C5B-34EA1975ABB3}" type="sibTrans" cxnId="{153A8642-9FC0-4566-B29A-FA5BCC634062}">
      <dgm:prSet/>
      <dgm:spPr/>
      <dgm:t>
        <a:bodyPr/>
        <a:lstStyle/>
        <a:p>
          <a:endParaRPr lang="en-US"/>
        </a:p>
      </dgm:t>
    </dgm:pt>
    <dgm:pt modelId="{7816AE7F-E5B9-474F-B108-4A4C1231E4B0}">
      <dgm:prSet custT="1"/>
      <dgm:spPr/>
      <dgm:t>
        <a:bodyPr lIns="91440" tIns="91440" rIns="91440" anchor="t" anchorCtr="0"/>
        <a:lstStyle/>
        <a:p>
          <a:pPr>
            <a:spcBef>
              <a:spcPts val="1000"/>
            </a:spcBef>
            <a:spcAft>
              <a:spcPts val="2400"/>
            </a:spcAft>
          </a:pPr>
          <a:r>
            <a:rPr lang="en-US" sz="2800">
              <a:solidFill>
                <a:schemeClr val="bg1"/>
              </a:solidFill>
              <a:latin typeface="Calibri" panose="020F0502020204030204" pitchFamily="34" charset="0"/>
            </a:rPr>
            <a:t>BDT provided CDPHE  households needing follow up</a:t>
          </a:r>
        </a:p>
      </dgm:t>
    </dgm:pt>
    <dgm:pt modelId="{B7D67DFE-F400-485C-B7EC-631C11273F81}" type="parTrans" cxnId="{EF0BB345-0021-424D-8066-61DF743D28F0}">
      <dgm:prSet/>
      <dgm:spPr/>
      <dgm:t>
        <a:bodyPr/>
        <a:lstStyle/>
        <a:p>
          <a:endParaRPr lang="en-US"/>
        </a:p>
      </dgm:t>
    </dgm:pt>
    <dgm:pt modelId="{6C83897B-AA0B-4ABB-8881-217F455C74A2}" type="sibTrans" cxnId="{EF0BB345-0021-424D-8066-61DF743D28F0}">
      <dgm:prSet/>
      <dgm:spPr/>
      <dgm:t>
        <a:bodyPr/>
        <a:lstStyle/>
        <a:p>
          <a:endParaRPr lang="en-US"/>
        </a:p>
      </dgm:t>
    </dgm:pt>
    <dgm:pt modelId="{250F0553-9144-4D6B-AB34-4E91B61AC902}">
      <dgm:prSet custT="1"/>
      <dgm:spPr/>
      <dgm:t>
        <a:bodyPr lIns="91440" tIns="91440" rIns="91440" anchor="t" anchorCtr="0"/>
        <a:lstStyle/>
        <a:p>
          <a:pPr>
            <a:spcBef>
              <a:spcPts val="1000"/>
            </a:spcBef>
            <a:spcAft>
              <a:spcPts val="2400"/>
            </a:spcAft>
          </a:pPr>
          <a:r>
            <a:rPr lang="en-US" sz="2800">
              <a:solidFill>
                <a:schemeClr val="bg1"/>
              </a:solidFill>
              <a:latin typeface="Calibri" panose="020F0502020204030204" pitchFamily="34" charset="0"/>
            </a:rPr>
            <a:t>BDT received final enrollment file</a:t>
          </a:r>
        </a:p>
      </dgm:t>
    </dgm:pt>
    <dgm:pt modelId="{35B0F4D0-51DA-4B26-8625-23AC9C439D5A}" type="parTrans" cxnId="{79698D46-B558-4BFD-BA3C-DC157761E20E}">
      <dgm:prSet/>
      <dgm:spPr/>
      <dgm:t>
        <a:bodyPr/>
        <a:lstStyle/>
        <a:p>
          <a:endParaRPr lang="en-US"/>
        </a:p>
      </dgm:t>
    </dgm:pt>
    <dgm:pt modelId="{5FD0755C-16A4-4763-B5E0-EC5CB559DA14}" type="sibTrans" cxnId="{79698D46-B558-4BFD-BA3C-DC157761E20E}">
      <dgm:prSet/>
      <dgm:spPr/>
      <dgm:t>
        <a:bodyPr/>
        <a:lstStyle/>
        <a:p>
          <a:endParaRPr lang="en-US"/>
        </a:p>
      </dgm:t>
    </dgm:pt>
    <dgm:pt modelId="{AD4E4973-53CB-44B1-981D-554D3BF6E2F3}">
      <dgm:prSet custT="1"/>
      <dgm:spPr/>
      <dgm:t>
        <a:bodyPr lIns="91440" tIns="91440" rIns="91440" anchor="t" anchorCtr="0"/>
        <a:lstStyle/>
        <a:p>
          <a:pPr>
            <a:spcBef>
              <a:spcPts val="1000"/>
            </a:spcBef>
            <a:spcAft>
              <a:spcPts val="1800"/>
            </a:spcAft>
          </a:pPr>
          <a:r>
            <a:rPr lang="en-US" sz="2800">
              <a:solidFill>
                <a:schemeClr val="bg1"/>
              </a:solidFill>
              <a:latin typeface="Calibri" panose="020F0502020204030204" pitchFamily="34" charset="0"/>
            </a:rPr>
            <a:t>Agency training completed</a:t>
          </a:r>
        </a:p>
      </dgm:t>
    </dgm:pt>
    <dgm:pt modelId="{AD2B6401-4B96-455C-AF06-32307554237A}" type="parTrans" cxnId="{78D068F3-0ABD-49CD-9D5B-3327703E6B36}">
      <dgm:prSet/>
      <dgm:spPr/>
      <dgm:t>
        <a:bodyPr/>
        <a:lstStyle/>
        <a:p>
          <a:endParaRPr lang="en-US"/>
        </a:p>
      </dgm:t>
    </dgm:pt>
    <dgm:pt modelId="{45F2C1DF-5A28-4BE3-BEBA-5FA6F25BC088}" type="sibTrans" cxnId="{78D068F3-0ABD-49CD-9D5B-3327703E6B36}">
      <dgm:prSet/>
      <dgm:spPr/>
      <dgm:t>
        <a:bodyPr/>
        <a:lstStyle/>
        <a:p>
          <a:endParaRPr lang="en-US"/>
        </a:p>
      </dgm:t>
    </dgm:pt>
    <dgm:pt modelId="{91AA4E21-8DCB-420A-84E2-BC8E4A7A25DB}">
      <dgm:prSet custT="1"/>
      <dgm:spPr>
        <a:solidFill>
          <a:schemeClr val="accent1"/>
        </a:solidFill>
      </dgm:spPr>
      <dgm:t>
        <a:bodyPr/>
        <a:lstStyle/>
        <a:p>
          <a:pPr algn="l">
            <a:spcBef>
              <a:spcPts val="1000"/>
            </a:spcBef>
            <a:spcAft>
              <a:spcPts val="2400"/>
            </a:spcAft>
          </a:pPr>
          <a:r>
            <a:rPr lang="en-US" sz="2800" err="1">
              <a:solidFill>
                <a:schemeClr val="bg1"/>
              </a:solidFill>
              <a:latin typeface="Calibri" panose="020F0502020204030204" pitchFamily="34" charset="0"/>
            </a:rPr>
            <a:t>GuardRails</a:t>
          </a:r>
          <a:r>
            <a:rPr lang="en-US" sz="2800">
              <a:solidFill>
                <a:schemeClr val="bg1"/>
              </a:solidFill>
              <a:latin typeface="Calibri" panose="020F0502020204030204" pitchFamily="34" charset="0"/>
            </a:rPr>
            <a:t> texting continued for new responders</a:t>
          </a:r>
          <a:endParaRPr lang="en-US" sz="2800" b="1">
            <a:solidFill>
              <a:schemeClr val="bg1"/>
            </a:solidFill>
            <a:latin typeface="Calibri" panose="020F0502020204030204" pitchFamily="34" charset="0"/>
          </a:endParaRPr>
        </a:p>
      </dgm:t>
    </dgm:pt>
    <dgm:pt modelId="{94E229A0-B0BD-41A2-84B0-641759AE3DB3}" type="parTrans" cxnId="{C9895877-3608-43E2-B78C-303CB087E625}">
      <dgm:prSet/>
      <dgm:spPr/>
      <dgm:t>
        <a:bodyPr/>
        <a:lstStyle/>
        <a:p>
          <a:endParaRPr lang="en-US"/>
        </a:p>
      </dgm:t>
    </dgm:pt>
    <dgm:pt modelId="{2874B956-63E3-48E3-AFFE-62587FC896C0}" type="sibTrans" cxnId="{C9895877-3608-43E2-B78C-303CB087E625}">
      <dgm:prSet/>
      <dgm:spPr/>
      <dgm:t>
        <a:bodyPr/>
        <a:lstStyle/>
        <a:p>
          <a:endParaRPr lang="en-US"/>
        </a:p>
      </dgm:t>
    </dgm:pt>
    <dgm:pt modelId="{0735C38C-2BA4-414E-A699-40CAFD7B6C70}" type="pres">
      <dgm:prSet presAssocID="{CFEC6F5A-3946-4A69-ACC8-96F5D8698838}" presName="arrowDiagram" presStyleCnt="0">
        <dgm:presLayoutVars>
          <dgm:chMax val="5"/>
          <dgm:dir/>
          <dgm:resizeHandles val="exact"/>
        </dgm:presLayoutVars>
      </dgm:prSet>
      <dgm:spPr/>
    </dgm:pt>
    <dgm:pt modelId="{33D3D12E-7A4B-452D-A56E-3B23D9FE8DC8}" type="pres">
      <dgm:prSet presAssocID="{CFEC6F5A-3946-4A69-ACC8-96F5D8698838}" presName="arrow" presStyleLbl="bgShp" presStyleIdx="0" presStyleCnt="1" custScaleX="98505" custScaleY="95070" custLinFactNeighborX="-3201" custLinFactNeighborY="-1512"/>
      <dgm:spPr>
        <a:solidFill>
          <a:srgbClr val="1D3E81">
            <a:alpha val="76000"/>
          </a:srgbClr>
        </a:solidFill>
      </dgm:spPr>
    </dgm:pt>
    <dgm:pt modelId="{CBD080FD-F70B-49DC-A6F7-4B552F88DA96}" type="pres">
      <dgm:prSet presAssocID="{CFEC6F5A-3946-4A69-ACC8-96F5D8698838}" presName="arrowDiagram5" presStyleCnt="0"/>
      <dgm:spPr/>
    </dgm:pt>
    <dgm:pt modelId="{A8B25649-4783-4220-A74D-F5A974BF7CCF}" type="pres">
      <dgm:prSet presAssocID="{25CC7F4F-E2A0-4570-A593-629799183800}" presName="bullet5a" presStyleLbl="node1" presStyleIdx="0" presStyleCnt="5" custLinFactX="-40990" custLinFactNeighborX="-100000" custLinFactNeighborY="5374"/>
      <dgm:spPr>
        <a:solidFill>
          <a:srgbClr val="152E5F">
            <a:alpha val="55000"/>
          </a:srgbClr>
        </a:solidFill>
        <a:ln>
          <a:solidFill>
            <a:srgbClr val="B4BCCC"/>
          </a:solidFill>
        </a:ln>
      </dgm:spPr>
    </dgm:pt>
    <dgm:pt modelId="{42FBA750-EA15-4CE0-86C9-A6AB18232BDC}" type="pres">
      <dgm:prSet presAssocID="{25CC7F4F-E2A0-4570-A593-629799183800}" presName="textBox5a" presStyleLbl="revTx" presStyleIdx="0" presStyleCnt="5" custScaleX="128935" custScaleY="106615" custLinFactNeighborX="-9459" custLinFactNeighborY="6133">
        <dgm:presLayoutVars>
          <dgm:bulletEnabled val="1"/>
        </dgm:presLayoutVars>
      </dgm:prSet>
      <dgm:spPr/>
    </dgm:pt>
    <dgm:pt modelId="{7D0B9276-5226-49EF-87A9-273F47654FB7}" type="pres">
      <dgm:prSet presAssocID="{EFD58D9D-4E9B-4E7C-A43D-ACA2089D0572}" presName="bullet5b" presStyleLbl="node1" presStyleIdx="1" presStyleCnt="5" custLinFactNeighborX="10300" custLinFactNeighborY="-17166"/>
      <dgm:spPr>
        <a:solidFill>
          <a:srgbClr val="152E5F">
            <a:alpha val="55000"/>
          </a:srgbClr>
        </a:solidFill>
        <a:ln>
          <a:solidFill>
            <a:srgbClr val="B4BCCC"/>
          </a:solidFill>
        </a:ln>
      </dgm:spPr>
    </dgm:pt>
    <dgm:pt modelId="{49452895-6633-4DFE-8029-DEEFE5FCE065}" type="pres">
      <dgm:prSet presAssocID="{EFD58D9D-4E9B-4E7C-A43D-ACA2089D0572}" presName="textBox5b" presStyleLbl="revTx" presStyleIdx="1" presStyleCnt="5" custScaleX="101031" custLinFactNeighborX="3723" custLinFactNeighborY="3484">
        <dgm:presLayoutVars>
          <dgm:bulletEnabled val="1"/>
        </dgm:presLayoutVars>
      </dgm:prSet>
      <dgm:spPr/>
    </dgm:pt>
    <dgm:pt modelId="{E7B193D8-402A-4A03-9394-F9D046B68185}" type="pres">
      <dgm:prSet presAssocID="{E1ABC77E-0AF3-4261-8E65-10C369674F32}" presName="bullet5c" presStyleLbl="node1" presStyleIdx="2" presStyleCnt="5" custLinFactNeighborX="5150" custLinFactNeighborY="-9481"/>
      <dgm:spPr>
        <a:solidFill>
          <a:srgbClr val="152E5F">
            <a:alpha val="55000"/>
          </a:srgbClr>
        </a:solidFill>
        <a:ln>
          <a:solidFill>
            <a:srgbClr val="B4BCCC"/>
          </a:solidFill>
        </a:ln>
      </dgm:spPr>
    </dgm:pt>
    <dgm:pt modelId="{F7DEA19C-5F72-4A01-9240-DD01EAEA751E}" type="pres">
      <dgm:prSet presAssocID="{E1ABC77E-0AF3-4261-8E65-10C369674F32}" presName="textBox5c" presStyleLbl="revTx" presStyleIdx="2" presStyleCnt="5" custScaleX="94685" custLinFactNeighborX="-48" custLinFactNeighborY="2597">
        <dgm:presLayoutVars>
          <dgm:bulletEnabled val="1"/>
        </dgm:presLayoutVars>
      </dgm:prSet>
      <dgm:spPr/>
    </dgm:pt>
    <dgm:pt modelId="{C353AFBB-762B-44E0-A5F1-0B14FCBD0C53}" type="pres">
      <dgm:prSet presAssocID="{4516484F-0892-4789-B597-B9C54AD46A7B}" presName="bullet5d" presStyleLbl="node1" presStyleIdx="3" presStyleCnt="5" custLinFactNeighborX="-9970" custLinFactNeighborY="-3988"/>
      <dgm:spPr>
        <a:solidFill>
          <a:srgbClr val="152E5F">
            <a:alpha val="55000"/>
          </a:srgbClr>
        </a:solidFill>
        <a:ln>
          <a:solidFill>
            <a:srgbClr val="B4BCCC"/>
          </a:solidFill>
        </a:ln>
      </dgm:spPr>
    </dgm:pt>
    <dgm:pt modelId="{5A9417B4-64AF-4E31-9811-36302B5311DA}" type="pres">
      <dgm:prSet presAssocID="{4516484F-0892-4789-B597-B9C54AD46A7B}" presName="textBox5d" presStyleLbl="revTx" presStyleIdx="3" presStyleCnt="5" custLinFactNeighborX="-3090" custLinFactNeighborY="2179">
        <dgm:presLayoutVars>
          <dgm:bulletEnabled val="1"/>
        </dgm:presLayoutVars>
      </dgm:prSet>
      <dgm:spPr/>
    </dgm:pt>
    <dgm:pt modelId="{1AE5C613-11AD-4B2E-9B3C-0AF3F6E0810E}" type="pres">
      <dgm:prSet presAssocID="{FE43E776-7C8C-4CC1-8FDC-69A64232BF95}" presName="bullet5e" presStyleLbl="node1" presStyleIdx="4" presStyleCnt="5" custLinFactNeighborX="-12518" custLinFactNeighborY="-18774"/>
      <dgm:spPr>
        <a:solidFill>
          <a:srgbClr val="152E5F">
            <a:alpha val="55000"/>
          </a:srgbClr>
        </a:solidFill>
        <a:ln>
          <a:solidFill>
            <a:srgbClr val="B4BCCC"/>
          </a:solidFill>
        </a:ln>
      </dgm:spPr>
    </dgm:pt>
    <dgm:pt modelId="{A9ACF749-7F70-453E-9AD5-5969C674E4CF}" type="pres">
      <dgm:prSet presAssocID="{FE43E776-7C8C-4CC1-8FDC-69A64232BF95}" presName="textBox5e" presStyleLbl="revTx" presStyleIdx="4" presStyleCnt="5" custLinFactNeighborX="-3090" custLinFactNeighborY="1983">
        <dgm:presLayoutVars>
          <dgm:bulletEnabled val="1"/>
        </dgm:presLayoutVars>
      </dgm:prSet>
      <dgm:spPr/>
    </dgm:pt>
  </dgm:ptLst>
  <dgm:cxnLst>
    <dgm:cxn modelId="{730D1704-F8EE-44E7-89E5-63BAA1E72168}" type="presOf" srcId="{6B5D3A45-C1EB-47F2-B7DC-0357FF52FCEC}" destId="{5A9417B4-64AF-4E31-9811-36302B5311DA}" srcOrd="0" destOrd="2" presId="urn:microsoft.com/office/officeart/2005/8/layout/arrow2"/>
    <dgm:cxn modelId="{1CCA1F04-85C6-4ED5-A5E9-C230BAE83C7A}" type="presOf" srcId="{B478E20C-24C5-491F-AFE8-7BC5397EE228}" destId="{A9ACF749-7F70-453E-9AD5-5969C674E4CF}" srcOrd="0" destOrd="2" presId="urn:microsoft.com/office/officeart/2005/8/layout/arrow2"/>
    <dgm:cxn modelId="{93FC8C05-A037-4008-891E-2263F4385925}" type="presOf" srcId="{F46C5D4D-027A-4B5D-B562-A2D68D40C326}" destId="{F7DEA19C-5F72-4A01-9240-DD01EAEA751E}" srcOrd="0" destOrd="5" presId="urn:microsoft.com/office/officeart/2005/8/layout/arrow2"/>
    <dgm:cxn modelId="{57B82115-289D-4A4D-B1E4-DD07EAC004BC}" srcId="{CFEC6F5A-3946-4A69-ACC8-96F5D8698838}" destId="{4516484F-0892-4789-B597-B9C54AD46A7B}" srcOrd="3" destOrd="0" parTransId="{957594FF-92E5-4299-B6AE-F49C584DDDDF}" sibTransId="{4ED4F9A2-1472-498D-B0F7-36E20630A384}"/>
    <dgm:cxn modelId="{2A3B9A17-240D-4B01-B75C-4BCA258D24FA}" srcId="{FE43E776-7C8C-4CC1-8FDC-69A64232BF95}" destId="{9A40665A-04E2-44A4-BFA6-1FB4C057F427}" srcOrd="4" destOrd="0" parTransId="{294AC1A5-3251-411B-84B7-01FC06DAFA03}" sibTransId="{BE7D1002-3EA2-4206-B07A-6D47E885D123}"/>
    <dgm:cxn modelId="{F87F381A-1507-49EF-BE14-21BE459A32D4}" type="presOf" srcId="{91AA4E21-8DCB-420A-84E2-BC8E4A7A25DB}" destId="{5A9417B4-64AF-4E31-9811-36302B5311DA}" srcOrd="0" destOrd="4" presId="urn:microsoft.com/office/officeart/2005/8/layout/arrow2"/>
    <dgm:cxn modelId="{95873B1E-9B09-46F2-A19F-2CA2A9617D70}" srcId="{EFD58D9D-4E9B-4E7C-A43D-ACA2089D0572}" destId="{48317B99-3B3B-480A-A483-53E242E885A7}" srcOrd="1" destOrd="0" parTransId="{E209BCFE-0DB1-4C85-9256-2FE5C0E5CA98}" sibTransId="{16C6251C-DC15-44E5-9593-78BE576AFE5C}"/>
    <dgm:cxn modelId="{C33CC126-2386-4EC0-B278-0DCD7A0DD7FF}" srcId="{25CC7F4F-E2A0-4570-A593-629799183800}" destId="{FF6E63BC-DB4D-4F78-86EB-5CCA48978924}" srcOrd="1" destOrd="0" parTransId="{00AF38A3-9D3F-4265-8949-8961F9640FF5}" sibTransId="{CC47B796-E3F1-4089-9FA8-6FC49234BD03}"/>
    <dgm:cxn modelId="{8E835827-D203-46C1-84DF-7468B0C0EB49}" srcId="{4516484F-0892-4789-B597-B9C54AD46A7B}" destId="{82BA2F24-49F2-4EAF-8CD9-FF5AF109B3D2}" srcOrd="0" destOrd="0" parTransId="{A85C1740-92E7-4424-A08E-5D9B8B4B842F}" sibTransId="{8A5D0785-8D19-4682-8035-8CD106893A61}"/>
    <dgm:cxn modelId="{57A2B827-F26E-4E9C-B9D8-DB901C96270F}" type="presOf" srcId="{48317B99-3B3B-480A-A483-53E242E885A7}" destId="{49452895-6633-4DFE-8029-DEEFE5FCE065}" srcOrd="0" destOrd="2" presId="urn:microsoft.com/office/officeart/2005/8/layout/arrow2"/>
    <dgm:cxn modelId="{3B4D9C39-268F-42BE-B52C-C9A8EE2BF19B}" type="presOf" srcId="{A9662DF3-FBE1-42A2-8FF8-9EB0B6A2B3EC}" destId="{42FBA750-EA15-4CE0-86C9-A6AB18232BDC}" srcOrd="0" destOrd="1" presId="urn:microsoft.com/office/officeart/2005/8/layout/arrow2"/>
    <dgm:cxn modelId="{5799ED3C-9EAA-4D8C-A5AA-FBE08E1583F0}" srcId="{25CC7F4F-E2A0-4570-A593-629799183800}" destId="{A9662DF3-FBE1-42A2-8FF8-9EB0B6A2B3EC}" srcOrd="0" destOrd="0" parTransId="{3AB00943-7CA5-4F08-A272-463BE4AADADF}" sibTransId="{5A02EF8F-9E06-4659-BF4A-C67EC3973CDF}"/>
    <dgm:cxn modelId="{153A8642-9FC0-4566-B29A-FA5BCC634062}" srcId="{FE43E776-7C8C-4CC1-8FDC-69A64232BF95}" destId="{B478E20C-24C5-491F-AFE8-7BC5397EE228}" srcOrd="1" destOrd="0" parTransId="{4CE9FA57-B80F-4D3F-B519-60269976CE85}" sibTransId="{E054CF21-4395-4259-8C5B-34EA1975ABB3}"/>
    <dgm:cxn modelId="{EF0BB345-0021-424D-8066-61DF743D28F0}" srcId="{FE43E776-7C8C-4CC1-8FDC-69A64232BF95}" destId="{7816AE7F-E5B9-474F-B108-4A4C1231E4B0}" srcOrd="2" destOrd="0" parTransId="{B7D67DFE-F400-485C-B7EC-631C11273F81}" sibTransId="{6C83897B-AA0B-4ABB-8881-217F455C74A2}"/>
    <dgm:cxn modelId="{A6B65F46-CD0C-44A5-9194-96D7CA6010A3}" type="presOf" srcId="{4516484F-0892-4789-B597-B9C54AD46A7B}" destId="{5A9417B4-64AF-4E31-9811-36302B5311DA}" srcOrd="0" destOrd="0" presId="urn:microsoft.com/office/officeart/2005/8/layout/arrow2"/>
    <dgm:cxn modelId="{79698D46-B558-4BFD-BA3C-DC157761E20E}" srcId="{FE43E776-7C8C-4CC1-8FDC-69A64232BF95}" destId="{250F0553-9144-4D6B-AB34-4E91B61AC902}" srcOrd="3" destOrd="0" parTransId="{35B0F4D0-51DA-4B26-8625-23AC9C439D5A}" sibTransId="{5FD0755C-16A4-4763-B5E0-EC5CB559DA14}"/>
    <dgm:cxn modelId="{AE2D5947-6C13-4196-A83E-8CA813BD33AF}" type="presOf" srcId="{43C5F8B1-1459-4597-AD05-E0649698D499}" destId="{49452895-6633-4DFE-8029-DEEFE5FCE065}" srcOrd="0" destOrd="3" presId="urn:microsoft.com/office/officeart/2005/8/layout/arrow2"/>
    <dgm:cxn modelId="{6DCEEC47-9C03-4A48-BA2E-EB66BBA05EC8}" srcId="{CFEC6F5A-3946-4A69-ACC8-96F5D8698838}" destId="{25CC7F4F-E2A0-4570-A593-629799183800}" srcOrd="0" destOrd="0" parTransId="{CD4CC97B-757D-49FF-AFBA-3423FF344B70}" sibTransId="{019C8E36-7AD8-465B-9687-E48F247BC7AB}"/>
    <dgm:cxn modelId="{6624DB4B-C963-43C0-B3B3-1D57720B4AB5}" srcId="{E1ABC77E-0AF3-4261-8E65-10C369674F32}" destId="{C34BEEDA-F946-4996-AD7C-D319DDACEB1F}" srcOrd="3" destOrd="0" parTransId="{55524265-235A-43E1-8896-959D81FDCDE1}" sibTransId="{2BA919A2-06B2-4FC7-BB85-50ED2131D16B}"/>
    <dgm:cxn modelId="{BBD4784D-FF9E-4180-BDD8-C1C1F109F862}" type="presOf" srcId="{9CF056F5-B19B-46AE-BC95-8628006C52CA}" destId="{49452895-6633-4DFE-8029-DEEFE5FCE065}" srcOrd="0" destOrd="1" presId="urn:microsoft.com/office/officeart/2005/8/layout/arrow2"/>
    <dgm:cxn modelId="{4CD5A64E-4AFB-4BB2-8472-DE6DC408EA43}" srcId="{E1ABC77E-0AF3-4261-8E65-10C369674F32}" destId="{400CAB2E-D667-45D7-9EE7-2CD8E0CC491C}" srcOrd="0" destOrd="0" parTransId="{9CE1B660-276B-40A7-B811-D53226E16AEB}" sibTransId="{4FEC246F-EFF9-47D5-A07C-72CB61EC258C}"/>
    <dgm:cxn modelId="{DDCD2451-3A35-4475-BE55-CD401EDD986A}" srcId="{FE43E776-7C8C-4CC1-8FDC-69A64232BF95}" destId="{27E760CC-9E27-4D75-95E9-0E558D94DBDF}" srcOrd="0" destOrd="0" parTransId="{0E5547A5-723B-4009-B894-D20ACB17E6CD}" sibTransId="{1096260B-D8A4-45FC-8575-308F2E4DA32A}"/>
    <dgm:cxn modelId="{C9895877-3608-43E2-B78C-303CB087E625}" srcId="{4516484F-0892-4789-B597-B9C54AD46A7B}" destId="{91AA4E21-8DCB-420A-84E2-BC8E4A7A25DB}" srcOrd="3" destOrd="0" parTransId="{94E229A0-B0BD-41A2-84B0-641759AE3DB3}" sibTransId="{2874B956-63E3-48E3-AFFE-62587FC896C0}"/>
    <dgm:cxn modelId="{08888558-A4DD-4709-9DA5-6715166FB9B4}" type="presOf" srcId="{EFD58D9D-4E9B-4E7C-A43D-ACA2089D0572}" destId="{49452895-6633-4DFE-8029-DEEFE5FCE065}" srcOrd="0" destOrd="0" presId="urn:microsoft.com/office/officeart/2005/8/layout/arrow2"/>
    <dgm:cxn modelId="{6DEA5B7D-2330-4851-BBAA-D3352B822407}" type="presOf" srcId="{250F0553-9144-4D6B-AB34-4E91B61AC902}" destId="{A9ACF749-7F70-453E-9AD5-5969C674E4CF}" srcOrd="0" destOrd="4" presId="urn:microsoft.com/office/officeart/2005/8/layout/arrow2"/>
    <dgm:cxn modelId="{D954D080-D9B5-43BC-8AE4-AD0F955FEE1D}" type="presOf" srcId="{630670D6-DDC3-4B04-B8A2-5BE50D370C7D}" destId="{A9ACF749-7F70-453E-9AD5-5969C674E4CF}" srcOrd="0" destOrd="6" presId="urn:microsoft.com/office/officeart/2005/8/layout/arrow2"/>
    <dgm:cxn modelId="{85242382-2A52-4AE0-A686-D347371113FE}" type="presOf" srcId="{82BA2F24-49F2-4EAF-8CD9-FF5AF109B3D2}" destId="{5A9417B4-64AF-4E31-9811-36302B5311DA}" srcOrd="0" destOrd="1" presId="urn:microsoft.com/office/officeart/2005/8/layout/arrow2"/>
    <dgm:cxn modelId="{D4528086-BC78-4B00-BCDC-3282E83F32C0}" type="presOf" srcId="{E1ABC77E-0AF3-4261-8E65-10C369674F32}" destId="{F7DEA19C-5F72-4A01-9240-DD01EAEA751E}" srcOrd="0" destOrd="0" presId="urn:microsoft.com/office/officeart/2005/8/layout/arrow2"/>
    <dgm:cxn modelId="{60A1E78F-9C82-4C38-8574-CAD0551B7D1B}" srcId="{4516484F-0892-4789-B597-B9C54AD46A7B}" destId="{6B5D3A45-C1EB-47F2-B7DC-0357FF52FCEC}" srcOrd="1" destOrd="0" parTransId="{4D32C13F-1063-4B97-A107-737B0F7F9720}" sibTransId="{74BA5393-FCF5-481F-8561-527524E9E87A}"/>
    <dgm:cxn modelId="{2D2A9F9B-A502-482D-A9AE-91D69C46CFCE}" type="presOf" srcId="{3500EBFB-3CBB-4551-8EC7-222B1AD12B89}" destId="{F7DEA19C-5F72-4A01-9240-DD01EAEA751E}" srcOrd="0" destOrd="2" presId="urn:microsoft.com/office/officeart/2005/8/layout/arrow2"/>
    <dgm:cxn modelId="{0DE4A99B-38A6-491B-9FD5-21DA4EC9FE3E}" srcId="{4516484F-0892-4789-B597-B9C54AD46A7B}" destId="{38F19032-4C76-4628-972F-CF3C700E88C4}" srcOrd="2" destOrd="0" parTransId="{3DA7B14D-1FE6-4DF1-A9A4-9A456AF93512}" sibTransId="{B0A41590-CF55-461F-9B9D-02104C625C54}"/>
    <dgm:cxn modelId="{1927B19F-3677-4EA8-BE0D-2E8BFA55D868}" type="presOf" srcId="{FE43E776-7C8C-4CC1-8FDC-69A64232BF95}" destId="{A9ACF749-7F70-453E-9AD5-5969C674E4CF}" srcOrd="0" destOrd="0" presId="urn:microsoft.com/office/officeart/2005/8/layout/arrow2"/>
    <dgm:cxn modelId="{6EABC6A1-B0A1-4F7C-AB8F-EAAAAE545AD0}" type="presOf" srcId="{38F19032-4C76-4628-972F-CF3C700E88C4}" destId="{5A9417B4-64AF-4E31-9811-36302B5311DA}" srcOrd="0" destOrd="3" presId="urn:microsoft.com/office/officeart/2005/8/layout/arrow2"/>
    <dgm:cxn modelId="{5EF974A5-B80C-4785-9BCA-C0D926FFA076}" srcId="{E1ABC77E-0AF3-4261-8E65-10C369674F32}" destId="{3500EBFB-3CBB-4551-8EC7-222B1AD12B89}" srcOrd="1" destOrd="0" parTransId="{84DCFBD2-EAEA-48B8-A318-C17B976F0029}" sibTransId="{A82A46E5-1CC6-4799-AF4C-CFA14FBAB176}"/>
    <dgm:cxn modelId="{ADF8FFA7-04A8-451F-A694-9198F6A9A3BC}" srcId="{E1ABC77E-0AF3-4261-8E65-10C369674F32}" destId="{F46C5D4D-027A-4B5D-B562-A2D68D40C326}" srcOrd="4" destOrd="0" parTransId="{BF41FD6D-6E91-470B-8EE5-5278F32FAB70}" sibTransId="{436BEE7D-5254-4619-BC0E-F546A894418C}"/>
    <dgm:cxn modelId="{F1C72CAE-63DA-40DC-A856-8014E9ED800E}" type="presOf" srcId="{AD4E4973-53CB-44B1-981D-554D3BF6E2F3}" destId="{F7DEA19C-5F72-4A01-9240-DD01EAEA751E}" srcOrd="0" destOrd="3" presId="urn:microsoft.com/office/officeart/2005/8/layout/arrow2"/>
    <dgm:cxn modelId="{44BDD4B0-8D0D-4B3C-B3F9-DEC3BD299BBE}" srcId="{CFEC6F5A-3946-4A69-ACC8-96F5D8698838}" destId="{E1ABC77E-0AF3-4261-8E65-10C369674F32}" srcOrd="2" destOrd="0" parTransId="{C3C167F0-A799-4677-8513-0EEA57D74B69}" sibTransId="{7EF08250-F484-4C04-8337-3AE54C9D195B}"/>
    <dgm:cxn modelId="{F96263B2-2C60-4DC6-84FF-7D7E4155B7A9}" type="presOf" srcId="{25CC7F4F-E2A0-4570-A593-629799183800}" destId="{42FBA750-EA15-4CE0-86C9-A6AB18232BDC}" srcOrd="0" destOrd="0" presId="urn:microsoft.com/office/officeart/2005/8/layout/arrow2"/>
    <dgm:cxn modelId="{055243B5-F5B2-4097-8F48-47C32FEFF251}" srcId="{CFEC6F5A-3946-4A69-ACC8-96F5D8698838}" destId="{FE43E776-7C8C-4CC1-8FDC-69A64232BF95}" srcOrd="4" destOrd="0" parTransId="{9BEE1F42-1206-4A87-9DE8-F78036941012}" sibTransId="{F4CE739F-9CA3-48B5-A3CB-1B03C4D61077}"/>
    <dgm:cxn modelId="{CE8CC9B6-34D4-4BFC-8C0D-4680826A0DA5}" type="presOf" srcId="{FF6E63BC-DB4D-4F78-86EB-5CCA48978924}" destId="{42FBA750-EA15-4CE0-86C9-A6AB18232BDC}" srcOrd="0" destOrd="2" presId="urn:microsoft.com/office/officeart/2005/8/layout/arrow2"/>
    <dgm:cxn modelId="{85FEB4B8-C204-4990-850F-26E4F2DEBA13}" srcId="{CFEC6F5A-3946-4A69-ACC8-96F5D8698838}" destId="{EFD58D9D-4E9B-4E7C-A43D-ACA2089D0572}" srcOrd="1" destOrd="0" parTransId="{498F33B6-E20D-4517-98C2-C8102A9D38FD}" sibTransId="{69546456-E727-4037-AAEB-A3C483E99A59}"/>
    <dgm:cxn modelId="{0F18ECBC-5495-45C3-9D9B-256B2203EA43}" type="presOf" srcId="{E236E4A1-7D7B-4442-87C9-4C7B1D149D19}" destId="{42FBA750-EA15-4CE0-86C9-A6AB18232BDC}" srcOrd="0" destOrd="3" presId="urn:microsoft.com/office/officeart/2005/8/layout/arrow2"/>
    <dgm:cxn modelId="{0A7C5BBF-9E2C-4DAE-9431-E7624E6A9897}" srcId="{EFD58D9D-4E9B-4E7C-A43D-ACA2089D0572}" destId="{9CF056F5-B19B-46AE-BC95-8628006C52CA}" srcOrd="0" destOrd="0" parTransId="{49192D07-0DA7-4638-9649-4B44EC239C5B}" sibTransId="{19AB6874-D984-432F-9871-D618F12E3DB1}"/>
    <dgm:cxn modelId="{8B101DCF-0563-4E04-9CBD-DA9A9E0302B7}" type="presOf" srcId="{27E760CC-9E27-4D75-95E9-0E558D94DBDF}" destId="{A9ACF749-7F70-453E-9AD5-5969C674E4CF}" srcOrd="0" destOrd="1" presId="urn:microsoft.com/office/officeart/2005/8/layout/arrow2"/>
    <dgm:cxn modelId="{BAC428D2-BC89-4158-955C-DB9F94952906}" type="presOf" srcId="{A973DC34-DA63-42BF-8451-93DAAA214CAF}" destId="{5A9417B4-64AF-4E31-9811-36302B5311DA}" srcOrd="0" destOrd="5" presId="urn:microsoft.com/office/officeart/2005/8/layout/arrow2"/>
    <dgm:cxn modelId="{64989EDE-882D-4D81-A38E-BBE592FF6877}" type="presOf" srcId="{400CAB2E-D667-45D7-9EE7-2CD8E0CC491C}" destId="{F7DEA19C-5F72-4A01-9240-DD01EAEA751E}" srcOrd="0" destOrd="1" presId="urn:microsoft.com/office/officeart/2005/8/layout/arrow2"/>
    <dgm:cxn modelId="{AD181DE9-3596-4532-AC6B-986013D8732F}" srcId="{25CC7F4F-E2A0-4570-A593-629799183800}" destId="{E236E4A1-7D7B-4442-87C9-4C7B1D149D19}" srcOrd="2" destOrd="0" parTransId="{894872A7-27D9-4D76-9ADA-39412DB990A9}" sibTransId="{3B8DC9E6-9428-4B06-8D15-621171C08079}"/>
    <dgm:cxn modelId="{7EE05CE9-68DD-4725-B874-EEDB57CE80F0}" type="presOf" srcId="{9A40665A-04E2-44A4-BFA6-1FB4C057F427}" destId="{A9ACF749-7F70-453E-9AD5-5969C674E4CF}" srcOrd="0" destOrd="5" presId="urn:microsoft.com/office/officeart/2005/8/layout/arrow2"/>
    <dgm:cxn modelId="{B9A5A7E9-A8FC-4C64-850C-AE50F155A372}" srcId="{4516484F-0892-4789-B597-B9C54AD46A7B}" destId="{A973DC34-DA63-42BF-8451-93DAAA214CAF}" srcOrd="4" destOrd="0" parTransId="{20165257-B002-47D5-A287-D86D45635C6B}" sibTransId="{2D9B9F84-A941-403F-B5AF-861786F8C354}"/>
    <dgm:cxn modelId="{91183BEC-B1AC-408A-9B0D-7EFC5D6BC70A}" type="presOf" srcId="{C34BEEDA-F946-4996-AD7C-D319DDACEB1F}" destId="{F7DEA19C-5F72-4A01-9240-DD01EAEA751E}" srcOrd="0" destOrd="4" presId="urn:microsoft.com/office/officeart/2005/8/layout/arrow2"/>
    <dgm:cxn modelId="{78D068F3-0ABD-49CD-9D5B-3327703E6B36}" srcId="{E1ABC77E-0AF3-4261-8E65-10C369674F32}" destId="{AD4E4973-53CB-44B1-981D-554D3BF6E2F3}" srcOrd="2" destOrd="0" parTransId="{AD2B6401-4B96-455C-AF06-32307554237A}" sibTransId="{45F2C1DF-5A28-4BE3-BEBA-5FA6F25BC088}"/>
    <dgm:cxn modelId="{92226AF7-B30E-46DB-B3A9-BF8C4D5E1538}" type="presOf" srcId="{CFEC6F5A-3946-4A69-ACC8-96F5D8698838}" destId="{0735C38C-2BA4-414E-A699-40CAFD7B6C70}" srcOrd="0" destOrd="0" presId="urn:microsoft.com/office/officeart/2005/8/layout/arrow2"/>
    <dgm:cxn modelId="{EFFBB6F7-592F-4C14-B844-0DB4E85D013F}" type="presOf" srcId="{7816AE7F-E5B9-474F-B108-4A4C1231E4B0}" destId="{A9ACF749-7F70-453E-9AD5-5969C674E4CF}" srcOrd="0" destOrd="3" presId="urn:microsoft.com/office/officeart/2005/8/layout/arrow2"/>
    <dgm:cxn modelId="{A44A22F9-3600-4499-8C6D-6A6468D12D25}" srcId="{FE43E776-7C8C-4CC1-8FDC-69A64232BF95}" destId="{630670D6-DDC3-4B04-B8A2-5BE50D370C7D}" srcOrd="5" destOrd="0" parTransId="{C181A3B8-04D3-4E4A-87AF-7E6965B5D171}" sibTransId="{BA7F17A9-ABAA-46F7-BD13-E0C33BD87054}"/>
    <dgm:cxn modelId="{309D0DFB-59A6-4D53-8CD8-DB71C57C5555}" srcId="{EFD58D9D-4E9B-4E7C-A43D-ACA2089D0572}" destId="{43C5F8B1-1459-4597-AD05-E0649698D499}" srcOrd="2" destOrd="0" parTransId="{5BDED654-E362-4169-8392-CADF48BAA753}" sibTransId="{A2A2D091-C2D0-4F29-A0C3-5CA8B3698A89}"/>
    <dgm:cxn modelId="{BC299181-8C98-47C3-B66A-68BB32FFCD00}" type="presParOf" srcId="{0735C38C-2BA4-414E-A699-40CAFD7B6C70}" destId="{33D3D12E-7A4B-452D-A56E-3B23D9FE8DC8}" srcOrd="0" destOrd="0" presId="urn:microsoft.com/office/officeart/2005/8/layout/arrow2"/>
    <dgm:cxn modelId="{6A4B50D4-512E-4E3B-8EFC-559D40CB5359}" type="presParOf" srcId="{0735C38C-2BA4-414E-A699-40CAFD7B6C70}" destId="{CBD080FD-F70B-49DC-A6F7-4B552F88DA96}" srcOrd="1" destOrd="0" presId="urn:microsoft.com/office/officeart/2005/8/layout/arrow2"/>
    <dgm:cxn modelId="{B7232C11-B824-45CA-993E-F7CD13976E9A}" type="presParOf" srcId="{CBD080FD-F70B-49DC-A6F7-4B552F88DA96}" destId="{A8B25649-4783-4220-A74D-F5A974BF7CCF}" srcOrd="0" destOrd="0" presId="urn:microsoft.com/office/officeart/2005/8/layout/arrow2"/>
    <dgm:cxn modelId="{0CC044D3-010E-47BF-86C2-B851C79546AA}" type="presParOf" srcId="{CBD080FD-F70B-49DC-A6F7-4B552F88DA96}" destId="{42FBA750-EA15-4CE0-86C9-A6AB18232BDC}" srcOrd="1" destOrd="0" presId="urn:microsoft.com/office/officeart/2005/8/layout/arrow2"/>
    <dgm:cxn modelId="{5185F6B7-D587-470B-89DB-3E0946D8C360}" type="presParOf" srcId="{CBD080FD-F70B-49DC-A6F7-4B552F88DA96}" destId="{7D0B9276-5226-49EF-87A9-273F47654FB7}" srcOrd="2" destOrd="0" presId="urn:microsoft.com/office/officeart/2005/8/layout/arrow2"/>
    <dgm:cxn modelId="{7E52A6A3-8FD3-41F6-A6FD-CE61A96D3B9E}" type="presParOf" srcId="{CBD080FD-F70B-49DC-A6F7-4B552F88DA96}" destId="{49452895-6633-4DFE-8029-DEEFE5FCE065}" srcOrd="3" destOrd="0" presId="urn:microsoft.com/office/officeart/2005/8/layout/arrow2"/>
    <dgm:cxn modelId="{13DEF615-E7B4-4409-B2A0-569EF9637D4A}" type="presParOf" srcId="{CBD080FD-F70B-49DC-A6F7-4B552F88DA96}" destId="{E7B193D8-402A-4A03-9394-F9D046B68185}" srcOrd="4" destOrd="0" presId="urn:microsoft.com/office/officeart/2005/8/layout/arrow2"/>
    <dgm:cxn modelId="{D799CDCC-E081-4A58-8784-57FDF57D4EE4}" type="presParOf" srcId="{CBD080FD-F70B-49DC-A6F7-4B552F88DA96}" destId="{F7DEA19C-5F72-4A01-9240-DD01EAEA751E}" srcOrd="5" destOrd="0" presId="urn:microsoft.com/office/officeart/2005/8/layout/arrow2"/>
    <dgm:cxn modelId="{58E1D348-A013-48CA-B8A0-12ED325A8DF4}" type="presParOf" srcId="{CBD080FD-F70B-49DC-A6F7-4B552F88DA96}" destId="{C353AFBB-762B-44E0-A5F1-0B14FCBD0C53}" srcOrd="6" destOrd="0" presId="urn:microsoft.com/office/officeart/2005/8/layout/arrow2"/>
    <dgm:cxn modelId="{072A05C8-87A2-4C0C-83B4-A0D8C179248C}" type="presParOf" srcId="{CBD080FD-F70B-49DC-A6F7-4B552F88DA96}" destId="{5A9417B4-64AF-4E31-9811-36302B5311DA}" srcOrd="7" destOrd="0" presId="urn:microsoft.com/office/officeart/2005/8/layout/arrow2"/>
    <dgm:cxn modelId="{76FD3FCC-20E8-4497-82E5-7EC3C797F7FB}" type="presParOf" srcId="{CBD080FD-F70B-49DC-A6F7-4B552F88DA96}" destId="{1AE5C613-11AD-4B2E-9B3C-0AF3F6E0810E}" srcOrd="8" destOrd="0" presId="urn:microsoft.com/office/officeart/2005/8/layout/arrow2"/>
    <dgm:cxn modelId="{EF4931D7-5B60-4E7B-9148-48EF87E58801}" type="presParOf" srcId="{CBD080FD-F70B-49DC-A6F7-4B552F88DA96}" destId="{A9ACF749-7F70-453E-9AD5-5969C674E4CF}" srcOrd="9" destOrd="0" presId="urn:microsoft.com/office/officeart/2005/8/layout/arrow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D3D12E-7A4B-452D-A56E-3B23D9FE8DC8}">
      <dsp:nvSpPr>
        <dsp:cNvPr id="0" name=""/>
        <dsp:cNvSpPr/>
      </dsp:nvSpPr>
      <dsp:spPr>
        <a:xfrm>
          <a:off x="2261813" y="0"/>
          <a:ext cx="18127577" cy="10934652"/>
        </a:xfrm>
        <a:prstGeom prst="swooshArrow">
          <a:avLst>
            <a:gd name="adj1" fmla="val 25000"/>
            <a:gd name="adj2" fmla="val 25000"/>
          </a:avLst>
        </a:prstGeom>
        <a:solidFill>
          <a:srgbClr val="1D3E81">
            <a:alpha val="76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B25649-4783-4220-A74D-F5A974BF7CCF}">
      <dsp:nvSpPr>
        <dsp:cNvPr id="0" name=""/>
        <dsp:cNvSpPr/>
      </dsp:nvSpPr>
      <dsp:spPr>
        <a:xfrm>
          <a:off x="3929232" y="8388371"/>
          <a:ext cx="423262" cy="423262"/>
        </a:xfrm>
        <a:prstGeom prst="ellipse">
          <a:avLst/>
        </a:prstGeom>
        <a:solidFill>
          <a:srgbClr val="152E5F">
            <a:alpha val="55000"/>
          </a:srgbClr>
        </a:solidFill>
        <a:ln w="25400" cap="flat" cmpd="sng" algn="ctr">
          <a:solidFill>
            <a:srgbClr val="B4BCC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FBA750-EA15-4CE0-86C9-A6AB18232BDC}">
      <dsp:nvSpPr>
        <dsp:cNvPr id="0" name=""/>
        <dsp:cNvSpPr/>
      </dsp:nvSpPr>
      <dsp:spPr>
        <a:xfrm>
          <a:off x="4160811" y="8583205"/>
          <a:ext cx="3108304" cy="2918480"/>
        </a:xfrm>
        <a:prstGeom prst="rect">
          <a:avLst/>
        </a:prstGeom>
        <a:solidFill>
          <a:srgbClr val="9FC13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0" numCol="1" spcCol="1270" anchor="t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>
              <a:solidFill>
                <a:schemeClr val="bg1"/>
              </a:solidFill>
              <a:latin typeface="Calibri" panose="020F0502020204030204" pitchFamily="34" charset="0"/>
            </a:rPr>
            <a:t>May - June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2800" kern="1200" dirty="0">
              <a:solidFill>
                <a:schemeClr val="bg1"/>
              </a:solidFill>
              <a:latin typeface="Calibri" panose="020F0502020204030204" pitchFamily="34" charset="0"/>
            </a:rPr>
            <a:t>Executed WIC data share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2800" kern="1200">
              <a:solidFill>
                <a:schemeClr val="bg1"/>
              </a:solidFill>
              <a:latin typeface="Calibri" panose="020F0502020204030204" pitchFamily="34" charset="0"/>
            </a:rPr>
            <a:t>Received WIC file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2800" b="0" kern="1200" dirty="0">
              <a:solidFill>
                <a:schemeClr val="bg1"/>
              </a:solidFill>
              <a:latin typeface="Calibri" panose="020F0502020204030204" pitchFamily="34" charset="0"/>
            </a:rPr>
            <a:t>Messages approved</a:t>
          </a:r>
        </a:p>
      </dsp:txBody>
      <dsp:txXfrm>
        <a:off x="4160811" y="8583205"/>
        <a:ext cx="3108304" cy="2918480"/>
      </dsp:txXfrm>
    </dsp:sp>
    <dsp:sp modelId="{7D0B9276-5226-49EF-87A9-273F47654FB7}">
      <dsp:nvSpPr>
        <dsp:cNvPr id="0" name=""/>
        <dsp:cNvSpPr/>
      </dsp:nvSpPr>
      <dsp:spPr>
        <a:xfrm>
          <a:off x="6885362" y="6050478"/>
          <a:ext cx="662497" cy="662497"/>
        </a:xfrm>
        <a:prstGeom prst="ellipse">
          <a:avLst/>
        </a:prstGeom>
        <a:solidFill>
          <a:srgbClr val="152E5F">
            <a:alpha val="55000"/>
          </a:srgbClr>
        </a:solidFill>
        <a:ln w="25400" cap="flat" cmpd="sng" algn="ctr">
          <a:solidFill>
            <a:srgbClr val="B4BCC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452895-6633-4DFE-8029-DEEFE5FCE065}">
      <dsp:nvSpPr>
        <dsp:cNvPr id="0" name=""/>
        <dsp:cNvSpPr/>
      </dsp:nvSpPr>
      <dsp:spPr>
        <a:xfrm>
          <a:off x="7246358" y="6663352"/>
          <a:ext cx="3086343" cy="4819206"/>
        </a:xfrm>
        <a:prstGeom prst="rect">
          <a:avLst/>
        </a:prstGeom>
        <a:solidFill>
          <a:srgbClr val="3399E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0" numCol="1" spcCol="1270" anchor="t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>
              <a:solidFill>
                <a:schemeClr val="bg1"/>
              </a:solidFill>
              <a:latin typeface="Calibri" panose="020F0502020204030204" pitchFamily="34" charset="0"/>
            </a:rPr>
            <a:t>July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ts val="2400"/>
            </a:spcAft>
            <a:buChar char="•"/>
          </a:pPr>
          <a:r>
            <a:rPr lang="en-US" sz="2800" kern="1200" dirty="0">
              <a:solidFill>
                <a:schemeClr val="bg1"/>
              </a:solidFill>
              <a:latin typeface="Calibri" panose="020F0502020204030204" pitchFamily="34" charset="0"/>
            </a:rPr>
            <a:t>Executed CDHS data share amendments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ts val="2400"/>
            </a:spcAft>
            <a:buChar char="•"/>
          </a:pPr>
          <a:r>
            <a:rPr lang="en-US" sz="2800" kern="1200" dirty="0">
              <a:solidFill>
                <a:schemeClr val="bg1"/>
              </a:solidFill>
              <a:latin typeface="Calibri" panose="020F0502020204030204" pitchFamily="34" charset="0"/>
            </a:rPr>
            <a:t>Received SNAP file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ts val="2400"/>
            </a:spcAft>
            <a:buChar char="•"/>
          </a:pPr>
          <a:r>
            <a:rPr lang="en-US" sz="2800" kern="1200" dirty="0">
              <a:solidFill>
                <a:schemeClr val="bg1"/>
              </a:solidFill>
              <a:latin typeface="Calibri" panose="020F0502020204030204" pitchFamily="34" charset="0"/>
            </a:rPr>
            <a:t>Completed data match</a:t>
          </a:r>
        </a:p>
      </dsp:txBody>
      <dsp:txXfrm>
        <a:off x="7246358" y="6663352"/>
        <a:ext cx="3086343" cy="4819206"/>
      </dsp:txXfrm>
    </dsp:sp>
    <dsp:sp modelId="{E7B193D8-402A-4A03-9394-F9D046B68185}">
      <dsp:nvSpPr>
        <dsp:cNvPr id="0" name=""/>
        <dsp:cNvSpPr/>
      </dsp:nvSpPr>
      <dsp:spPr>
        <a:xfrm>
          <a:off x="9807048" y="4325297"/>
          <a:ext cx="883329" cy="883329"/>
        </a:xfrm>
        <a:prstGeom prst="ellipse">
          <a:avLst/>
        </a:prstGeom>
        <a:solidFill>
          <a:srgbClr val="152E5F">
            <a:alpha val="55000"/>
          </a:srgbClr>
        </a:solidFill>
        <a:ln w="25400" cap="flat" cmpd="sng" algn="ctr">
          <a:solidFill>
            <a:srgbClr val="B4BCC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DEA19C-5F72-4A01-9240-DD01EAEA751E}">
      <dsp:nvSpPr>
        <dsp:cNvPr id="0" name=""/>
        <dsp:cNvSpPr/>
      </dsp:nvSpPr>
      <dsp:spPr>
        <a:xfrm>
          <a:off x="10295904" y="5018579"/>
          <a:ext cx="3362946" cy="6463947"/>
        </a:xfrm>
        <a:prstGeom prst="rect">
          <a:avLst/>
        </a:prstGeom>
        <a:solidFill>
          <a:srgbClr val="73829F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0" numCol="1" spcCol="1270" anchor="t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>
              <a:solidFill>
                <a:schemeClr val="bg1"/>
              </a:solidFill>
              <a:latin typeface="Calibri" panose="020F0502020204030204" pitchFamily="34" charset="0"/>
            </a:rPr>
            <a:t>August - September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ts val="1800"/>
            </a:spcAft>
            <a:buChar char="•"/>
          </a:pPr>
          <a:r>
            <a:rPr lang="en-US" sz="2800" kern="1200">
              <a:solidFill>
                <a:schemeClr val="bg1"/>
              </a:solidFill>
              <a:latin typeface="Calibri" panose="020F0502020204030204" pitchFamily="34" charset="0"/>
            </a:rPr>
            <a:t>Six agencies chosen 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ts val="1800"/>
            </a:spcAft>
            <a:buChar char="•"/>
          </a:pPr>
          <a:r>
            <a:rPr lang="en-US" sz="2800" kern="1200">
              <a:solidFill>
                <a:schemeClr val="bg1"/>
              </a:solidFill>
              <a:latin typeface="Calibri" panose="020F0502020204030204" pitchFamily="34" charset="0"/>
            </a:rPr>
            <a:t>Rolled out cloud-based tracking tool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ts val="1800"/>
            </a:spcAft>
            <a:buChar char="•"/>
          </a:pPr>
          <a:r>
            <a:rPr lang="en-US" sz="2800" kern="1200">
              <a:solidFill>
                <a:schemeClr val="bg1"/>
              </a:solidFill>
              <a:latin typeface="Calibri" panose="020F0502020204030204" pitchFamily="34" charset="0"/>
            </a:rPr>
            <a:t>Agency training completed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ts val="1800"/>
            </a:spcAft>
            <a:buChar char="•"/>
          </a:pPr>
          <a:r>
            <a:rPr lang="en-US" sz="2800" kern="1200">
              <a:solidFill>
                <a:schemeClr val="bg1"/>
              </a:solidFill>
              <a:latin typeface="Calibri" panose="020F0502020204030204" pitchFamily="34" charset="0"/>
            </a:rPr>
            <a:t>Sent first messages Sept. 10</a:t>
          </a:r>
          <a:r>
            <a:rPr lang="en-US" sz="2800" kern="1200" baseline="30000">
              <a:solidFill>
                <a:schemeClr val="bg1"/>
              </a:solidFill>
              <a:latin typeface="Calibri" panose="020F0502020204030204" pitchFamily="34" charset="0"/>
            </a:rPr>
            <a:t>th</a:t>
          </a:r>
          <a:endParaRPr lang="en-US" sz="2800" kern="1200">
            <a:solidFill>
              <a:schemeClr val="bg1"/>
            </a:solidFill>
            <a:latin typeface="Calibri" panose="020F0502020204030204" pitchFamily="34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ts val="1800"/>
            </a:spcAft>
            <a:buChar char="•"/>
          </a:pPr>
          <a:r>
            <a:rPr lang="en-US" sz="2800" kern="1200">
              <a:solidFill>
                <a:schemeClr val="bg1"/>
              </a:solidFill>
              <a:latin typeface="Calibri" panose="020F0502020204030204" pitchFamily="34" charset="0"/>
            </a:rPr>
            <a:t>New data match to reduce number of  Already Enrolled</a:t>
          </a:r>
        </a:p>
      </dsp:txBody>
      <dsp:txXfrm>
        <a:off x="10295904" y="5018579"/>
        <a:ext cx="3362946" cy="6463947"/>
      </dsp:txXfrm>
    </dsp:sp>
    <dsp:sp modelId="{C353AFBB-762B-44E0-A5F1-0B14FCBD0C53}">
      <dsp:nvSpPr>
        <dsp:cNvPr id="0" name=""/>
        <dsp:cNvSpPr/>
      </dsp:nvSpPr>
      <dsp:spPr>
        <a:xfrm>
          <a:off x="13070704" y="2992542"/>
          <a:ext cx="1140967" cy="1140967"/>
        </a:xfrm>
        <a:prstGeom prst="ellipse">
          <a:avLst/>
        </a:prstGeom>
        <a:solidFill>
          <a:srgbClr val="152E5F">
            <a:alpha val="55000"/>
          </a:srgbClr>
        </a:solidFill>
        <a:ln w="25400" cap="flat" cmpd="sng" algn="ctr">
          <a:solidFill>
            <a:srgbClr val="B4BCC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9417B4-64AF-4E31-9811-36302B5311DA}">
      <dsp:nvSpPr>
        <dsp:cNvPr id="0" name=""/>
        <dsp:cNvSpPr/>
      </dsp:nvSpPr>
      <dsp:spPr>
        <a:xfrm>
          <a:off x="13641214" y="3776444"/>
          <a:ext cx="3680539" cy="7706129"/>
        </a:xfrm>
        <a:prstGeom prst="rect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0" numCol="1" spcCol="1270" anchor="t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>
              <a:solidFill>
                <a:schemeClr val="bg1"/>
              </a:solidFill>
              <a:latin typeface="Calibri" panose="020F0502020204030204" pitchFamily="34" charset="0"/>
            </a:rPr>
            <a:t>October - December</a:t>
          </a:r>
          <a:endParaRPr lang="en-US" sz="2500" b="1" kern="1200">
            <a:solidFill>
              <a:schemeClr val="bg1"/>
            </a:solidFill>
            <a:latin typeface="Calibri" panose="020F0502020204030204" pitchFamily="34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ts val="2400"/>
            </a:spcAft>
            <a:buChar char="•"/>
          </a:pPr>
          <a:r>
            <a:rPr lang="en-US" sz="2800" kern="1200">
              <a:solidFill>
                <a:schemeClr val="bg1"/>
              </a:solidFill>
              <a:latin typeface="Calibri" panose="020F0502020204030204" pitchFamily="34" charset="0"/>
            </a:rPr>
            <a:t>Monthly dashboards reports begin</a:t>
          </a:r>
          <a:endParaRPr lang="en-US" sz="2800" b="1" kern="1200">
            <a:solidFill>
              <a:schemeClr val="bg1"/>
            </a:solidFill>
            <a:latin typeface="Calibri" panose="020F0502020204030204" pitchFamily="34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ts val="2400"/>
            </a:spcAft>
            <a:buChar char="•"/>
          </a:pPr>
          <a:r>
            <a:rPr lang="en-US" sz="2800" kern="1200">
              <a:solidFill>
                <a:schemeClr val="bg1"/>
              </a:solidFill>
              <a:latin typeface="Calibri" panose="020F0502020204030204" pitchFamily="34" charset="0"/>
            </a:rPr>
            <a:t>Begin evaluation</a:t>
          </a:r>
          <a:endParaRPr lang="en-US" sz="2800" b="1" kern="1200">
            <a:solidFill>
              <a:schemeClr val="bg1"/>
            </a:solidFill>
            <a:latin typeface="Calibri" panose="020F0502020204030204" pitchFamily="34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ts val="2400"/>
            </a:spcAft>
            <a:buChar char="•"/>
          </a:pPr>
          <a:r>
            <a:rPr lang="en-US" sz="2800" kern="1200">
              <a:solidFill>
                <a:schemeClr val="bg1"/>
              </a:solidFill>
              <a:latin typeface="Calibri" panose="020F0502020204030204" pitchFamily="34" charset="0"/>
            </a:rPr>
            <a:t>Replaced Prowers with Northeast</a:t>
          </a:r>
          <a:endParaRPr lang="en-US" sz="2800" b="1" kern="1200">
            <a:solidFill>
              <a:schemeClr val="bg1"/>
            </a:solidFill>
            <a:latin typeface="Calibri" panose="020F0502020204030204" pitchFamily="34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ts val="2400"/>
            </a:spcAft>
            <a:buChar char="•"/>
          </a:pPr>
          <a:r>
            <a:rPr lang="en-US" sz="2800" kern="1200" err="1">
              <a:solidFill>
                <a:schemeClr val="bg1"/>
              </a:solidFill>
              <a:latin typeface="Calibri" panose="020F0502020204030204" pitchFamily="34" charset="0"/>
            </a:rPr>
            <a:t>GuardRails</a:t>
          </a:r>
          <a:r>
            <a:rPr lang="en-US" sz="2800" kern="1200">
              <a:solidFill>
                <a:schemeClr val="bg1"/>
              </a:solidFill>
              <a:latin typeface="Calibri" panose="020F0502020204030204" pitchFamily="34" charset="0"/>
            </a:rPr>
            <a:t> texting continued for new responders</a:t>
          </a:r>
          <a:endParaRPr lang="en-US" sz="2800" b="1" kern="1200">
            <a:solidFill>
              <a:schemeClr val="bg1"/>
            </a:solidFill>
            <a:latin typeface="Calibri" panose="020F0502020204030204" pitchFamily="34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ts val="2400"/>
            </a:spcAft>
            <a:buChar char="•"/>
          </a:pPr>
          <a:r>
            <a:rPr lang="en-US" sz="2800" kern="1200" dirty="0">
              <a:solidFill>
                <a:schemeClr val="bg1"/>
              </a:solidFill>
              <a:latin typeface="Calibri" panose="020F0502020204030204" pitchFamily="34" charset="0"/>
            </a:rPr>
            <a:t>Complete non-responder outreach to initial pilot agencies on Dec. 10</a:t>
          </a:r>
          <a:r>
            <a:rPr lang="en-US" sz="2800" kern="1200" baseline="30000" dirty="0">
              <a:solidFill>
                <a:schemeClr val="bg1"/>
              </a:solidFill>
              <a:latin typeface="Calibri" panose="020F0502020204030204" pitchFamily="34" charset="0"/>
            </a:rPr>
            <a:t>th</a:t>
          </a:r>
          <a:endParaRPr lang="en-US" sz="2800" b="1" kern="1200" dirty="0">
            <a:solidFill>
              <a:schemeClr val="bg1"/>
            </a:solidFill>
            <a:latin typeface="Calibri" panose="020F0502020204030204" pitchFamily="34" charset="0"/>
          </a:endParaRPr>
        </a:p>
      </dsp:txBody>
      <dsp:txXfrm>
        <a:off x="13641214" y="3776444"/>
        <a:ext cx="3680539" cy="7706129"/>
      </dsp:txXfrm>
    </dsp:sp>
    <dsp:sp modelId="{1AE5C613-11AD-4B2E-9B3C-0AF3F6E0810E}">
      <dsp:nvSpPr>
        <dsp:cNvPr id="0" name=""/>
        <dsp:cNvSpPr/>
      </dsp:nvSpPr>
      <dsp:spPr>
        <a:xfrm>
          <a:off x="16526587" y="1849571"/>
          <a:ext cx="1453813" cy="1453813"/>
        </a:xfrm>
        <a:prstGeom prst="ellipse">
          <a:avLst/>
        </a:prstGeom>
        <a:solidFill>
          <a:srgbClr val="152E5F">
            <a:alpha val="55000"/>
          </a:srgbClr>
        </a:solidFill>
        <a:ln w="25400" cap="flat" cmpd="sng" algn="ctr">
          <a:solidFill>
            <a:srgbClr val="B4BCC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ACF749-7F70-453E-9AD5-5969C674E4CF}">
      <dsp:nvSpPr>
        <dsp:cNvPr id="0" name=""/>
        <dsp:cNvSpPr/>
      </dsp:nvSpPr>
      <dsp:spPr>
        <a:xfrm>
          <a:off x="17321753" y="3017282"/>
          <a:ext cx="3680539" cy="8465240"/>
        </a:xfrm>
        <a:prstGeom prst="rect">
          <a:avLst/>
        </a:prstGeom>
        <a:solidFill>
          <a:srgbClr val="152E5F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0" numCol="1" spcCol="1270" anchor="t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>
              <a:solidFill>
                <a:schemeClr val="bg1"/>
              </a:solidFill>
              <a:latin typeface="Calibri" panose="020F0502020204030204" pitchFamily="34" charset="0"/>
            </a:rPr>
            <a:t>January - March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ts val="2400"/>
            </a:spcAft>
            <a:buChar char="•"/>
          </a:pPr>
          <a:r>
            <a:rPr lang="en-US" sz="2800" kern="1200">
              <a:solidFill>
                <a:schemeClr val="bg1"/>
              </a:solidFill>
              <a:latin typeface="Calibri" panose="020F0502020204030204" pitchFamily="34" charset="0"/>
            </a:rPr>
            <a:t>CDPHE-WIC unveiled new referral site!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ts val="2400"/>
            </a:spcAft>
            <a:buChar char="•"/>
          </a:pPr>
          <a:r>
            <a:rPr lang="en-US" sz="2800" kern="1200">
              <a:solidFill>
                <a:schemeClr val="bg1"/>
              </a:solidFill>
              <a:latin typeface="Calibri" panose="020F0502020204030204" pitchFamily="34" charset="0"/>
            </a:rPr>
            <a:t>BDT concluded follow up to WIC referral site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ts val="2400"/>
            </a:spcAft>
            <a:buChar char="•"/>
          </a:pPr>
          <a:r>
            <a:rPr lang="en-US" sz="2800" kern="1200">
              <a:solidFill>
                <a:schemeClr val="bg1"/>
              </a:solidFill>
              <a:latin typeface="Calibri" panose="020F0502020204030204" pitchFamily="34" charset="0"/>
            </a:rPr>
            <a:t>BDT provided CDPHE  households needing follow up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ts val="2400"/>
            </a:spcAft>
            <a:buChar char="•"/>
          </a:pPr>
          <a:r>
            <a:rPr lang="en-US" sz="2800" kern="1200">
              <a:solidFill>
                <a:schemeClr val="bg1"/>
              </a:solidFill>
              <a:latin typeface="Calibri" panose="020F0502020204030204" pitchFamily="34" charset="0"/>
            </a:rPr>
            <a:t>BDT received final enrollment file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ts val="2400"/>
            </a:spcAft>
            <a:buChar char="•"/>
          </a:pPr>
          <a:r>
            <a:rPr lang="en-US" sz="2800" kern="1200">
              <a:solidFill>
                <a:schemeClr val="bg1"/>
              </a:solidFill>
              <a:latin typeface="Calibri" panose="020F0502020204030204" pitchFamily="34" charset="0"/>
            </a:rPr>
            <a:t>Completed Evaluation</a:t>
          </a:r>
          <a:endParaRPr lang="en-US" sz="2800" b="1" kern="1200">
            <a:solidFill>
              <a:schemeClr val="bg1"/>
            </a:solidFill>
            <a:latin typeface="Calibri" panose="020F0502020204030204" pitchFamily="34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ts val="2400"/>
            </a:spcAft>
            <a:buChar char="•"/>
          </a:pPr>
          <a:r>
            <a:rPr lang="en-US" sz="2800" kern="1200" dirty="0">
              <a:solidFill>
                <a:schemeClr val="bg1"/>
              </a:solidFill>
              <a:latin typeface="Calibri" panose="020F0502020204030204" pitchFamily="34" charset="0"/>
            </a:rPr>
            <a:t>National WIC Conference presentation</a:t>
          </a:r>
          <a:r>
            <a:rPr lang="en-US" sz="2500" kern="1200" dirty="0">
              <a:solidFill>
                <a:schemeClr val="bg1"/>
              </a:solidFill>
              <a:latin typeface="Calibri" panose="020F0502020204030204" pitchFamily="34" charset="0"/>
            </a:rPr>
            <a:t>, </a:t>
          </a:r>
          <a:r>
            <a:rPr lang="en-US" sz="2800" kern="1200" dirty="0">
              <a:solidFill>
                <a:schemeClr val="bg1"/>
              </a:solidFill>
              <a:latin typeface="Calibri" panose="020F0502020204030204" pitchFamily="34" charset="0"/>
            </a:rPr>
            <a:t>April 2019</a:t>
          </a:r>
          <a:endParaRPr lang="en-US" sz="2500" b="1" kern="1200" dirty="0">
            <a:solidFill>
              <a:schemeClr val="bg1"/>
            </a:solidFill>
            <a:latin typeface="Calibri" panose="020F0502020204030204" pitchFamily="34" charset="0"/>
          </a:endParaRPr>
        </a:p>
      </dsp:txBody>
      <dsp:txXfrm>
        <a:off x="17321753" y="3017282"/>
        <a:ext cx="3680539" cy="84652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3" tIns="48332" rIns="96663" bIns="48332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8" y="0"/>
            <a:ext cx="3169920" cy="480060"/>
          </a:xfrm>
          <a:prstGeom prst="rect">
            <a:avLst/>
          </a:prstGeom>
        </p:spPr>
        <p:txBody>
          <a:bodyPr vert="horz" lIns="96663" tIns="48332" rIns="96663" bIns="48332" rtlCol="0"/>
          <a:lstStyle>
            <a:lvl1pPr algn="r">
              <a:defRPr sz="1300"/>
            </a:lvl1pPr>
          </a:lstStyle>
          <a:p>
            <a:fld id="{2EA459F5-860D-4E2A-8966-96D895A81C6F}" type="datetimeFigureOut">
              <a:rPr lang="en-US" smtClean="0"/>
              <a:pPr/>
              <a:t>4/4/2019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3"/>
            <a:ext cx="3169920" cy="480060"/>
          </a:xfrm>
          <a:prstGeom prst="rect">
            <a:avLst/>
          </a:prstGeom>
        </p:spPr>
        <p:txBody>
          <a:bodyPr vert="horz" lIns="96663" tIns="48332" rIns="96663" bIns="48332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8" y="9119473"/>
            <a:ext cx="3169920" cy="480060"/>
          </a:xfrm>
          <a:prstGeom prst="rect">
            <a:avLst/>
          </a:prstGeom>
        </p:spPr>
        <p:txBody>
          <a:bodyPr vert="horz" lIns="96663" tIns="48332" rIns="96663" bIns="48332" rtlCol="0" anchor="b"/>
          <a:lstStyle>
            <a:lvl1pPr algn="r">
              <a:defRPr sz="1300"/>
            </a:lvl1pPr>
          </a:lstStyle>
          <a:p>
            <a:fld id="{20576A51-0680-422E-B29C-667374B5D09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0800" cy="3600450"/>
          </a:xfrm>
          <a:prstGeom prst="rect">
            <a:avLst/>
          </a:prstGeom>
        </p:spPr>
        <p:txBody>
          <a:bodyPr lIns="96663" tIns="48332" rIns="96663" bIns="48332"/>
          <a:lstStyle/>
          <a:p>
            <a:endParaRPr/>
          </a:p>
        </p:txBody>
      </p:sp>
      <p:sp>
        <p:nvSpPr>
          <p:cNvPr id="220" name="Shape 220"/>
          <p:cNvSpPr>
            <a:spLocks noGrp="1"/>
          </p:cNvSpPr>
          <p:nvPr>
            <p:ph type="body" sz="quarter" idx="1"/>
          </p:nvPr>
        </p:nvSpPr>
        <p:spPr>
          <a:xfrm>
            <a:off x="975361" y="4560571"/>
            <a:ext cx="5364480" cy="4320540"/>
          </a:xfrm>
          <a:prstGeom prst="rect">
            <a:avLst/>
          </a:prstGeom>
        </p:spPr>
        <p:txBody>
          <a:bodyPr lIns="96663" tIns="48332" rIns="96663" bIns="48332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18477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93791" tIns="46896" rIns="93791" bIns="4689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120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200" b="0" i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Reply 1/Yes - Request WIC Call </a:t>
            </a:r>
            <a:br>
              <a:rPr lang="en-US"/>
            </a:br>
            <a:r>
              <a:rPr lang="en-US" sz="2200" b="0" i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Reply 2 - “I don’t think I qualify”/More info </a:t>
            </a:r>
            <a:br>
              <a:rPr lang="en-US"/>
            </a:br>
            <a:r>
              <a:rPr lang="en-US" sz="2200" b="0" i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STOP - Messages Stop/Unsubscribed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1378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152E5F"/>
                </a:solidFill>
                <a:latin typeface="Calibri" panose="020F0502020204030204" pitchFamily="34" charset="0"/>
              </a:rPr>
              <a:t>Average 2.6%  for non-responders , $$ message 3.7%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2200" b="0" i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Reply 1 - Request WIC Call </a:t>
            </a:r>
            <a:br>
              <a:rPr lang="en-US"/>
            </a:br>
            <a:r>
              <a:rPr lang="en-US" sz="2200" b="0" i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Reply 2 - More Info </a:t>
            </a:r>
            <a:br>
              <a:rPr lang="en-US"/>
            </a:br>
            <a:r>
              <a:rPr lang="en-US" sz="2200" b="0" i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Reply 3 - “I don’t think I qualify” </a:t>
            </a:r>
            <a:br>
              <a:rPr lang="en-US"/>
            </a:br>
            <a:r>
              <a:rPr lang="en-US" sz="2200" b="0" i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STOP - Messages Stop/Unsubscribed</a:t>
            </a:r>
            <a:endParaRPr lang="en-US">
              <a:solidFill>
                <a:srgbClr val="152E5F"/>
              </a:solidFill>
              <a:latin typeface="Calibri" panose="020F0502020204030204" pitchFamily="34" charset="0"/>
            </a:endParaRPr>
          </a:p>
          <a:p>
            <a:pPr lvl="0">
              <a:buFont typeface="Arial" pitchFamily="34" charset="0"/>
              <a:buNone/>
            </a:pPr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6ED6E3-1079-4930-90D4-556B02FF77B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1124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200" b="0" i="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Reply 1 - Request a WIC call </a:t>
            </a:r>
            <a:br>
              <a:rPr lang="en-US" dirty="0"/>
            </a:br>
            <a:r>
              <a:rPr lang="en-US" sz="2200" b="0" i="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Reply 2 - More Info </a:t>
            </a:r>
            <a:br>
              <a:rPr lang="en-US" dirty="0"/>
            </a:br>
            <a:r>
              <a:rPr lang="en-US" sz="2200" b="0" i="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STOP - Messages Stop/Unsubscribed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3687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152E5F"/>
                </a:solidFill>
                <a:latin typeface="Calibri" panose="020F0502020204030204" pitchFamily="34" charset="0"/>
              </a:rPr>
              <a:t>While engagement rates decreased with subsequent messages, clients continued to engage throughout all four weeks of texting</a:t>
            </a:r>
            <a:endParaRPr kumimoji="0" lang="en-US" b="0" i="0" u="none" strike="noStrike" cap="none" spc="0" normalizeH="0" baseline="0">
              <a:ln>
                <a:noFill/>
              </a:ln>
              <a:solidFill>
                <a:srgbClr val="152E5F"/>
              </a:solidFill>
              <a:effectLst/>
              <a:uFillTx/>
              <a:latin typeface="Calibri" panose="020F0502020204030204" pitchFamily="34" charset="0"/>
              <a:ea typeface="Gill Sans Light"/>
              <a:cs typeface="Gill Sans Light"/>
              <a:sym typeface="Gill Sans Light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0279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152E5F"/>
                </a:solidFill>
                <a:latin typeface="Calibri" panose="020F0502020204030204" pitchFamily="34" charset="0"/>
              </a:rPr>
              <a:t>This message performed  better with non-responders than other messaging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152E5F"/>
                </a:solidFill>
                <a:latin typeface="Calibri" panose="020F0502020204030204" pitchFamily="34" charset="0"/>
              </a:rPr>
              <a:t>Allows the recipient to envision what they would do with an extra $50 instead of telling them what $50 could be used for</a:t>
            </a:r>
          </a:p>
          <a:p>
            <a:pPr lvl="0">
              <a:buFont typeface="Arial" pitchFamily="34" charset="0"/>
              <a:buNone/>
            </a:pPr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6ED6E3-1079-4930-90D4-556B02FF77B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1124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buFont typeface="Arial" pitchFamily="34" charset="0"/>
              <a:buNone/>
            </a:pPr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6ED6E3-1079-4930-90D4-556B02FF77BC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2635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were surprised that at this point in time, once we took at enrollments in the control versus the intervention – we do not see a significant difference in enrollment outcomes. </a:t>
            </a:r>
          </a:p>
          <a:p>
            <a:endParaRPr lang="en-US"/>
          </a:p>
          <a:p>
            <a:r>
              <a:rPr lang="en-US"/>
              <a:t>We are awaiting further analysis on additional enrollment outcomes as well as data that will show us whether outreach impacted overall number of requests for appointments</a:t>
            </a:r>
          </a:p>
        </p:txBody>
      </p:sp>
    </p:spTree>
    <p:extLst>
      <p:ext uri="{BB962C8B-B14F-4D97-AF65-F5344CB8AC3E}">
        <p14:creationId xmlns:p14="http://schemas.microsoft.com/office/powerpoint/2010/main" val="19627586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lvl="0" algn="l"/>
            <a:endParaRPr lang="en-US"/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/>
              <a:t>It is possible that as more time passes, more households will successfully enroll in WIC from the intervention</a:t>
            </a:r>
          </a:p>
          <a:p>
            <a:pPr marL="685800" marR="0" lvl="0" indent="-685800" algn="l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ERIN to </a:t>
            </a:r>
            <a:r>
              <a:rPr lang="en-US" sz="220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discuss policy to f/u with 10 calendar days but sooner is best practice? Turnaround time wasn't evaluated but would've been beneficial to do so to see if drop off rate increased if LA contact &gt; a certain # of days.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endParaRPr lang="en-US"/>
          </a:p>
          <a:p>
            <a:pPr lvl="0">
              <a:buFont typeface="Arial" pitchFamily="34" charset="0"/>
              <a:buNone/>
            </a:pPr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6ED6E3-1079-4930-90D4-556B02FF77BC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5505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>
                <a:solidFill>
                  <a:srgbClr val="152E5F"/>
                </a:solidFill>
                <a:latin typeface="Calibri" panose="020F0502020204030204" pitchFamily="34" charset="0"/>
              </a:rPr>
              <a:t>Additional analysis, detailed data, and larger samples sizes would be required to identify the driving factors for the variation</a:t>
            </a:r>
            <a:endParaRPr lang="en-US">
              <a:latin typeface="Calibri" panose="020F0502020204030204" pitchFamily="34" charset="0"/>
            </a:endParaRPr>
          </a:p>
          <a:p>
            <a:pPr lvl="0">
              <a:buFont typeface="Arial" pitchFamily="34" charset="0"/>
              <a:buNone/>
            </a:pPr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6ED6E3-1079-4930-90D4-556B02FF77BC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3895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131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Thank you to CBPP</a:t>
            </a:r>
          </a:p>
        </p:txBody>
      </p:sp>
    </p:spTree>
    <p:extLst>
      <p:ext uri="{BB962C8B-B14F-4D97-AF65-F5344CB8AC3E}">
        <p14:creationId xmlns:p14="http://schemas.microsoft.com/office/powerpoint/2010/main" val="18193523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Erin to provide details on overall agency experience</a:t>
            </a:r>
          </a:p>
        </p:txBody>
      </p:sp>
    </p:spTree>
    <p:extLst>
      <p:ext uri="{BB962C8B-B14F-4D97-AF65-F5344CB8AC3E}">
        <p14:creationId xmlns:p14="http://schemas.microsoft.com/office/powerpoint/2010/main" val="28917849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00000"/>
              </a:lnSpc>
            </a:pPr>
            <a:r>
              <a:rPr lang="en-US"/>
              <a:t>1) Collect more comprehensive data, including:</a:t>
            </a:r>
          </a:p>
          <a:p>
            <a:pPr algn="l">
              <a:lnSpc>
                <a:spcPct val="100000"/>
              </a:lnSpc>
            </a:pPr>
            <a:r>
              <a:rPr lang="en-US"/>
              <a:t>  </a:t>
            </a:r>
          </a:p>
          <a:p>
            <a:pPr marL="285750" indent="-285750" algn="l">
              <a:lnSpc>
                <a:spcPct val="100000"/>
              </a:lnSpc>
              <a:buFont typeface="Arial"/>
              <a:buChar char="•"/>
            </a:pPr>
            <a:r>
              <a:rPr lang="en-US" b="1"/>
              <a:t>Date of enrollment</a:t>
            </a:r>
            <a:r>
              <a:rPr lang="en-US"/>
              <a:t> – Did texting help people enroll in WIC faster? How many individuals who enrolled through the pilot were previously enrolled? </a:t>
            </a:r>
          </a:p>
          <a:p>
            <a:pPr marL="285750" indent="-285750" algn="l">
              <a:lnSpc>
                <a:spcPct val="100000"/>
              </a:lnSpc>
              <a:buFont typeface="Arial"/>
              <a:buChar char="•"/>
            </a:pPr>
            <a:r>
              <a:rPr lang="en-US" b="1"/>
              <a:t>Why wasn’t certification completed?</a:t>
            </a:r>
            <a:r>
              <a:rPr lang="en-US"/>
              <a:t> –Were people ineligible or didn’t show up or struggling to complete steps? </a:t>
            </a:r>
          </a:p>
          <a:p>
            <a:pPr marL="285750" indent="-285750" algn="l">
              <a:lnSpc>
                <a:spcPct val="100000"/>
              </a:lnSpc>
              <a:buFont typeface="Arial"/>
              <a:buChar char="•"/>
            </a:pPr>
            <a:r>
              <a:rPr lang="en-US" b="1"/>
              <a:t>Appointment scheduled and completed dates</a:t>
            </a:r>
            <a:r>
              <a:rPr lang="en-US"/>
              <a:t> – How did the ability to complete steps vary for people who scheduled appointments vs. walk-ins vs. online referrals?</a:t>
            </a:r>
            <a:br>
              <a:rPr lang="en-US"/>
            </a:br>
            <a:br>
              <a:rPr lang="en-US"/>
            </a:br>
            <a:r>
              <a:rPr lang="en-US"/>
              <a:t>  </a:t>
            </a:r>
          </a:p>
          <a:p>
            <a:pPr algn="l">
              <a:lnSpc>
                <a:spcPct val="100000"/>
              </a:lnSpc>
            </a:pPr>
            <a:r>
              <a:rPr lang="en-US"/>
              <a:t>2) Explore alternative calls to action such as providing a link to schedule an appointment on line, providing a link to a web site that results in receive a call to schedule an appointment, or offering the option to walk in (and provide the address of the closest site)</a:t>
            </a:r>
          </a:p>
          <a:p>
            <a:pPr algn="l">
              <a:lnSpc>
                <a:spcPct val="100000"/>
              </a:lnSpc>
            </a:pPr>
            <a:r>
              <a:rPr lang="en-US"/>
              <a:t>  </a:t>
            </a:r>
          </a:p>
          <a:p>
            <a:pPr marL="285750" indent="-285750" algn="l">
              <a:lnSpc>
                <a:spcPct val="100000"/>
              </a:lnSpc>
              <a:buFont typeface="Arial"/>
              <a:buChar char="•"/>
            </a:pPr>
            <a:r>
              <a:rPr lang="en-US"/>
              <a:t>Track progress by local WIC agency during the pilot and provide more support, if needed.  </a:t>
            </a:r>
          </a:p>
          <a:p>
            <a:pPr algn="l">
              <a:lnSpc>
                <a:spcPct val="100000"/>
              </a:lnSpc>
            </a:pPr>
            <a:r>
              <a:rPr lang="en-US"/>
              <a:t>  </a:t>
            </a:r>
          </a:p>
          <a:p>
            <a:pPr marL="285750" indent="-285750" algn="l">
              <a:lnSpc>
                <a:spcPct val="100000"/>
              </a:lnSpc>
              <a:buFont typeface="Arial"/>
              <a:buChar char="•"/>
            </a:pPr>
            <a:r>
              <a:rPr lang="en-US"/>
              <a:t>Provide more support for families during the enrollment process (“guardrails” texting with tailored messages)</a:t>
            </a:r>
          </a:p>
          <a:p>
            <a:pPr algn="l">
              <a:lnSpc>
                <a:spcPct val="100000"/>
              </a:lnSpc>
            </a:pPr>
            <a:r>
              <a:rPr lang="en-US"/>
              <a:t>  </a:t>
            </a:r>
          </a:p>
          <a:p>
            <a:pPr marL="285750" indent="-285750" algn="l">
              <a:lnSpc>
                <a:spcPct val="100000"/>
              </a:lnSpc>
              <a:buFont typeface="Arial"/>
              <a:buChar char="•"/>
            </a:pPr>
            <a:r>
              <a:rPr lang="en-US"/>
              <a:t>Focus on opportunities to streamline the process to reduce barriers (e.g., making sure local agencies are aware these families are adjunctively eligible and scripting)</a:t>
            </a:r>
          </a:p>
          <a:p>
            <a:endParaRPr lang="en-US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9886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932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While we are still evaluating results, once we took at enrollments in the control versus the intervention – we do not see a significant difference in enrollment outcomes. </a:t>
            </a:r>
          </a:p>
          <a:p>
            <a:endParaRPr lang="en-US"/>
          </a:p>
          <a:p>
            <a:r>
              <a:rPr lang="en-US"/>
              <a:t>We are awaiting further analysis on additional enrollment outcomes as well as data that will show us whether outreach impacted overall number of requests for appointments</a:t>
            </a:r>
          </a:p>
        </p:txBody>
      </p:sp>
    </p:spTree>
    <p:extLst>
      <p:ext uri="{BB962C8B-B14F-4D97-AF65-F5344CB8AC3E}">
        <p14:creationId xmlns:p14="http://schemas.microsoft.com/office/powerpoint/2010/main" val="2917786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July 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- </a:t>
            </a:r>
            <a:r>
              <a:rPr lang="en-US" sz="2400">
                <a:latin typeface="Calibri" panose="020F0502020204030204" pitchFamily="34" charset="0"/>
              </a:rPr>
              <a:t>Developed five outreach messages with additional guardrails texting for outreach responders</a:t>
            </a:r>
            <a:endParaRPr lang="en-US"/>
          </a:p>
          <a:p>
            <a:endParaRPr lang="en-US"/>
          </a:p>
          <a:p>
            <a:r>
              <a:rPr lang="en-US"/>
              <a:t>August</a:t>
            </a:r>
          </a:p>
          <a:p>
            <a:pPr marL="342900" indent="-342900">
              <a:buFontTx/>
              <a:buChar char="-"/>
            </a:pPr>
            <a:r>
              <a:rPr lang="en-US"/>
              <a:t>One-time SNAP enrollment file from CDHS received</a:t>
            </a:r>
          </a:p>
          <a:p>
            <a:pPr marL="342900" marR="0" lvl="0" indent="-34290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>
                <a:latin typeface="Calibri" panose="020F0502020204030204" pitchFamily="34" charset="0"/>
              </a:rPr>
              <a:t>BDT data match of SNAP to WIC data identifying eligible WIC households</a:t>
            </a:r>
          </a:p>
          <a:p>
            <a:pPr marL="342900" indent="-342900">
              <a:buFontTx/>
              <a:buChar char="-"/>
            </a:pPr>
            <a:endParaRPr lang="en-US"/>
          </a:p>
          <a:p>
            <a:r>
              <a:rPr lang="en-US"/>
              <a:t>Sept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- </a:t>
            </a:r>
            <a:r>
              <a:rPr lang="en-US" sz="2400">
                <a:latin typeface="Calibri" panose="020F0502020204030204" pitchFamily="34" charset="0"/>
              </a:rPr>
              <a:t>CDPHE conducted trainings with the selected agencies to ensure staff project knowledge, engagement tool use, and follow up process</a:t>
            </a:r>
          </a:p>
          <a:p>
            <a:endParaRPr lang="en-US"/>
          </a:p>
          <a:p>
            <a:pPr marL="342900" marR="0" lvl="0" indent="-34290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400">
                <a:latin typeface="Calibri" panose="020F0502020204030204" pitchFamily="34" charset="0"/>
              </a:rPr>
              <a:t>Messages sent weekly over a course of 11-weeks for a total of 9-weeks of outreach</a:t>
            </a:r>
          </a:p>
          <a:p>
            <a:pPr marL="342900" marR="0" lvl="0" indent="-34290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400">
                <a:latin typeface="Calibri" panose="020F0502020204030204" pitchFamily="34" charset="0"/>
              </a:rPr>
              <a:t>This outreach included follow up non-responder messages and guardrails to appointment scheduling to those that responded</a:t>
            </a:r>
          </a:p>
        </p:txBody>
      </p:sp>
    </p:spTree>
    <p:extLst>
      <p:ext uri="{BB962C8B-B14F-4D97-AF65-F5344CB8AC3E}">
        <p14:creationId xmlns:p14="http://schemas.microsoft.com/office/powerpoint/2010/main" val="40361920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baseline="0"/>
              <a:t>Data sharing logistics between agencies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baseline="0"/>
              <a:t>Crossmatching outcomes, challenges, and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6ED6E3-1079-4930-90D4-556B02FF77B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5686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Erin to review agency selection, onboarding, and training process</a:t>
            </a:r>
          </a:p>
        </p:txBody>
      </p:sp>
    </p:spTree>
    <p:extLst>
      <p:ext uri="{BB962C8B-B14F-4D97-AF65-F5344CB8AC3E}">
        <p14:creationId xmlns:p14="http://schemas.microsoft.com/office/powerpoint/2010/main" val="11553280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 algn="l"/>
            <a:endParaRPr lang="en-US"/>
          </a:p>
          <a:p>
            <a:pPr lvl="0">
              <a:buFont typeface="Arial" pitchFamily="34" charset="0"/>
              <a:buNone/>
            </a:pPr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6ED6E3-1079-4930-90D4-556B02FF77B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368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WIC marketing research demonstrates the WIC populations respond best to positive outcome framing without drawing attention to low-income status or other stressors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0430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200" b="0" i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Reply 1/YES- Request a WIC Call </a:t>
            </a:r>
            <a:br>
              <a:rPr lang="en-US"/>
            </a:br>
            <a:r>
              <a:rPr lang="en-US" sz="2200" b="0" i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Reply 2 - More info </a:t>
            </a:r>
            <a:br>
              <a:rPr lang="en-US"/>
            </a:br>
            <a:r>
              <a:rPr lang="en-US" sz="2200" b="0" i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Reply 3 - WIC is not for me </a:t>
            </a:r>
            <a:br>
              <a:rPr lang="en-US"/>
            </a:br>
            <a:r>
              <a:rPr lang="en-US" sz="2200" b="0" i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Reply WIC - Already Enrolled </a:t>
            </a:r>
            <a:br>
              <a:rPr lang="en-US"/>
            </a:br>
            <a:r>
              <a:rPr lang="en-US" sz="2200" b="0" i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STOP - Messages Stop/Unsubscribed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964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1.jpe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jpe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4"/>
          <p:cNvSpPr/>
          <p:nvPr userDrawn="1"/>
        </p:nvSpPr>
        <p:spPr>
          <a:xfrm>
            <a:off x="1" y="5638800"/>
            <a:ext cx="24384000" cy="2590800"/>
          </a:xfrm>
          <a:prstGeom prst="rect">
            <a:avLst/>
          </a:prstGeom>
          <a:solidFill>
            <a:srgbClr val="152E5F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0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Title 1"/>
          <p:cNvSpPr txBox="1"/>
          <p:nvPr/>
        </p:nvSpPr>
        <p:spPr>
          <a:xfrm>
            <a:off x="1" y="15753555"/>
            <a:ext cx="24384000" cy="954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5" tIns="45715" rIns="45715" bIns="45715" anchor="ctr">
            <a:spAutoFit/>
          </a:bodyPr>
          <a:lstStyle>
            <a:lvl1pPr>
              <a:defRPr sz="5600" spc="6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defTabSz="825178"/>
            <a:r>
              <a:t>TRANSFORMING  BENEFITS ACCESS</a:t>
            </a:r>
          </a:p>
        </p:txBody>
      </p:sp>
      <p:sp>
        <p:nvSpPr>
          <p:cNvPr id="207" name="Rectangle 5"/>
          <p:cNvSpPr/>
          <p:nvPr/>
        </p:nvSpPr>
        <p:spPr>
          <a:xfrm>
            <a:off x="1" y="8229600"/>
            <a:ext cx="24384000" cy="1219200"/>
          </a:xfrm>
          <a:prstGeom prst="rect">
            <a:avLst/>
          </a:prstGeom>
          <a:solidFill>
            <a:srgbClr val="A9CC38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0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Subtitle 2"/>
          <p:cNvSpPr txBox="1"/>
          <p:nvPr/>
        </p:nvSpPr>
        <p:spPr>
          <a:xfrm>
            <a:off x="12395201" y="10972801"/>
            <a:ext cx="10160000" cy="584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5" tIns="45715" rIns="45715" bIns="45715">
            <a:spAutoFit/>
          </a:bodyPr>
          <a:lstStyle>
            <a:lvl1pPr algn="l">
              <a:spcBef>
                <a:spcPts val="700"/>
              </a:spcBef>
              <a:defRPr sz="3200" b="1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defTabSz="825178"/>
            <a:r>
              <a:t>	</a:t>
            </a:r>
          </a:p>
        </p:txBody>
      </p:sp>
      <p:sp>
        <p:nvSpPr>
          <p:cNvPr id="214" name="Title Text"/>
          <p:cNvSpPr txBox="1">
            <a:spLocks noGrp="1"/>
          </p:cNvSpPr>
          <p:nvPr>
            <p:ph type="title"/>
          </p:nvPr>
        </p:nvSpPr>
        <p:spPr>
          <a:xfrm>
            <a:off x="1" y="5791200"/>
            <a:ext cx="24384000" cy="2133600"/>
          </a:xfrm>
          <a:prstGeom prst="rect">
            <a:avLst/>
          </a:prstGeom>
        </p:spPr>
        <p:txBody>
          <a:bodyPr lIns="45715" tIns="45715" rIns="45715" bIns="45715"/>
          <a:lstStyle>
            <a:lvl1pPr defTabSz="914065">
              <a:tabLst>
                <a:tab pos="8442292" algn="l"/>
              </a:tabLst>
              <a:defRPr sz="9400" cap="none">
                <a:solidFill>
                  <a:srgbClr val="A9CC3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1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" y="8229600"/>
            <a:ext cx="24384000" cy="1219200"/>
          </a:xfrm>
          <a:prstGeom prst="rect">
            <a:avLst/>
          </a:prstGeom>
        </p:spPr>
        <p:txBody>
          <a:bodyPr lIns="45715" tIns="45715" rIns="45715" bIns="45715" anchor="t"/>
          <a:lstStyle>
            <a:lvl1pPr marL="685549" indent="-685549" algn="ctr" defTabSz="914065">
              <a:spcBef>
                <a:spcPts val="1400"/>
              </a:spcBef>
              <a:buSzTx/>
              <a:buNone/>
              <a:defRPr sz="60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549" indent="228516" algn="ctr" defTabSz="914065">
              <a:spcBef>
                <a:spcPts val="1400"/>
              </a:spcBef>
              <a:buSzTx/>
              <a:buNone/>
              <a:defRPr sz="60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399394" indent="-571292" algn="ctr" defTabSz="914065">
              <a:spcBef>
                <a:spcPts val="1400"/>
              </a:spcBef>
              <a:buSzPct val="100000"/>
              <a:defRPr sz="60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427704" indent="-685549" algn="ctr" defTabSz="914065">
              <a:spcBef>
                <a:spcPts val="1400"/>
              </a:spcBef>
              <a:buSzPct val="100000"/>
              <a:buChar char="–"/>
              <a:defRPr sz="60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4341753" indent="-685549" algn="ctr" defTabSz="914065">
              <a:spcBef>
                <a:spcPts val="1400"/>
              </a:spcBef>
              <a:buSzPct val="100000"/>
              <a:buChar char="»"/>
              <a:defRPr sz="60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endParaRPr/>
          </a:p>
        </p:txBody>
      </p:sp>
      <p:pic>
        <p:nvPicPr>
          <p:cNvPr id="3079" name="Picture 7" descr="W:\Logos\NEW LOGO 2012\BDT-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77374" y="9992249"/>
            <a:ext cx="7623161" cy="3316876"/>
          </a:xfrm>
          <a:prstGeom prst="rect">
            <a:avLst/>
          </a:prstGeom>
          <a:noFill/>
        </p:spPr>
      </p:pic>
      <p:pic>
        <p:nvPicPr>
          <p:cNvPr id="1026" name="Picture 2" descr="W:\Communications\Images\iStock\Family (5)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766930" cy="5178187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D45C5F9-3585-47B2-BF42-F420CA7C927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83465" y="9697161"/>
            <a:ext cx="5664216" cy="3611964"/>
          </a:xfrm>
          <a:prstGeom prst="rect">
            <a:avLst/>
          </a:prstGeom>
        </p:spPr>
      </p:pic>
      <p:pic>
        <p:nvPicPr>
          <p:cNvPr id="4" name="Picture 3" descr="Two people looking at the camera&#10;&#10;Description generated with high confidence">
            <a:extLst>
              <a:ext uri="{FF2B5EF4-FFF2-40B4-BE49-F238E27FC236}">
                <a16:creationId xmlns:a16="http://schemas.microsoft.com/office/drawing/2014/main" id="{A5F319E2-D43D-4CF8-B943-E285B79AFB7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535" y="-27605"/>
            <a:ext cx="7766930" cy="5177953"/>
          </a:xfrm>
          <a:prstGeom prst="rect">
            <a:avLst/>
          </a:prstGeom>
        </p:spPr>
      </p:pic>
      <p:pic>
        <p:nvPicPr>
          <p:cNvPr id="6" name="Picture 5" descr="A baby posing for the camera&#10;&#10;Description generated with high confidence">
            <a:extLst>
              <a:ext uri="{FF2B5EF4-FFF2-40B4-BE49-F238E27FC236}">
                <a16:creationId xmlns:a16="http://schemas.microsoft.com/office/drawing/2014/main" id="{AD1F6619-CF57-42EC-9708-2927215A28F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7071" y="233"/>
            <a:ext cx="7766930" cy="517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075730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estimon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Rectangle 5"/>
          <p:cNvSpPr/>
          <p:nvPr/>
        </p:nvSpPr>
        <p:spPr>
          <a:xfrm>
            <a:off x="1" y="0"/>
            <a:ext cx="24384000" cy="2286000"/>
          </a:xfrm>
          <a:prstGeom prst="rect">
            <a:avLst/>
          </a:prstGeom>
          <a:solidFill>
            <a:srgbClr val="152E5F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0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" name="Isosceles Triangle 6"/>
          <p:cNvSpPr/>
          <p:nvPr/>
        </p:nvSpPr>
        <p:spPr>
          <a:xfrm rot="10800000">
            <a:off x="10972801" y="1676400"/>
            <a:ext cx="2438401" cy="914400"/>
          </a:xfrm>
          <a:prstGeom prst="triangle">
            <a:avLst/>
          </a:prstGeom>
          <a:solidFill>
            <a:srgbClr val="152E5F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0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7" name="Title Text"/>
          <p:cNvSpPr txBox="1">
            <a:spLocks noGrp="1"/>
          </p:cNvSpPr>
          <p:nvPr>
            <p:ph type="title"/>
          </p:nvPr>
        </p:nvSpPr>
        <p:spPr>
          <a:xfrm>
            <a:off x="1219201" y="-152400"/>
            <a:ext cx="21945601" cy="1828800"/>
          </a:xfrm>
          <a:prstGeom prst="rect">
            <a:avLst/>
          </a:prstGeom>
        </p:spPr>
        <p:txBody>
          <a:bodyPr lIns="45715" tIns="45715" rIns="45715" bIns="45715"/>
          <a:lstStyle>
            <a:lvl1pPr defTabSz="914065">
              <a:defRPr sz="9400" cap="none">
                <a:solidFill>
                  <a:srgbClr val="A9CC3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4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235941" y="12240811"/>
            <a:ext cx="478595" cy="471922"/>
          </a:xfrm>
          <a:prstGeom prst="rect">
            <a:avLst/>
          </a:prstGeom>
        </p:spPr>
        <p:txBody>
          <a:bodyPr/>
          <a:lstStyle/>
          <a:p>
            <a:pPr defTabSz="825178"/>
            <a:fld id="{86CB4B4D-7CA3-9044-876B-883B54F8677D}" type="slidenum">
              <a:rPr>
                <a:latin typeface="Gill Sans Light"/>
                <a:ea typeface="Gill Sans Light"/>
                <a:cs typeface="Gill Sans Light"/>
              </a:rPr>
              <a:pPr defTabSz="825178"/>
              <a:t>‹#›</a:t>
            </a:fld>
            <a:endParaRPr>
              <a:latin typeface="Gill Sans Light"/>
              <a:ea typeface="Gill Sans Light"/>
              <a:cs typeface="Gill Sans Light"/>
            </a:endParaRPr>
          </a:p>
        </p:txBody>
      </p:sp>
      <p:pic>
        <p:nvPicPr>
          <p:cNvPr id="3" name="Picture 2" descr="A person that is standing in the grass&#10;&#10;Description generated with high confidence">
            <a:extLst>
              <a:ext uri="{FF2B5EF4-FFF2-40B4-BE49-F238E27FC236}">
                <a16:creationId xmlns:a16="http://schemas.microsoft.com/office/drawing/2014/main" id="{F5DFAE8E-4072-43CD-97A6-0392E25E9A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86000"/>
            <a:ext cx="24993876" cy="1625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180714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stimon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Picture 6" descr="Picture 6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" y="0"/>
            <a:ext cx="25243970" cy="16387122"/>
          </a:xfrm>
          <a:prstGeom prst="rect">
            <a:avLst/>
          </a:prstGeom>
          <a:ln w="12700">
            <a:miter lim="400000"/>
          </a:ln>
        </p:spPr>
      </p:pic>
      <p:sp>
        <p:nvSpPr>
          <p:cNvPr id="466" name="Oval 3"/>
          <p:cNvSpPr/>
          <p:nvPr/>
        </p:nvSpPr>
        <p:spPr>
          <a:xfrm>
            <a:off x="935335" y="3048000"/>
            <a:ext cx="12069467" cy="11288486"/>
          </a:xfrm>
          <a:prstGeom prst="ellipse">
            <a:avLst/>
          </a:prstGeom>
          <a:solidFill>
            <a:srgbClr val="A9CC38">
              <a:alpha val="61176"/>
            </a:srgbClr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0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Oval 4"/>
          <p:cNvSpPr txBox="1"/>
          <p:nvPr/>
        </p:nvSpPr>
        <p:spPr>
          <a:xfrm>
            <a:off x="1877157" y="6492609"/>
            <a:ext cx="10185821" cy="50783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5" tIns="45715" rIns="45715" bIns="45715">
            <a:spAutoFit/>
          </a:bodyPr>
          <a:lstStyle/>
          <a:p>
            <a:pPr defTabSz="825178">
              <a:defRPr sz="5400" b="1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5400" b="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rPr>
              <a:t> [You] listened to me: all </a:t>
            </a:r>
            <a:endParaRPr sz="5400" b="0">
              <a:solidFill>
                <a:srgbClr val="152E5F"/>
              </a:solidFill>
              <a:latin typeface="Myriad Pro"/>
              <a:ea typeface="Myriad Pro"/>
              <a:cs typeface="Myriad Pro"/>
              <a:sym typeface="Myriad Pro"/>
            </a:endParaRPr>
          </a:p>
          <a:p>
            <a:pPr defTabSz="825178">
              <a:defRPr sz="5400" b="1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5400" b="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rPr>
              <a:t>my sorrow, and my pain, and my sufferings. It opened the door for me to tell somebody, because I never talk about it. [You] made me feel positive.</a:t>
            </a:r>
          </a:p>
        </p:txBody>
      </p:sp>
      <p:sp>
        <p:nvSpPr>
          <p:cNvPr id="468" name="Rectangle 5"/>
          <p:cNvSpPr/>
          <p:nvPr/>
        </p:nvSpPr>
        <p:spPr>
          <a:xfrm>
            <a:off x="1" y="0"/>
            <a:ext cx="24384000" cy="1676400"/>
          </a:xfrm>
          <a:prstGeom prst="rect">
            <a:avLst/>
          </a:prstGeom>
          <a:solidFill>
            <a:srgbClr val="152E5F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0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Isosceles Triangle 6"/>
          <p:cNvSpPr/>
          <p:nvPr/>
        </p:nvSpPr>
        <p:spPr>
          <a:xfrm rot="10800000">
            <a:off x="10972801" y="1676400"/>
            <a:ext cx="2438401" cy="914400"/>
          </a:xfrm>
          <a:prstGeom prst="triangle">
            <a:avLst/>
          </a:prstGeom>
          <a:solidFill>
            <a:srgbClr val="152E5F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0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Title Text"/>
          <p:cNvSpPr txBox="1">
            <a:spLocks noGrp="1"/>
          </p:cNvSpPr>
          <p:nvPr>
            <p:ph type="title"/>
          </p:nvPr>
        </p:nvSpPr>
        <p:spPr>
          <a:xfrm>
            <a:off x="1219201" y="-152400"/>
            <a:ext cx="21945601" cy="1828800"/>
          </a:xfrm>
          <a:prstGeom prst="rect">
            <a:avLst/>
          </a:prstGeom>
        </p:spPr>
        <p:txBody>
          <a:bodyPr lIns="45715" tIns="45715" rIns="45715" bIns="45715"/>
          <a:lstStyle>
            <a:lvl1pPr defTabSz="914065">
              <a:defRPr sz="9400" cap="none">
                <a:solidFill>
                  <a:srgbClr val="A9CC3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873005706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Ques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Picture 2" descr="Picture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1469571" y="1219200"/>
            <a:ext cx="25853571" cy="15807246"/>
          </a:xfrm>
          <a:prstGeom prst="rect">
            <a:avLst/>
          </a:prstGeom>
          <a:ln w="12700">
            <a:miter lim="400000"/>
          </a:ln>
        </p:spPr>
      </p:pic>
      <p:sp>
        <p:nvSpPr>
          <p:cNvPr id="479" name="Oval 3"/>
          <p:cNvSpPr/>
          <p:nvPr/>
        </p:nvSpPr>
        <p:spPr>
          <a:xfrm>
            <a:off x="10972801" y="3048000"/>
            <a:ext cx="13411200" cy="11745686"/>
          </a:xfrm>
          <a:prstGeom prst="ellipse">
            <a:avLst/>
          </a:prstGeom>
          <a:solidFill>
            <a:srgbClr val="A9CC38">
              <a:alpha val="61176"/>
            </a:srgbClr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0000">
              <a:solidFill>
                <a:srgbClr val="152E5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0" name="Oval 4"/>
          <p:cNvSpPr txBox="1"/>
          <p:nvPr/>
        </p:nvSpPr>
        <p:spPr>
          <a:xfrm>
            <a:off x="12638669" y="5187524"/>
            <a:ext cx="10526133" cy="7478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5" tIns="45715" rIns="45715" bIns="45715">
            <a:spAutoFit/>
          </a:bodyPr>
          <a:lstStyle/>
          <a:p>
            <a:pPr defTabSz="825178">
              <a:defRPr sz="48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48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4800">
              <a:solidFill>
                <a:srgbClr val="152E5F"/>
              </a:solidFill>
              <a:latin typeface="Myriad Pro"/>
              <a:ea typeface="Myriad Pro"/>
              <a:cs typeface="Myriad Pro"/>
              <a:sym typeface="Myriad Pro"/>
            </a:endParaRPr>
          </a:p>
          <a:p>
            <a:pPr defTabSz="825178">
              <a:defRPr sz="54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5400" b="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rPr>
              <a:t> I think it’s just </a:t>
            </a:r>
            <a:endParaRPr sz="5400" b="0">
              <a:solidFill>
                <a:srgbClr val="152E5F"/>
              </a:solidFill>
              <a:latin typeface="Myriad Pro"/>
              <a:ea typeface="Myriad Pro"/>
              <a:cs typeface="Myriad Pro"/>
              <a:sym typeface="Myriad Pro"/>
            </a:endParaRPr>
          </a:p>
          <a:p>
            <a:pPr defTabSz="825178">
              <a:defRPr sz="5400" b="1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5400" b="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rPr>
              <a:t>wonderful that you’re able to do this over the phone for people that don’t have internet, a car, or the resources to go and wait in line. It’s incredible. I can’t tell you how much I appreciate both your time and energy.</a:t>
            </a:r>
          </a:p>
        </p:txBody>
      </p:sp>
      <p:sp>
        <p:nvSpPr>
          <p:cNvPr id="481" name="Rectangle 5"/>
          <p:cNvSpPr/>
          <p:nvPr/>
        </p:nvSpPr>
        <p:spPr>
          <a:xfrm>
            <a:off x="1" y="0"/>
            <a:ext cx="24384000" cy="1676400"/>
          </a:xfrm>
          <a:prstGeom prst="rect">
            <a:avLst/>
          </a:prstGeom>
          <a:solidFill>
            <a:srgbClr val="152E5F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0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2" name="Isosceles Triangle 6"/>
          <p:cNvSpPr/>
          <p:nvPr/>
        </p:nvSpPr>
        <p:spPr>
          <a:xfrm rot="10800000">
            <a:off x="10972801" y="1676400"/>
            <a:ext cx="2438401" cy="914400"/>
          </a:xfrm>
          <a:prstGeom prst="triangle">
            <a:avLst/>
          </a:prstGeom>
          <a:solidFill>
            <a:srgbClr val="152E5F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0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3" name="Title Text"/>
          <p:cNvSpPr txBox="1">
            <a:spLocks noGrp="1"/>
          </p:cNvSpPr>
          <p:nvPr>
            <p:ph type="title"/>
          </p:nvPr>
        </p:nvSpPr>
        <p:spPr>
          <a:xfrm>
            <a:off x="1219201" y="-152400"/>
            <a:ext cx="21945601" cy="1828800"/>
          </a:xfrm>
          <a:prstGeom prst="rect">
            <a:avLst/>
          </a:prstGeom>
        </p:spPr>
        <p:txBody>
          <a:bodyPr lIns="45715" tIns="45715" rIns="45715" bIns="45715"/>
          <a:lstStyle>
            <a:lvl1pPr defTabSz="914065">
              <a:defRPr sz="9400" cap="none">
                <a:solidFill>
                  <a:srgbClr val="A9CC3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809433542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es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Picture 3" descr="Picture 3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1" y="489857"/>
            <a:ext cx="24535705" cy="18180747"/>
          </a:xfrm>
          <a:prstGeom prst="rect">
            <a:avLst/>
          </a:prstGeom>
          <a:ln w="12700">
            <a:miter lim="400000"/>
          </a:ln>
        </p:spPr>
      </p:pic>
      <p:sp>
        <p:nvSpPr>
          <p:cNvPr id="492" name="Oval 3"/>
          <p:cNvSpPr/>
          <p:nvPr/>
        </p:nvSpPr>
        <p:spPr>
          <a:xfrm>
            <a:off x="13208001" y="4876799"/>
            <a:ext cx="11175988" cy="10700658"/>
          </a:xfrm>
          <a:prstGeom prst="ellipse">
            <a:avLst/>
          </a:prstGeom>
          <a:solidFill>
            <a:srgbClr val="A9CC38">
              <a:alpha val="61176"/>
            </a:srgbClr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0000">
              <a:solidFill>
                <a:srgbClr val="152E5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Oval 4"/>
          <p:cNvSpPr txBox="1"/>
          <p:nvPr/>
        </p:nvSpPr>
        <p:spPr>
          <a:xfrm>
            <a:off x="14817448" y="7459081"/>
            <a:ext cx="8087722" cy="57554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5" tIns="45715" rIns="45715" bIns="45715">
            <a:spAutoFit/>
          </a:bodyPr>
          <a:lstStyle/>
          <a:p>
            <a:pPr defTabSz="825178">
              <a:defRPr sz="44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4800" b="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rPr>
              <a:t>He went above and beyond the call.  I’m an old man, and I don’t understand half of these things. Every question I asked him, he gave me a good answer in a language I can understand. He did a wonderful, wonderful job</a:t>
            </a:r>
            <a:r>
              <a:rPr sz="4400" b="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4800" b="0">
              <a:solidFill>
                <a:srgbClr val="152E5F"/>
              </a:solidFill>
              <a:latin typeface="Myriad Pro"/>
              <a:ea typeface="Myriad Pro"/>
              <a:cs typeface="Myriad Pro"/>
              <a:sym typeface="Myriad Pro"/>
            </a:endParaRPr>
          </a:p>
          <a:p>
            <a:pPr defTabSz="825178">
              <a:defRPr sz="32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3200">
              <a:solidFill>
                <a:srgbClr val="152E5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4" name="Rectangle 5"/>
          <p:cNvSpPr/>
          <p:nvPr/>
        </p:nvSpPr>
        <p:spPr>
          <a:xfrm>
            <a:off x="1" y="0"/>
            <a:ext cx="24384000" cy="1676400"/>
          </a:xfrm>
          <a:prstGeom prst="rect">
            <a:avLst/>
          </a:prstGeom>
          <a:solidFill>
            <a:srgbClr val="152E5F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0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5" name="Isosceles Triangle 6"/>
          <p:cNvSpPr/>
          <p:nvPr/>
        </p:nvSpPr>
        <p:spPr>
          <a:xfrm rot="10800000">
            <a:off x="10972801" y="1676400"/>
            <a:ext cx="2438401" cy="914400"/>
          </a:xfrm>
          <a:prstGeom prst="triangle">
            <a:avLst/>
          </a:prstGeom>
          <a:solidFill>
            <a:srgbClr val="152E5F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0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6" name="Title Text"/>
          <p:cNvSpPr txBox="1">
            <a:spLocks noGrp="1"/>
          </p:cNvSpPr>
          <p:nvPr>
            <p:ph type="title"/>
          </p:nvPr>
        </p:nvSpPr>
        <p:spPr>
          <a:xfrm>
            <a:off x="1219201" y="-152400"/>
            <a:ext cx="21945601" cy="1828800"/>
          </a:xfrm>
          <a:prstGeom prst="rect">
            <a:avLst/>
          </a:prstGeom>
        </p:spPr>
        <p:txBody>
          <a:bodyPr lIns="45715" tIns="45715" rIns="45715" bIns="45715"/>
          <a:lstStyle>
            <a:lvl1pPr defTabSz="914065">
              <a:defRPr sz="9400" cap="none">
                <a:solidFill>
                  <a:srgbClr val="A9CC3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2517450367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Section Header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Rectangle 3"/>
          <p:cNvSpPr/>
          <p:nvPr/>
        </p:nvSpPr>
        <p:spPr>
          <a:xfrm>
            <a:off x="1" y="0"/>
            <a:ext cx="24384000" cy="13716000"/>
          </a:xfrm>
          <a:prstGeom prst="rect">
            <a:avLst/>
          </a:prstGeom>
          <a:solidFill>
            <a:srgbClr val="B1C7DC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endParaRPr sz="10000">
              <a:solidFill>
                <a:srgbClr val="FFFFFF"/>
              </a:solidFill>
              <a:latin typeface="Myriad Pro"/>
              <a:ea typeface="Myriad Pro"/>
              <a:cs typeface="Myriad Pro"/>
              <a:sym typeface="Myriad Pro"/>
            </a:endParaRPr>
          </a:p>
        </p:txBody>
      </p:sp>
      <p:sp>
        <p:nvSpPr>
          <p:cNvPr id="684" name="Rectangle 4"/>
          <p:cNvSpPr/>
          <p:nvPr/>
        </p:nvSpPr>
        <p:spPr>
          <a:xfrm>
            <a:off x="1" y="7772400"/>
            <a:ext cx="24384000" cy="1676400"/>
          </a:xfrm>
          <a:prstGeom prst="rect">
            <a:avLst/>
          </a:prstGeom>
          <a:solidFill>
            <a:srgbClr val="152E5F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endParaRPr sz="10000">
              <a:solidFill>
                <a:srgbClr val="FFFFFF"/>
              </a:solidFill>
              <a:latin typeface="Myriad Pro"/>
              <a:ea typeface="Myriad Pro"/>
              <a:cs typeface="Myriad Pro"/>
              <a:sym typeface="Myriad Pro"/>
            </a:endParaRPr>
          </a:p>
        </p:txBody>
      </p:sp>
      <p:sp>
        <p:nvSpPr>
          <p:cNvPr id="685" name="Rectangle 5"/>
          <p:cNvSpPr/>
          <p:nvPr/>
        </p:nvSpPr>
        <p:spPr>
          <a:xfrm>
            <a:off x="1" y="9296400"/>
            <a:ext cx="24384000" cy="1676400"/>
          </a:xfrm>
          <a:prstGeom prst="rect">
            <a:avLst/>
          </a:prstGeom>
          <a:solidFill>
            <a:srgbClr val="A9CC38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endParaRPr sz="10000">
              <a:solidFill>
                <a:srgbClr val="FFFFFF"/>
              </a:solidFill>
              <a:latin typeface="Myriad Pro"/>
              <a:ea typeface="Myriad Pro"/>
              <a:cs typeface="Myriad Pro"/>
              <a:sym typeface="Myriad Pro"/>
            </a:endParaRPr>
          </a:p>
        </p:txBody>
      </p:sp>
      <p:sp>
        <p:nvSpPr>
          <p:cNvPr id="686" name="Isosceles Triangle 6"/>
          <p:cNvSpPr/>
          <p:nvPr/>
        </p:nvSpPr>
        <p:spPr>
          <a:xfrm rot="10800000">
            <a:off x="10871201" y="9296431"/>
            <a:ext cx="2641600" cy="914402"/>
          </a:xfrm>
          <a:prstGeom prst="triangle">
            <a:avLst/>
          </a:prstGeom>
          <a:solidFill>
            <a:srgbClr val="152E5F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endParaRPr sz="10000">
              <a:solidFill>
                <a:srgbClr val="FFFFFF"/>
              </a:solidFill>
              <a:latin typeface="Myriad Pro"/>
              <a:ea typeface="Myriad Pro"/>
              <a:cs typeface="Myriad Pro"/>
              <a:sym typeface="Myriad Pro"/>
            </a:endParaRPr>
          </a:p>
        </p:txBody>
      </p:sp>
      <p:sp>
        <p:nvSpPr>
          <p:cNvPr id="687" name="Title Text"/>
          <p:cNvSpPr txBox="1">
            <a:spLocks noGrp="1"/>
          </p:cNvSpPr>
          <p:nvPr>
            <p:ph type="title"/>
          </p:nvPr>
        </p:nvSpPr>
        <p:spPr>
          <a:xfrm>
            <a:off x="304802" y="7924800"/>
            <a:ext cx="23774399" cy="1524000"/>
          </a:xfrm>
          <a:prstGeom prst="rect">
            <a:avLst/>
          </a:prstGeom>
        </p:spPr>
        <p:txBody>
          <a:bodyPr lIns="45715" tIns="45715" rIns="45715" bIns="45715" anchor="t"/>
          <a:lstStyle>
            <a:lvl1pPr algn="l" defTabSz="914065">
              <a:defRPr sz="8000">
                <a:solidFill>
                  <a:srgbClr val="A9CC38"/>
                </a:solidFill>
                <a:latin typeface="Myriad Pro Cond"/>
                <a:ea typeface="Myriad Pro Cond"/>
                <a:cs typeface="Myriad Pro Cond"/>
                <a:sym typeface="Myriad Pro Cond"/>
              </a:defRPr>
            </a:lvl1pPr>
          </a:lstStyle>
          <a:p>
            <a:r>
              <a:t>Title Text</a:t>
            </a:r>
          </a:p>
        </p:txBody>
      </p:sp>
      <p:sp>
        <p:nvSpPr>
          <p:cNvPr id="68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" y="9601200"/>
            <a:ext cx="20726399" cy="1066800"/>
          </a:xfrm>
          <a:prstGeom prst="rect">
            <a:avLst/>
          </a:prstGeom>
        </p:spPr>
        <p:txBody>
          <a:bodyPr lIns="45715" tIns="45715" rIns="45715" bIns="45715" anchor="b"/>
          <a:lstStyle>
            <a:lvl1pPr marL="0" indent="0" defTabSz="914065">
              <a:spcBef>
                <a:spcPts val="900"/>
              </a:spcBef>
              <a:buSzTx/>
              <a:buNone/>
              <a:defRPr sz="4000">
                <a:solidFill>
                  <a:srgbClr val="152E5F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  <a:lvl2pPr marL="0" indent="914065" defTabSz="914065">
              <a:spcBef>
                <a:spcPts val="900"/>
              </a:spcBef>
              <a:buSzTx/>
              <a:buNone/>
              <a:defRPr sz="4000">
                <a:solidFill>
                  <a:srgbClr val="152E5F"/>
                </a:solidFill>
                <a:latin typeface="Myriad Pro"/>
                <a:ea typeface="Myriad Pro"/>
                <a:cs typeface="Myriad Pro"/>
                <a:sym typeface="Myriad Pro"/>
              </a:defRPr>
            </a:lvl2pPr>
            <a:lvl3pPr marL="0" indent="1828102" defTabSz="914065">
              <a:spcBef>
                <a:spcPts val="900"/>
              </a:spcBef>
              <a:buSzTx/>
              <a:buNone/>
              <a:defRPr sz="4000">
                <a:solidFill>
                  <a:srgbClr val="152E5F"/>
                </a:solidFill>
                <a:latin typeface="Myriad Pro"/>
                <a:ea typeface="Myriad Pro"/>
                <a:cs typeface="Myriad Pro"/>
                <a:sym typeface="Myriad Pro"/>
              </a:defRPr>
            </a:lvl3pPr>
            <a:lvl4pPr marL="0" indent="2742165" defTabSz="914065">
              <a:spcBef>
                <a:spcPts val="900"/>
              </a:spcBef>
              <a:buSzTx/>
              <a:buNone/>
              <a:defRPr sz="4000">
                <a:solidFill>
                  <a:srgbClr val="152E5F"/>
                </a:solidFill>
                <a:latin typeface="Myriad Pro"/>
                <a:ea typeface="Myriad Pro"/>
                <a:cs typeface="Myriad Pro"/>
                <a:sym typeface="Myriad Pro"/>
              </a:defRPr>
            </a:lvl4pPr>
            <a:lvl5pPr marL="0" indent="3656202" defTabSz="914065">
              <a:spcBef>
                <a:spcPts val="900"/>
              </a:spcBef>
              <a:buSzTx/>
              <a:buNone/>
              <a:defRPr sz="4000">
                <a:solidFill>
                  <a:srgbClr val="152E5F"/>
                </a:solidFill>
                <a:latin typeface="Myriad Pro"/>
                <a:ea typeface="Myriad Pro"/>
                <a:cs typeface="Myriad Pro"/>
                <a:sym typeface="Myriad Pro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840294737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estimon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8" name="Picture 6" descr="Picture 6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" y="101600"/>
            <a:ext cx="24384000" cy="13614400"/>
          </a:xfrm>
          <a:prstGeom prst="rect">
            <a:avLst/>
          </a:prstGeom>
          <a:ln w="12700">
            <a:miter lim="400000"/>
          </a:ln>
        </p:spPr>
      </p:pic>
      <p:sp>
        <p:nvSpPr>
          <p:cNvPr id="899" name="Rectangle 3"/>
          <p:cNvSpPr/>
          <p:nvPr/>
        </p:nvSpPr>
        <p:spPr>
          <a:xfrm>
            <a:off x="1" y="0"/>
            <a:ext cx="24384000" cy="1676400"/>
          </a:xfrm>
          <a:prstGeom prst="rect">
            <a:avLst/>
          </a:prstGeom>
          <a:solidFill>
            <a:srgbClr val="152E5F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endParaRPr sz="10000">
              <a:solidFill>
                <a:srgbClr val="FFFFFF"/>
              </a:solidFill>
              <a:latin typeface="Myriad Pro"/>
              <a:ea typeface="Myriad Pro"/>
              <a:cs typeface="Myriad Pro"/>
              <a:sym typeface="Myriad Pro"/>
            </a:endParaRPr>
          </a:p>
        </p:txBody>
      </p:sp>
      <p:sp>
        <p:nvSpPr>
          <p:cNvPr id="900" name="Isosceles Triangle 4"/>
          <p:cNvSpPr/>
          <p:nvPr/>
        </p:nvSpPr>
        <p:spPr>
          <a:xfrm rot="10800000">
            <a:off x="10972801" y="1676400"/>
            <a:ext cx="2438401" cy="914400"/>
          </a:xfrm>
          <a:prstGeom prst="triangle">
            <a:avLst/>
          </a:prstGeom>
          <a:solidFill>
            <a:srgbClr val="152E5F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endParaRPr sz="10000">
              <a:solidFill>
                <a:srgbClr val="FFFFFF"/>
              </a:solidFill>
              <a:latin typeface="Myriad Pro"/>
              <a:ea typeface="Myriad Pro"/>
              <a:cs typeface="Myriad Pro"/>
              <a:sym typeface="Myriad Pro"/>
            </a:endParaRPr>
          </a:p>
        </p:txBody>
      </p:sp>
      <p:sp>
        <p:nvSpPr>
          <p:cNvPr id="901" name="Title Text"/>
          <p:cNvSpPr txBox="1">
            <a:spLocks noGrp="1"/>
          </p:cNvSpPr>
          <p:nvPr>
            <p:ph type="title"/>
          </p:nvPr>
        </p:nvSpPr>
        <p:spPr>
          <a:xfrm>
            <a:off x="1219201" y="-152400"/>
            <a:ext cx="21945601" cy="1828800"/>
          </a:xfrm>
          <a:prstGeom prst="rect">
            <a:avLst/>
          </a:prstGeom>
        </p:spPr>
        <p:txBody>
          <a:bodyPr lIns="45715" tIns="45715" rIns="45715" bIns="45715"/>
          <a:lstStyle>
            <a:lvl1pPr defTabSz="914065">
              <a:defRPr sz="10600" cap="none">
                <a:solidFill>
                  <a:srgbClr val="A9CC38"/>
                </a:solidFill>
                <a:latin typeface="Myriad Pro Cond"/>
                <a:ea typeface="Myriad Pro Cond"/>
                <a:cs typeface="Myriad Pro Cond"/>
                <a:sym typeface="Myriad Pro Cond"/>
              </a:defRPr>
            </a:lvl1pPr>
          </a:lstStyle>
          <a:p>
            <a:r>
              <a:t>Title Text</a:t>
            </a:r>
          </a:p>
        </p:txBody>
      </p:sp>
      <p:sp>
        <p:nvSpPr>
          <p:cNvPr id="9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62578" y="12847027"/>
            <a:ext cx="402261" cy="461662"/>
          </a:xfrm>
          <a:prstGeom prst="rect">
            <a:avLst/>
          </a:prstGeom>
        </p:spPr>
        <p:txBody>
          <a:bodyPr lIns="45715" tIns="45715" rIns="45715" bIns="45715" anchor="ctr"/>
          <a:lstStyle>
            <a:lvl1pPr algn="r">
              <a:defRPr>
                <a:solidFill>
                  <a:srgbClr val="888888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defTabSz="825178"/>
            <a:fld id="{86CB4B4D-7CA3-9044-876B-883B54F8677D}" type="slidenum">
              <a:rPr/>
              <a:pPr defTabSz="825178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1775894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wo Content_Icon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Rectangle 3"/>
          <p:cNvSpPr/>
          <p:nvPr/>
        </p:nvSpPr>
        <p:spPr>
          <a:xfrm>
            <a:off x="1" y="0"/>
            <a:ext cx="24384000" cy="1676400"/>
          </a:xfrm>
          <a:prstGeom prst="rect">
            <a:avLst/>
          </a:prstGeom>
          <a:solidFill>
            <a:srgbClr val="152E5F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endParaRPr sz="10000">
              <a:solidFill>
                <a:srgbClr val="FFFFFF"/>
              </a:solidFill>
              <a:latin typeface="Myriad Pro"/>
              <a:ea typeface="Myriad Pro"/>
              <a:cs typeface="Myriad Pro"/>
              <a:sym typeface="Myriad Pro"/>
            </a:endParaRPr>
          </a:p>
        </p:txBody>
      </p:sp>
      <p:sp>
        <p:nvSpPr>
          <p:cNvPr id="978" name="Isosceles Triangle 4"/>
          <p:cNvSpPr/>
          <p:nvPr/>
        </p:nvSpPr>
        <p:spPr>
          <a:xfrm rot="10800000">
            <a:off x="10972801" y="1676400"/>
            <a:ext cx="2438401" cy="914400"/>
          </a:xfrm>
          <a:prstGeom prst="triangle">
            <a:avLst/>
          </a:prstGeom>
          <a:solidFill>
            <a:srgbClr val="152E5F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endParaRPr sz="10000">
              <a:solidFill>
                <a:srgbClr val="FFFFFF"/>
              </a:solidFill>
              <a:latin typeface="Myriad Pro"/>
              <a:ea typeface="Myriad Pro"/>
              <a:cs typeface="Myriad Pro"/>
              <a:sym typeface="Myriad Pro"/>
            </a:endParaRPr>
          </a:p>
        </p:txBody>
      </p:sp>
      <p:sp>
        <p:nvSpPr>
          <p:cNvPr id="979" name="Rectangle 5"/>
          <p:cNvSpPr/>
          <p:nvPr/>
        </p:nvSpPr>
        <p:spPr>
          <a:xfrm>
            <a:off x="1" y="0"/>
            <a:ext cx="24384000" cy="1676400"/>
          </a:xfrm>
          <a:prstGeom prst="rect">
            <a:avLst/>
          </a:prstGeom>
          <a:solidFill>
            <a:srgbClr val="152E5F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endParaRPr sz="10000">
              <a:solidFill>
                <a:srgbClr val="FFFFFF"/>
              </a:solidFill>
              <a:latin typeface="Myriad Pro"/>
              <a:ea typeface="Myriad Pro"/>
              <a:cs typeface="Myriad Pro"/>
              <a:sym typeface="Myriad Pro"/>
            </a:endParaRPr>
          </a:p>
        </p:txBody>
      </p:sp>
      <p:sp>
        <p:nvSpPr>
          <p:cNvPr id="980" name="Rectangle 6"/>
          <p:cNvSpPr/>
          <p:nvPr/>
        </p:nvSpPr>
        <p:spPr>
          <a:xfrm>
            <a:off x="1" y="13411200"/>
            <a:ext cx="24384000" cy="304800"/>
          </a:xfrm>
          <a:prstGeom prst="rect">
            <a:avLst/>
          </a:prstGeom>
          <a:solidFill>
            <a:srgbClr val="A9CC38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endParaRPr sz="10000">
              <a:solidFill>
                <a:srgbClr val="FFFFFF"/>
              </a:solidFill>
              <a:latin typeface="Myriad Pro"/>
              <a:ea typeface="Myriad Pro"/>
              <a:cs typeface="Myriad Pro"/>
              <a:sym typeface="Myriad Pro"/>
            </a:endParaRPr>
          </a:p>
        </p:txBody>
      </p:sp>
      <p:sp>
        <p:nvSpPr>
          <p:cNvPr id="98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3614401" y="3505200"/>
            <a:ext cx="9550399" cy="8534400"/>
          </a:xfrm>
          <a:prstGeom prst="rect">
            <a:avLst/>
          </a:prstGeom>
        </p:spPr>
        <p:txBody>
          <a:bodyPr lIns="45715" tIns="45715" rIns="45715" bIns="45715" anchor="t"/>
          <a:lstStyle>
            <a:lvl1pPr marL="685549" indent="-685549" defTabSz="914065">
              <a:spcBef>
                <a:spcPts val="1300"/>
              </a:spcBef>
              <a:buSzPct val="100000"/>
              <a:buFont typeface="Arial"/>
              <a:defRPr sz="5600">
                <a:solidFill>
                  <a:srgbClr val="152E5F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  <a:lvl2pPr marL="1580551" indent="-666502" defTabSz="914065">
              <a:spcBef>
                <a:spcPts val="1300"/>
              </a:spcBef>
              <a:buSzPct val="100000"/>
              <a:buFont typeface="Arial"/>
              <a:buChar char="–"/>
              <a:defRPr sz="5600">
                <a:solidFill>
                  <a:srgbClr val="152E5F"/>
                </a:solidFill>
                <a:latin typeface="Myriad Pro"/>
                <a:ea typeface="Myriad Pro"/>
                <a:cs typeface="Myriad Pro"/>
                <a:sym typeface="Myriad Pro"/>
              </a:defRPr>
            </a:lvl2pPr>
            <a:lvl3pPr marL="2467934" indent="-639832" defTabSz="914065">
              <a:spcBef>
                <a:spcPts val="1300"/>
              </a:spcBef>
              <a:buSzPct val="100000"/>
              <a:buFont typeface="Arial"/>
              <a:defRPr sz="5600">
                <a:solidFill>
                  <a:srgbClr val="152E5F"/>
                </a:solidFill>
                <a:latin typeface="Myriad Pro"/>
                <a:ea typeface="Myriad Pro"/>
                <a:cs typeface="Myriad Pro"/>
                <a:sym typeface="Myriad Pro"/>
              </a:defRPr>
            </a:lvl3pPr>
            <a:lvl4pPr marL="3453084" indent="-710933" defTabSz="914065">
              <a:spcBef>
                <a:spcPts val="1300"/>
              </a:spcBef>
              <a:buSzPct val="100000"/>
              <a:buFont typeface="Arial"/>
              <a:buChar char="–"/>
              <a:defRPr sz="5600">
                <a:solidFill>
                  <a:srgbClr val="152E5F"/>
                </a:solidFill>
                <a:latin typeface="Myriad Pro"/>
                <a:ea typeface="Myriad Pro"/>
                <a:cs typeface="Myriad Pro"/>
                <a:sym typeface="Myriad Pro"/>
              </a:defRPr>
            </a:lvl4pPr>
            <a:lvl5pPr marL="4367147" indent="-710933" defTabSz="914065">
              <a:spcBef>
                <a:spcPts val="1300"/>
              </a:spcBef>
              <a:buSzPct val="100000"/>
              <a:buFont typeface="Arial"/>
              <a:buChar char="»"/>
              <a:defRPr sz="5600">
                <a:solidFill>
                  <a:srgbClr val="152E5F"/>
                </a:solidFill>
                <a:latin typeface="Myriad Pro"/>
                <a:ea typeface="Myriad Pro"/>
                <a:cs typeface="Myriad Pro"/>
                <a:sym typeface="Myriad Pro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82" name="Title Text"/>
          <p:cNvSpPr txBox="1">
            <a:spLocks noGrp="1"/>
          </p:cNvSpPr>
          <p:nvPr>
            <p:ph type="title"/>
          </p:nvPr>
        </p:nvSpPr>
        <p:spPr>
          <a:xfrm>
            <a:off x="1422401" y="0"/>
            <a:ext cx="21945601" cy="1828800"/>
          </a:xfrm>
          <a:prstGeom prst="rect">
            <a:avLst/>
          </a:prstGeom>
        </p:spPr>
        <p:txBody>
          <a:bodyPr lIns="45715" tIns="45715" rIns="45715" bIns="45715"/>
          <a:lstStyle>
            <a:lvl1pPr defTabSz="914065">
              <a:defRPr sz="10600" cap="none">
                <a:solidFill>
                  <a:srgbClr val="A9CC38"/>
                </a:solidFill>
                <a:latin typeface="Myriad Pro Cond"/>
                <a:ea typeface="Myriad Pro Cond"/>
                <a:cs typeface="Myriad Pro Cond"/>
                <a:sym typeface="Myriad Pro Cond"/>
              </a:defRPr>
            </a:lvl1pPr>
          </a:lstStyle>
          <a:p>
            <a:r>
              <a:t>Title Text</a:t>
            </a:r>
          </a:p>
        </p:txBody>
      </p:sp>
      <p:sp>
        <p:nvSpPr>
          <p:cNvPr id="9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62578" y="12847027"/>
            <a:ext cx="402261" cy="461662"/>
          </a:xfrm>
          <a:prstGeom prst="rect">
            <a:avLst/>
          </a:prstGeom>
        </p:spPr>
        <p:txBody>
          <a:bodyPr lIns="45715" tIns="45715" rIns="45715" bIns="45715" anchor="ctr"/>
          <a:lstStyle>
            <a:lvl1pPr algn="r">
              <a:defRPr>
                <a:solidFill>
                  <a:srgbClr val="888888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defTabSz="825178"/>
            <a:fld id="{86CB4B4D-7CA3-9044-876B-883B54F8677D}" type="slidenum">
              <a:rPr/>
              <a:pPr defTabSz="825178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6644045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and Content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Rectangle 3"/>
          <p:cNvSpPr/>
          <p:nvPr/>
        </p:nvSpPr>
        <p:spPr>
          <a:xfrm>
            <a:off x="1" y="0"/>
            <a:ext cx="24384000" cy="13716000"/>
          </a:xfrm>
          <a:prstGeom prst="rect">
            <a:avLst/>
          </a:prstGeom>
          <a:solidFill>
            <a:srgbClr val="152E5F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3600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endParaRPr sz="3600">
              <a:solidFill>
                <a:srgbClr val="FFFFFF"/>
              </a:solidFill>
              <a:latin typeface="Myriad Pro"/>
              <a:ea typeface="Myriad Pro"/>
              <a:cs typeface="Myriad Pro"/>
              <a:sym typeface="Myriad Pro"/>
            </a:endParaRPr>
          </a:p>
        </p:txBody>
      </p:sp>
      <p:sp>
        <p:nvSpPr>
          <p:cNvPr id="1024" name="Rectangle 4"/>
          <p:cNvSpPr/>
          <p:nvPr/>
        </p:nvSpPr>
        <p:spPr>
          <a:xfrm>
            <a:off x="1" y="0"/>
            <a:ext cx="24384000" cy="1676400"/>
          </a:xfrm>
          <a:prstGeom prst="rect">
            <a:avLst/>
          </a:prstGeom>
          <a:solidFill>
            <a:srgbClr val="3399E1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3600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endParaRPr sz="3600">
              <a:solidFill>
                <a:srgbClr val="FFFFFF"/>
              </a:solidFill>
              <a:latin typeface="Myriad Pro"/>
              <a:ea typeface="Myriad Pro"/>
              <a:cs typeface="Myriad Pro"/>
              <a:sym typeface="Myriad Pro"/>
            </a:endParaRPr>
          </a:p>
        </p:txBody>
      </p:sp>
      <p:sp>
        <p:nvSpPr>
          <p:cNvPr id="1025" name="Rectangle 5"/>
          <p:cNvSpPr/>
          <p:nvPr/>
        </p:nvSpPr>
        <p:spPr>
          <a:xfrm>
            <a:off x="1" y="13411200"/>
            <a:ext cx="24384000" cy="304800"/>
          </a:xfrm>
          <a:prstGeom prst="rect">
            <a:avLst/>
          </a:prstGeom>
          <a:solidFill>
            <a:srgbClr val="A9CC38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3600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endParaRPr sz="3600">
              <a:solidFill>
                <a:srgbClr val="FFFFFF"/>
              </a:solidFill>
              <a:latin typeface="Myriad Pro"/>
              <a:ea typeface="Myriad Pro"/>
              <a:cs typeface="Myriad Pro"/>
              <a:sym typeface="Myriad Pro"/>
            </a:endParaRPr>
          </a:p>
        </p:txBody>
      </p:sp>
      <p:sp>
        <p:nvSpPr>
          <p:cNvPr id="1026" name="Isosceles Triangle 6"/>
          <p:cNvSpPr/>
          <p:nvPr/>
        </p:nvSpPr>
        <p:spPr>
          <a:xfrm rot="10800000">
            <a:off x="10972801" y="1676400"/>
            <a:ext cx="2438401" cy="914400"/>
          </a:xfrm>
          <a:prstGeom prst="triangle">
            <a:avLst/>
          </a:prstGeom>
          <a:solidFill>
            <a:srgbClr val="3399E1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3600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endParaRPr sz="3600">
              <a:solidFill>
                <a:srgbClr val="FFFFFF"/>
              </a:solidFill>
              <a:latin typeface="Myriad Pro"/>
              <a:ea typeface="Myriad Pro"/>
              <a:cs typeface="Myriad Pro"/>
              <a:sym typeface="Myriad Pro"/>
            </a:endParaRPr>
          </a:p>
        </p:txBody>
      </p:sp>
      <p:sp>
        <p:nvSpPr>
          <p:cNvPr id="1027" name="Body Level One…"/>
          <p:cNvSpPr txBox="1">
            <a:spLocks noGrp="1"/>
          </p:cNvSpPr>
          <p:nvPr>
            <p:ph type="body" idx="1"/>
          </p:nvPr>
        </p:nvSpPr>
        <p:spPr>
          <a:xfrm>
            <a:off x="1422401" y="3505213"/>
            <a:ext cx="21945601" cy="8442326"/>
          </a:xfrm>
          <a:prstGeom prst="rect">
            <a:avLst/>
          </a:prstGeom>
        </p:spPr>
        <p:txBody>
          <a:bodyPr lIns="45715" tIns="45715" rIns="45715" bIns="45715" anchor="t"/>
          <a:lstStyle>
            <a:lvl1pPr marL="685549" indent="-685549" defTabSz="914065">
              <a:spcBef>
                <a:spcPts val="1500"/>
              </a:spcBef>
              <a:buSzTx/>
              <a:buNone/>
              <a:defRPr sz="6400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  <a:lvl2pPr marL="1566945" indent="-652896" defTabSz="914065">
              <a:spcBef>
                <a:spcPts val="1500"/>
              </a:spcBef>
              <a:buSzPct val="100000"/>
              <a:defRPr sz="6400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defRPr>
            </a:lvl2pPr>
            <a:lvl3pPr marL="2437470" indent="-609367" defTabSz="914065">
              <a:spcBef>
                <a:spcPts val="1500"/>
              </a:spcBef>
              <a:buSzPct val="100000"/>
              <a:defRPr sz="6400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defRPr>
            </a:lvl3pPr>
            <a:lvl4pPr marL="3473403" indent="-731234" defTabSz="914065">
              <a:spcBef>
                <a:spcPts val="1500"/>
              </a:spcBef>
              <a:buSzPct val="100000"/>
              <a:defRPr sz="6400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defRPr>
            </a:lvl4pPr>
            <a:lvl5pPr marL="4387458" indent="-731234" defTabSz="914065">
              <a:spcBef>
                <a:spcPts val="1500"/>
              </a:spcBef>
              <a:buSzPct val="100000"/>
              <a:defRPr sz="6400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28" name="Title Text"/>
          <p:cNvSpPr txBox="1">
            <a:spLocks noGrp="1"/>
          </p:cNvSpPr>
          <p:nvPr>
            <p:ph type="title"/>
          </p:nvPr>
        </p:nvSpPr>
        <p:spPr>
          <a:xfrm>
            <a:off x="1" y="0"/>
            <a:ext cx="24384000" cy="1676400"/>
          </a:xfrm>
          <a:prstGeom prst="rect">
            <a:avLst/>
          </a:prstGeom>
        </p:spPr>
        <p:txBody>
          <a:bodyPr lIns="45715" tIns="45715" rIns="45715" bIns="45715"/>
          <a:lstStyle>
            <a:lvl1pPr defTabSz="914065">
              <a:defRPr sz="9400" cap="none">
                <a:solidFill>
                  <a:srgbClr val="FFFFFF"/>
                </a:solidFill>
                <a:latin typeface="Myriad Pro Cond"/>
                <a:ea typeface="Myriad Pro Cond"/>
                <a:cs typeface="Myriad Pro Cond"/>
                <a:sym typeface="Myriad Pro Cond"/>
              </a:defRPr>
            </a:lvl1pPr>
          </a:lstStyle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469064221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ectangle 3"/>
          <p:cNvSpPr/>
          <p:nvPr/>
        </p:nvSpPr>
        <p:spPr>
          <a:xfrm>
            <a:off x="1" y="0"/>
            <a:ext cx="24384000" cy="13716000"/>
          </a:xfrm>
          <a:prstGeom prst="rect">
            <a:avLst/>
          </a:prstGeom>
          <a:solidFill>
            <a:srgbClr val="B1C7DC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3600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endParaRPr sz="3600">
              <a:solidFill>
                <a:srgbClr val="FFFFFF"/>
              </a:solidFill>
              <a:latin typeface="Myriad Pro"/>
              <a:ea typeface="Myriad Pro"/>
              <a:cs typeface="Myriad Pro"/>
              <a:sym typeface="Myriad Pro"/>
            </a:endParaRPr>
          </a:p>
        </p:txBody>
      </p:sp>
      <p:sp>
        <p:nvSpPr>
          <p:cNvPr id="1037" name="Rectangle 4"/>
          <p:cNvSpPr/>
          <p:nvPr/>
        </p:nvSpPr>
        <p:spPr>
          <a:xfrm>
            <a:off x="1" y="0"/>
            <a:ext cx="24384000" cy="1676400"/>
          </a:xfrm>
          <a:prstGeom prst="rect">
            <a:avLst/>
          </a:prstGeom>
          <a:solidFill>
            <a:srgbClr val="152E5F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3600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endParaRPr sz="3600">
              <a:solidFill>
                <a:srgbClr val="FFFFFF"/>
              </a:solidFill>
              <a:latin typeface="Myriad Pro"/>
              <a:ea typeface="Myriad Pro"/>
              <a:cs typeface="Myriad Pro"/>
              <a:sym typeface="Myriad Pro"/>
            </a:endParaRPr>
          </a:p>
        </p:txBody>
      </p:sp>
      <p:sp>
        <p:nvSpPr>
          <p:cNvPr id="1038" name="Isosceles Triangle 5"/>
          <p:cNvSpPr/>
          <p:nvPr/>
        </p:nvSpPr>
        <p:spPr>
          <a:xfrm rot="10800000">
            <a:off x="10972801" y="1676400"/>
            <a:ext cx="2438401" cy="914400"/>
          </a:xfrm>
          <a:prstGeom prst="triangle">
            <a:avLst/>
          </a:prstGeom>
          <a:solidFill>
            <a:srgbClr val="152E5F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3600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endParaRPr sz="3600">
              <a:solidFill>
                <a:srgbClr val="FFFFFF"/>
              </a:solidFill>
              <a:latin typeface="Myriad Pro"/>
              <a:ea typeface="Myriad Pro"/>
              <a:cs typeface="Myriad Pro"/>
              <a:sym typeface="Myriad Pro"/>
            </a:endParaRPr>
          </a:p>
        </p:txBody>
      </p:sp>
      <p:sp>
        <p:nvSpPr>
          <p:cNvPr id="1039" name="Rectangle 7"/>
          <p:cNvSpPr/>
          <p:nvPr/>
        </p:nvSpPr>
        <p:spPr>
          <a:xfrm>
            <a:off x="1" y="13411200"/>
            <a:ext cx="24384000" cy="304800"/>
          </a:xfrm>
          <a:prstGeom prst="rect">
            <a:avLst/>
          </a:prstGeom>
          <a:solidFill>
            <a:srgbClr val="A9CC38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3600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endParaRPr sz="3600">
              <a:solidFill>
                <a:srgbClr val="FFFFFF"/>
              </a:solidFill>
              <a:latin typeface="Myriad Pro"/>
              <a:ea typeface="Myriad Pro"/>
              <a:cs typeface="Myriad Pro"/>
              <a:sym typeface="Myriad Pro"/>
            </a:endParaRPr>
          </a:p>
        </p:txBody>
      </p:sp>
      <p:sp>
        <p:nvSpPr>
          <p:cNvPr id="1040" name="Body Level One…"/>
          <p:cNvSpPr txBox="1">
            <a:spLocks noGrp="1"/>
          </p:cNvSpPr>
          <p:nvPr>
            <p:ph type="body" idx="1"/>
          </p:nvPr>
        </p:nvSpPr>
        <p:spPr>
          <a:xfrm>
            <a:off x="1422401" y="3505213"/>
            <a:ext cx="21945601" cy="8442326"/>
          </a:xfrm>
          <a:prstGeom prst="rect">
            <a:avLst/>
          </a:prstGeom>
        </p:spPr>
        <p:txBody>
          <a:bodyPr lIns="45715" tIns="45715" rIns="45715" bIns="45715" anchor="t"/>
          <a:lstStyle>
            <a:lvl1pPr marL="685549" indent="-685549" defTabSz="914065">
              <a:spcBef>
                <a:spcPts val="1500"/>
              </a:spcBef>
              <a:buSzPct val="100000"/>
              <a:buFont typeface="Arial"/>
              <a:defRPr sz="6400">
                <a:solidFill>
                  <a:srgbClr val="152E5F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  <a:lvl2pPr marL="1566945" indent="-652896" defTabSz="914065">
              <a:spcBef>
                <a:spcPts val="1500"/>
              </a:spcBef>
              <a:buSzPct val="100000"/>
              <a:buFont typeface="Arial"/>
              <a:buChar char="–"/>
              <a:defRPr sz="6400">
                <a:solidFill>
                  <a:srgbClr val="152E5F"/>
                </a:solidFill>
                <a:latin typeface="Myriad Pro"/>
                <a:ea typeface="Myriad Pro"/>
                <a:cs typeface="Myriad Pro"/>
                <a:sym typeface="Myriad Pro"/>
              </a:defRPr>
            </a:lvl2pPr>
            <a:lvl3pPr marL="2437470" indent="-609367" defTabSz="914065">
              <a:spcBef>
                <a:spcPts val="1500"/>
              </a:spcBef>
              <a:buSzPct val="100000"/>
              <a:buFont typeface="Arial"/>
              <a:defRPr sz="6400">
                <a:solidFill>
                  <a:srgbClr val="152E5F"/>
                </a:solidFill>
                <a:latin typeface="Myriad Pro"/>
                <a:ea typeface="Myriad Pro"/>
                <a:cs typeface="Myriad Pro"/>
                <a:sym typeface="Myriad Pro"/>
              </a:defRPr>
            </a:lvl3pPr>
            <a:lvl4pPr marL="3473403" indent="-731234" defTabSz="914065">
              <a:spcBef>
                <a:spcPts val="1500"/>
              </a:spcBef>
              <a:buSzPct val="100000"/>
              <a:buFont typeface="Arial"/>
              <a:buChar char="–"/>
              <a:defRPr sz="6400">
                <a:solidFill>
                  <a:srgbClr val="152E5F"/>
                </a:solidFill>
                <a:latin typeface="Myriad Pro"/>
                <a:ea typeface="Myriad Pro"/>
                <a:cs typeface="Myriad Pro"/>
                <a:sym typeface="Myriad Pro"/>
              </a:defRPr>
            </a:lvl4pPr>
            <a:lvl5pPr marL="4387458" indent="-731234" defTabSz="914065">
              <a:spcBef>
                <a:spcPts val="1500"/>
              </a:spcBef>
              <a:buSzPct val="100000"/>
              <a:buFont typeface="Arial"/>
              <a:buChar char="»"/>
              <a:defRPr sz="6400">
                <a:solidFill>
                  <a:srgbClr val="152E5F"/>
                </a:solidFill>
                <a:latin typeface="Myriad Pro"/>
                <a:ea typeface="Myriad Pro"/>
                <a:cs typeface="Myriad Pro"/>
                <a:sym typeface="Myriad Pro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1" name="Title Text"/>
          <p:cNvSpPr txBox="1">
            <a:spLocks noGrp="1"/>
          </p:cNvSpPr>
          <p:nvPr>
            <p:ph type="title"/>
          </p:nvPr>
        </p:nvSpPr>
        <p:spPr>
          <a:xfrm>
            <a:off x="1" y="0"/>
            <a:ext cx="24384000" cy="1676400"/>
          </a:xfrm>
          <a:prstGeom prst="rect">
            <a:avLst/>
          </a:prstGeom>
        </p:spPr>
        <p:txBody>
          <a:bodyPr lIns="45715" tIns="45715" rIns="45715" bIns="45715"/>
          <a:lstStyle>
            <a:lvl1pPr defTabSz="914065">
              <a:defRPr sz="9400" cap="none">
                <a:solidFill>
                  <a:srgbClr val="FFFFFF"/>
                </a:solidFill>
                <a:latin typeface="Myriad Pro Cond"/>
                <a:ea typeface="Myriad Pro Cond"/>
                <a:cs typeface="Myriad Pro Cond"/>
                <a:sym typeface="Myriad Pro Cond"/>
              </a:defRPr>
            </a:lvl1pPr>
          </a:lstStyle>
          <a:p>
            <a:r>
              <a:t>Title Text</a:t>
            </a:r>
          </a:p>
        </p:txBody>
      </p:sp>
      <p:sp>
        <p:nvSpPr>
          <p:cNvPr id="10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62578" y="12847029"/>
            <a:ext cx="402261" cy="461662"/>
          </a:xfrm>
          <a:prstGeom prst="rect">
            <a:avLst/>
          </a:prstGeom>
        </p:spPr>
        <p:txBody>
          <a:bodyPr lIns="45715" tIns="45715" rIns="45715" bIns="45715" anchor="ctr"/>
          <a:lstStyle>
            <a:lvl1pPr algn="r">
              <a:defRPr>
                <a:solidFill>
                  <a:srgbClr val="898989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defTabSz="825178"/>
            <a:fld id="{86CB4B4D-7CA3-9044-876B-883B54F8677D}" type="slidenum">
              <a:rPr/>
              <a:pPr defTabSz="825178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9090583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and Conten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Rectangle 3"/>
          <p:cNvSpPr/>
          <p:nvPr/>
        </p:nvSpPr>
        <p:spPr>
          <a:xfrm>
            <a:off x="1" y="0"/>
            <a:ext cx="24384000" cy="13716000"/>
          </a:xfrm>
          <a:prstGeom prst="rect">
            <a:avLst/>
          </a:prstGeom>
          <a:solidFill>
            <a:srgbClr val="D1D3D4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3600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endParaRPr sz="3600">
              <a:solidFill>
                <a:srgbClr val="FFFFFF"/>
              </a:solidFill>
              <a:latin typeface="Myriad Pro"/>
              <a:ea typeface="Myriad Pro"/>
              <a:cs typeface="Myriad Pro"/>
              <a:sym typeface="Myriad Pro"/>
            </a:endParaRPr>
          </a:p>
        </p:txBody>
      </p:sp>
      <p:sp>
        <p:nvSpPr>
          <p:cNvPr id="1050" name="Rectangle 4"/>
          <p:cNvSpPr/>
          <p:nvPr/>
        </p:nvSpPr>
        <p:spPr>
          <a:xfrm>
            <a:off x="1" y="-1"/>
            <a:ext cx="24384000" cy="2315183"/>
          </a:xfrm>
          <a:prstGeom prst="rect">
            <a:avLst/>
          </a:prstGeom>
          <a:solidFill>
            <a:srgbClr val="152E5F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3600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endParaRPr sz="3600">
              <a:solidFill>
                <a:srgbClr val="FFFFFF"/>
              </a:solidFill>
              <a:latin typeface="Myriad Pro"/>
              <a:ea typeface="Myriad Pro"/>
              <a:cs typeface="Myriad Pro"/>
              <a:sym typeface="Myriad Pro"/>
            </a:endParaRPr>
          </a:p>
        </p:txBody>
      </p:sp>
      <p:sp>
        <p:nvSpPr>
          <p:cNvPr id="1052" name="Rectangle 7"/>
          <p:cNvSpPr/>
          <p:nvPr/>
        </p:nvSpPr>
        <p:spPr>
          <a:xfrm>
            <a:off x="1" y="13411200"/>
            <a:ext cx="24384000" cy="304800"/>
          </a:xfrm>
          <a:prstGeom prst="rect">
            <a:avLst/>
          </a:prstGeom>
          <a:solidFill>
            <a:srgbClr val="A9CC38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3600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endParaRPr sz="3600">
              <a:solidFill>
                <a:srgbClr val="FFFFFF"/>
              </a:solidFill>
              <a:latin typeface="Myriad Pro"/>
              <a:ea typeface="Myriad Pro"/>
              <a:cs typeface="Myriad Pro"/>
              <a:sym typeface="Myriad Pro"/>
            </a:endParaRPr>
          </a:p>
        </p:txBody>
      </p:sp>
      <p:sp>
        <p:nvSpPr>
          <p:cNvPr id="1053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3200402"/>
            <a:ext cx="21945601" cy="8442328"/>
          </a:xfrm>
          <a:prstGeom prst="rect">
            <a:avLst/>
          </a:prstGeom>
        </p:spPr>
        <p:txBody>
          <a:bodyPr lIns="45715" tIns="45715" rIns="45715" bIns="45715" anchor="t"/>
          <a:lstStyle>
            <a:lvl1pPr marL="685549" indent="-685549" defTabSz="914065">
              <a:spcBef>
                <a:spcPts val="1500"/>
              </a:spcBef>
              <a:buSzPct val="100000"/>
              <a:buFont typeface="Arial"/>
              <a:defRPr sz="6400">
                <a:solidFill>
                  <a:srgbClr val="152E5F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  <a:lvl2pPr marL="1566945" indent="-652896" defTabSz="914065">
              <a:spcBef>
                <a:spcPts val="1500"/>
              </a:spcBef>
              <a:buSzPct val="100000"/>
              <a:buFont typeface="Arial"/>
              <a:buChar char="–"/>
              <a:defRPr sz="6400">
                <a:solidFill>
                  <a:srgbClr val="152E5F"/>
                </a:solidFill>
                <a:latin typeface="Myriad Pro"/>
                <a:ea typeface="Myriad Pro"/>
                <a:cs typeface="Myriad Pro"/>
                <a:sym typeface="Myriad Pro"/>
              </a:defRPr>
            </a:lvl2pPr>
            <a:lvl3pPr marL="2437470" indent="-609367" defTabSz="914065">
              <a:spcBef>
                <a:spcPts val="1500"/>
              </a:spcBef>
              <a:buSzPct val="100000"/>
              <a:buFont typeface="Arial"/>
              <a:defRPr sz="6400">
                <a:solidFill>
                  <a:srgbClr val="152E5F"/>
                </a:solidFill>
                <a:latin typeface="Myriad Pro"/>
                <a:ea typeface="Myriad Pro"/>
                <a:cs typeface="Myriad Pro"/>
                <a:sym typeface="Myriad Pro"/>
              </a:defRPr>
            </a:lvl3pPr>
            <a:lvl4pPr marL="3473403" indent="-731234" defTabSz="914065">
              <a:spcBef>
                <a:spcPts val="1500"/>
              </a:spcBef>
              <a:buSzPct val="100000"/>
              <a:buFont typeface="Arial"/>
              <a:buChar char="–"/>
              <a:defRPr sz="6400">
                <a:solidFill>
                  <a:srgbClr val="152E5F"/>
                </a:solidFill>
                <a:latin typeface="Myriad Pro"/>
                <a:ea typeface="Myriad Pro"/>
                <a:cs typeface="Myriad Pro"/>
                <a:sym typeface="Myriad Pro"/>
              </a:defRPr>
            </a:lvl4pPr>
            <a:lvl5pPr marL="4387458" indent="-731234" defTabSz="914065">
              <a:spcBef>
                <a:spcPts val="1500"/>
              </a:spcBef>
              <a:buSzPct val="100000"/>
              <a:buFont typeface="Arial"/>
              <a:buChar char="»"/>
              <a:defRPr sz="6400">
                <a:solidFill>
                  <a:srgbClr val="152E5F"/>
                </a:solidFill>
                <a:latin typeface="Myriad Pro"/>
                <a:ea typeface="Myriad Pro"/>
                <a:cs typeface="Myriad Pro"/>
                <a:sym typeface="Myriad Pro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54" name="Title Text"/>
          <p:cNvSpPr txBox="1">
            <a:spLocks noGrp="1"/>
          </p:cNvSpPr>
          <p:nvPr>
            <p:ph type="title"/>
          </p:nvPr>
        </p:nvSpPr>
        <p:spPr>
          <a:xfrm>
            <a:off x="1" y="0"/>
            <a:ext cx="24384000" cy="1676400"/>
          </a:xfrm>
          <a:prstGeom prst="rect">
            <a:avLst/>
          </a:prstGeom>
        </p:spPr>
        <p:txBody>
          <a:bodyPr lIns="45715" tIns="45715" rIns="45715" bIns="45715"/>
          <a:lstStyle>
            <a:lvl1pPr defTabSz="914065">
              <a:defRPr sz="9400" cap="none">
                <a:solidFill>
                  <a:srgbClr val="FFFFFF"/>
                </a:solidFill>
                <a:latin typeface="Myriad Pro Cond"/>
                <a:ea typeface="Myriad Pro Cond"/>
                <a:cs typeface="Myriad Pro Cond"/>
                <a:sym typeface="Myriad Pro Cond"/>
              </a:defRPr>
            </a:lvl1pPr>
          </a:lstStyle>
          <a:p>
            <a:r>
              <a:t>Title Text</a:t>
            </a:r>
          </a:p>
        </p:txBody>
      </p:sp>
      <p:sp>
        <p:nvSpPr>
          <p:cNvPr id="10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62578" y="12847029"/>
            <a:ext cx="402261" cy="461662"/>
          </a:xfrm>
          <a:prstGeom prst="rect">
            <a:avLst/>
          </a:prstGeom>
        </p:spPr>
        <p:txBody>
          <a:bodyPr lIns="45715" tIns="45715" rIns="45715" bIns="45715" anchor="ctr"/>
          <a:lstStyle>
            <a:lvl1pPr algn="r">
              <a:defRPr>
                <a:solidFill>
                  <a:srgbClr val="898989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defTabSz="825178"/>
            <a:fld id="{86CB4B4D-7CA3-9044-876B-883B54F8677D}" type="slidenum">
              <a:rPr/>
              <a:pPr defTabSz="825178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105640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Rectangle 3"/>
          <p:cNvSpPr/>
          <p:nvPr/>
        </p:nvSpPr>
        <p:spPr>
          <a:xfrm>
            <a:off x="1" y="0"/>
            <a:ext cx="24384000" cy="13716000"/>
          </a:xfrm>
          <a:prstGeom prst="rect">
            <a:avLst/>
          </a:prstGeom>
          <a:solidFill>
            <a:srgbClr val="D1D3D4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0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Rectangle 4"/>
          <p:cNvSpPr/>
          <p:nvPr/>
        </p:nvSpPr>
        <p:spPr>
          <a:xfrm>
            <a:off x="1" y="-1"/>
            <a:ext cx="24384000" cy="2895601"/>
          </a:xfrm>
          <a:prstGeom prst="rect">
            <a:avLst/>
          </a:prstGeom>
          <a:solidFill>
            <a:srgbClr val="152E5F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0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Rectangle 7"/>
          <p:cNvSpPr/>
          <p:nvPr/>
        </p:nvSpPr>
        <p:spPr>
          <a:xfrm>
            <a:off x="1" y="13411200"/>
            <a:ext cx="24384000" cy="304800"/>
          </a:xfrm>
          <a:prstGeom prst="rect">
            <a:avLst/>
          </a:prstGeom>
          <a:solidFill>
            <a:srgbClr val="A9CC38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0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Body Level One…"/>
          <p:cNvSpPr txBox="1">
            <a:spLocks noGrp="1"/>
          </p:cNvSpPr>
          <p:nvPr>
            <p:ph type="body" idx="1"/>
          </p:nvPr>
        </p:nvSpPr>
        <p:spPr>
          <a:xfrm>
            <a:off x="812801" y="2895600"/>
            <a:ext cx="22555200" cy="8991600"/>
          </a:xfrm>
          <a:prstGeom prst="rect">
            <a:avLst/>
          </a:prstGeom>
        </p:spPr>
        <p:txBody>
          <a:bodyPr lIns="45715" tIns="45715" rIns="45715" bIns="45715" anchor="t"/>
          <a:lstStyle>
            <a:lvl1pPr marL="685549" indent="-685549" defTabSz="914065">
              <a:spcBef>
                <a:spcPts val="1500"/>
              </a:spcBef>
              <a:buSzPct val="100000"/>
              <a:buFont typeface="Arial"/>
              <a:defRPr sz="64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566945" indent="-652896" defTabSz="914065">
              <a:spcBef>
                <a:spcPts val="1500"/>
              </a:spcBef>
              <a:buSzPct val="100000"/>
              <a:buFont typeface="Arial"/>
              <a:buChar char="–"/>
              <a:defRPr sz="64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437470" indent="-609367" defTabSz="914065">
              <a:spcBef>
                <a:spcPts val="1500"/>
              </a:spcBef>
              <a:buSzPct val="100000"/>
              <a:buFont typeface="Arial"/>
              <a:defRPr sz="64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473403" indent="-731234" defTabSz="914065">
              <a:spcBef>
                <a:spcPts val="1500"/>
              </a:spcBef>
              <a:buSzPct val="100000"/>
              <a:buFont typeface="Arial"/>
              <a:buChar char="–"/>
              <a:defRPr sz="64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4387458" indent="-731234" defTabSz="914065">
              <a:spcBef>
                <a:spcPts val="1500"/>
              </a:spcBef>
              <a:buSzPct val="100000"/>
              <a:buFont typeface="Arial"/>
              <a:buChar char="»"/>
              <a:defRPr sz="64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9" name="Title Text"/>
          <p:cNvSpPr txBox="1">
            <a:spLocks noGrp="1"/>
          </p:cNvSpPr>
          <p:nvPr>
            <p:ph type="title"/>
          </p:nvPr>
        </p:nvSpPr>
        <p:spPr>
          <a:xfrm>
            <a:off x="1" y="0"/>
            <a:ext cx="24384000" cy="1676400"/>
          </a:xfrm>
          <a:prstGeom prst="rect">
            <a:avLst/>
          </a:prstGeom>
        </p:spPr>
        <p:txBody>
          <a:bodyPr lIns="45715" tIns="45715" rIns="45715" bIns="45715"/>
          <a:lstStyle>
            <a:lvl1pPr defTabSz="914065">
              <a:defRPr sz="940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2042729884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wo Content_Icon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Rectangle 4"/>
          <p:cNvSpPr/>
          <p:nvPr/>
        </p:nvSpPr>
        <p:spPr>
          <a:xfrm>
            <a:off x="1" y="0"/>
            <a:ext cx="24384000" cy="1676400"/>
          </a:xfrm>
          <a:prstGeom prst="rect">
            <a:avLst/>
          </a:prstGeom>
          <a:solidFill>
            <a:srgbClr val="152E5F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3600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endParaRPr sz="3600">
              <a:solidFill>
                <a:srgbClr val="FFFFFF"/>
              </a:solidFill>
              <a:latin typeface="Myriad Pro"/>
              <a:ea typeface="Myriad Pro"/>
              <a:cs typeface="Myriad Pro"/>
              <a:sym typeface="Myriad Pro"/>
            </a:endParaRPr>
          </a:p>
        </p:txBody>
      </p:sp>
      <p:sp>
        <p:nvSpPr>
          <p:cNvPr id="1086" name="Isosceles Triangle 5"/>
          <p:cNvSpPr/>
          <p:nvPr/>
        </p:nvSpPr>
        <p:spPr>
          <a:xfrm rot="10800000">
            <a:off x="10972801" y="1676400"/>
            <a:ext cx="2438401" cy="914400"/>
          </a:xfrm>
          <a:prstGeom prst="triangle">
            <a:avLst/>
          </a:prstGeom>
          <a:solidFill>
            <a:srgbClr val="152E5F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3600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endParaRPr sz="3600">
              <a:solidFill>
                <a:srgbClr val="FFFFFF"/>
              </a:solidFill>
              <a:latin typeface="Myriad Pro"/>
              <a:ea typeface="Myriad Pro"/>
              <a:cs typeface="Myriad Pro"/>
              <a:sym typeface="Myriad Pro"/>
            </a:endParaRPr>
          </a:p>
        </p:txBody>
      </p:sp>
      <p:sp>
        <p:nvSpPr>
          <p:cNvPr id="1087" name="Rectangle 6"/>
          <p:cNvSpPr/>
          <p:nvPr/>
        </p:nvSpPr>
        <p:spPr>
          <a:xfrm>
            <a:off x="1" y="0"/>
            <a:ext cx="24384000" cy="1676400"/>
          </a:xfrm>
          <a:prstGeom prst="rect">
            <a:avLst/>
          </a:prstGeom>
          <a:solidFill>
            <a:srgbClr val="152E5F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3600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endParaRPr sz="3600">
              <a:solidFill>
                <a:srgbClr val="FFFFFF"/>
              </a:solidFill>
              <a:latin typeface="Myriad Pro"/>
              <a:ea typeface="Myriad Pro"/>
              <a:cs typeface="Myriad Pro"/>
              <a:sym typeface="Myriad Pro"/>
            </a:endParaRPr>
          </a:p>
        </p:txBody>
      </p:sp>
      <p:sp>
        <p:nvSpPr>
          <p:cNvPr id="1088" name="Rectangle 7"/>
          <p:cNvSpPr/>
          <p:nvPr/>
        </p:nvSpPr>
        <p:spPr>
          <a:xfrm>
            <a:off x="1" y="13411200"/>
            <a:ext cx="24384000" cy="304800"/>
          </a:xfrm>
          <a:prstGeom prst="rect">
            <a:avLst/>
          </a:prstGeom>
          <a:solidFill>
            <a:srgbClr val="A9CC38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3600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endParaRPr sz="3600">
              <a:solidFill>
                <a:srgbClr val="FFFFFF"/>
              </a:solidFill>
              <a:latin typeface="Myriad Pro"/>
              <a:ea typeface="Myriad Pro"/>
              <a:cs typeface="Myriad Pro"/>
              <a:sym typeface="Myriad Pro"/>
            </a:endParaRPr>
          </a:p>
        </p:txBody>
      </p:sp>
      <p:sp>
        <p:nvSpPr>
          <p:cNvPr id="108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3614401" y="3505200"/>
            <a:ext cx="9550399" cy="8534400"/>
          </a:xfrm>
          <a:prstGeom prst="rect">
            <a:avLst/>
          </a:prstGeom>
        </p:spPr>
        <p:txBody>
          <a:bodyPr lIns="45715" tIns="45715" rIns="45715" bIns="45715" anchor="t"/>
          <a:lstStyle>
            <a:lvl1pPr marL="685549" indent="-685549" defTabSz="914065">
              <a:spcBef>
                <a:spcPts val="1300"/>
              </a:spcBef>
              <a:buSzPct val="100000"/>
              <a:buFont typeface="Arial"/>
              <a:defRPr sz="5600">
                <a:solidFill>
                  <a:srgbClr val="152E5F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  <a:lvl2pPr marL="1580551" indent="-666502" defTabSz="914065">
              <a:spcBef>
                <a:spcPts val="1300"/>
              </a:spcBef>
              <a:buSzPct val="100000"/>
              <a:buFont typeface="Arial"/>
              <a:buChar char="–"/>
              <a:defRPr sz="5600">
                <a:solidFill>
                  <a:srgbClr val="152E5F"/>
                </a:solidFill>
                <a:latin typeface="Myriad Pro"/>
                <a:ea typeface="Myriad Pro"/>
                <a:cs typeface="Myriad Pro"/>
                <a:sym typeface="Myriad Pro"/>
              </a:defRPr>
            </a:lvl2pPr>
            <a:lvl3pPr marL="2467934" indent="-639832" defTabSz="914065">
              <a:spcBef>
                <a:spcPts val="1300"/>
              </a:spcBef>
              <a:buSzPct val="100000"/>
              <a:buFont typeface="Arial"/>
              <a:defRPr sz="5600">
                <a:solidFill>
                  <a:srgbClr val="152E5F"/>
                </a:solidFill>
                <a:latin typeface="Myriad Pro"/>
                <a:ea typeface="Myriad Pro"/>
                <a:cs typeface="Myriad Pro"/>
                <a:sym typeface="Myriad Pro"/>
              </a:defRPr>
            </a:lvl3pPr>
            <a:lvl4pPr marL="3453084" indent="-710933" defTabSz="914065">
              <a:spcBef>
                <a:spcPts val="1300"/>
              </a:spcBef>
              <a:buSzPct val="100000"/>
              <a:buFont typeface="Arial"/>
              <a:buChar char="–"/>
              <a:defRPr sz="5600">
                <a:solidFill>
                  <a:srgbClr val="152E5F"/>
                </a:solidFill>
                <a:latin typeface="Myriad Pro"/>
                <a:ea typeface="Myriad Pro"/>
                <a:cs typeface="Myriad Pro"/>
                <a:sym typeface="Myriad Pro"/>
              </a:defRPr>
            </a:lvl4pPr>
            <a:lvl5pPr marL="4367147" indent="-710933" defTabSz="914065">
              <a:spcBef>
                <a:spcPts val="1300"/>
              </a:spcBef>
              <a:buSzPct val="100000"/>
              <a:buFont typeface="Arial"/>
              <a:buChar char="»"/>
              <a:defRPr sz="5600">
                <a:solidFill>
                  <a:srgbClr val="152E5F"/>
                </a:solidFill>
                <a:latin typeface="Myriad Pro"/>
                <a:ea typeface="Myriad Pro"/>
                <a:cs typeface="Myriad Pro"/>
                <a:sym typeface="Myriad Pro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90" name="Title Text"/>
          <p:cNvSpPr txBox="1">
            <a:spLocks noGrp="1"/>
          </p:cNvSpPr>
          <p:nvPr>
            <p:ph type="title"/>
          </p:nvPr>
        </p:nvSpPr>
        <p:spPr>
          <a:xfrm>
            <a:off x="1422401" y="0"/>
            <a:ext cx="21945601" cy="1828800"/>
          </a:xfrm>
          <a:prstGeom prst="rect">
            <a:avLst/>
          </a:prstGeom>
        </p:spPr>
        <p:txBody>
          <a:bodyPr lIns="45715" tIns="45715" rIns="45715" bIns="45715"/>
          <a:lstStyle>
            <a:lvl1pPr defTabSz="914065">
              <a:defRPr sz="10600" cap="none">
                <a:solidFill>
                  <a:srgbClr val="A9CC38"/>
                </a:solidFill>
                <a:latin typeface="Myriad Pro Cond"/>
                <a:ea typeface="Myriad Pro Cond"/>
                <a:cs typeface="Myriad Pro Cond"/>
                <a:sym typeface="Myriad Pro Cond"/>
              </a:defRPr>
            </a:lvl1pPr>
          </a:lstStyle>
          <a:p>
            <a:r>
              <a:t>Title Text</a:t>
            </a:r>
          </a:p>
        </p:txBody>
      </p:sp>
      <p:sp>
        <p:nvSpPr>
          <p:cNvPr id="10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62578" y="12847029"/>
            <a:ext cx="402261" cy="461662"/>
          </a:xfrm>
          <a:prstGeom prst="rect">
            <a:avLst/>
          </a:prstGeom>
        </p:spPr>
        <p:txBody>
          <a:bodyPr lIns="45715" tIns="45715" rIns="45715" bIns="45715" anchor="ctr"/>
          <a:lstStyle>
            <a:lvl1pPr algn="r">
              <a:defRPr>
                <a:solidFill>
                  <a:srgbClr val="898989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defTabSz="825178"/>
            <a:fld id="{86CB4B4D-7CA3-9044-876B-883B54F8677D}" type="slidenum">
              <a:rPr/>
              <a:pPr defTabSz="825178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7374262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Section Header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Rectangle 3"/>
          <p:cNvSpPr/>
          <p:nvPr/>
        </p:nvSpPr>
        <p:spPr>
          <a:xfrm>
            <a:off x="1" y="0"/>
            <a:ext cx="24384000" cy="13716000"/>
          </a:xfrm>
          <a:prstGeom prst="rect">
            <a:avLst/>
          </a:prstGeom>
          <a:solidFill>
            <a:srgbClr val="B1C7DC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3600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endParaRPr sz="3600">
              <a:solidFill>
                <a:srgbClr val="FFFFFF"/>
              </a:solidFill>
              <a:latin typeface="Myriad Pro"/>
              <a:ea typeface="Myriad Pro"/>
              <a:cs typeface="Myriad Pro"/>
              <a:sym typeface="Myriad Pro"/>
            </a:endParaRPr>
          </a:p>
        </p:txBody>
      </p:sp>
      <p:sp>
        <p:nvSpPr>
          <p:cNvPr id="1113" name="Rectangle 4"/>
          <p:cNvSpPr/>
          <p:nvPr/>
        </p:nvSpPr>
        <p:spPr>
          <a:xfrm>
            <a:off x="1" y="7772400"/>
            <a:ext cx="24384000" cy="1676400"/>
          </a:xfrm>
          <a:prstGeom prst="rect">
            <a:avLst/>
          </a:prstGeom>
          <a:solidFill>
            <a:srgbClr val="152E5F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3600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endParaRPr sz="3600">
              <a:solidFill>
                <a:srgbClr val="FFFFFF"/>
              </a:solidFill>
              <a:latin typeface="Myriad Pro"/>
              <a:ea typeface="Myriad Pro"/>
              <a:cs typeface="Myriad Pro"/>
              <a:sym typeface="Myriad Pro"/>
            </a:endParaRPr>
          </a:p>
        </p:txBody>
      </p:sp>
      <p:sp>
        <p:nvSpPr>
          <p:cNvPr id="1114" name="Rectangle 5"/>
          <p:cNvSpPr/>
          <p:nvPr/>
        </p:nvSpPr>
        <p:spPr>
          <a:xfrm>
            <a:off x="1" y="9296400"/>
            <a:ext cx="24384000" cy="1676400"/>
          </a:xfrm>
          <a:prstGeom prst="rect">
            <a:avLst/>
          </a:prstGeom>
          <a:solidFill>
            <a:srgbClr val="A9CC38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3600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endParaRPr sz="3600">
              <a:solidFill>
                <a:srgbClr val="FFFFFF"/>
              </a:solidFill>
              <a:latin typeface="Myriad Pro"/>
              <a:ea typeface="Myriad Pro"/>
              <a:cs typeface="Myriad Pro"/>
              <a:sym typeface="Myriad Pro"/>
            </a:endParaRPr>
          </a:p>
        </p:txBody>
      </p:sp>
      <p:sp>
        <p:nvSpPr>
          <p:cNvPr id="1115" name="Isosceles Triangle 6"/>
          <p:cNvSpPr/>
          <p:nvPr/>
        </p:nvSpPr>
        <p:spPr>
          <a:xfrm rot="10800000">
            <a:off x="10871201" y="9296431"/>
            <a:ext cx="2641600" cy="914402"/>
          </a:xfrm>
          <a:prstGeom prst="triangle">
            <a:avLst/>
          </a:prstGeom>
          <a:solidFill>
            <a:srgbClr val="152E5F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3600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endParaRPr sz="3600">
              <a:solidFill>
                <a:srgbClr val="FFFFFF"/>
              </a:solidFill>
              <a:latin typeface="Myriad Pro"/>
              <a:ea typeface="Myriad Pro"/>
              <a:cs typeface="Myriad Pro"/>
              <a:sym typeface="Myriad Pro"/>
            </a:endParaRPr>
          </a:p>
        </p:txBody>
      </p:sp>
      <p:sp>
        <p:nvSpPr>
          <p:cNvPr id="1116" name="Title Text"/>
          <p:cNvSpPr txBox="1">
            <a:spLocks noGrp="1"/>
          </p:cNvSpPr>
          <p:nvPr>
            <p:ph type="title"/>
          </p:nvPr>
        </p:nvSpPr>
        <p:spPr>
          <a:xfrm>
            <a:off x="304802" y="7924800"/>
            <a:ext cx="23774399" cy="1524000"/>
          </a:xfrm>
          <a:prstGeom prst="rect">
            <a:avLst/>
          </a:prstGeom>
        </p:spPr>
        <p:txBody>
          <a:bodyPr lIns="45715" tIns="45715" rIns="45715" bIns="45715" anchor="t"/>
          <a:lstStyle>
            <a:lvl1pPr algn="l" defTabSz="914065">
              <a:defRPr sz="8000">
                <a:solidFill>
                  <a:srgbClr val="A9CC38"/>
                </a:solidFill>
                <a:latin typeface="Myriad Pro Cond"/>
                <a:ea typeface="Myriad Pro Cond"/>
                <a:cs typeface="Myriad Pro Cond"/>
                <a:sym typeface="Myriad Pro Cond"/>
              </a:defRPr>
            </a:lvl1pPr>
          </a:lstStyle>
          <a:p>
            <a:r>
              <a:t>Title Text</a:t>
            </a:r>
          </a:p>
        </p:txBody>
      </p:sp>
      <p:sp>
        <p:nvSpPr>
          <p:cNvPr id="111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" y="9601200"/>
            <a:ext cx="20726399" cy="1066800"/>
          </a:xfrm>
          <a:prstGeom prst="rect">
            <a:avLst/>
          </a:prstGeom>
        </p:spPr>
        <p:txBody>
          <a:bodyPr lIns="45715" tIns="45715" rIns="45715" bIns="45715" anchor="b"/>
          <a:lstStyle>
            <a:lvl1pPr marL="0" indent="0" defTabSz="914065">
              <a:spcBef>
                <a:spcPts val="900"/>
              </a:spcBef>
              <a:buSzTx/>
              <a:buNone/>
              <a:defRPr sz="4000">
                <a:solidFill>
                  <a:srgbClr val="152E5F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  <a:lvl2pPr marL="0" indent="914065" defTabSz="914065">
              <a:spcBef>
                <a:spcPts val="900"/>
              </a:spcBef>
              <a:buSzTx/>
              <a:buNone/>
              <a:defRPr sz="4000">
                <a:solidFill>
                  <a:srgbClr val="152E5F"/>
                </a:solidFill>
                <a:latin typeface="Myriad Pro"/>
                <a:ea typeface="Myriad Pro"/>
                <a:cs typeface="Myriad Pro"/>
                <a:sym typeface="Myriad Pro"/>
              </a:defRPr>
            </a:lvl2pPr>
            <a:lvl3pPr marL="0" indent="1828102" defTabSz="914065">
              <a:spcBef>
                <a:spcPts val="900"/>
              </a:spcBef>
              <a:buSzTx/>
              <a:buNone/>
              <a:defRPr sz="4000">
                <a:solidFill>
                  <a:srgbClr val="152E5F"/>
                </a:solidFill>
                <a:latin typeface="Myriad Pro"/>
                <a:ea typeface="Myriad Pro"/>
                <a:cs typeface="Myriad Pro"/>
                <a:sym typeface="Myriad Pro"/>
              </a:defRPr>
            </a:lvl3pPr>
            <a:lvl4pPr marL="0" indent="2742165" defTabSz="914065">
              <a:spcBef>
                <a:spcPts val="900"/>
              </a:spcBef>
              <a:buSzTx/>
              <a:buNone/>
              <a:defRPr sz="4000">
                <a:solidFill>
                  <a:srgbClr val="152E5F"/>
                </a:solidFill>
                <a:latin typeface="Myriad Pro"/>
                <a:ea typeface="Myriad Pro"/>
                <a:cs typeface="Myriad Pro"/>
                <a:sym typeface="Myriad Pro"/>
              </a:defRPr>
            </a:lvl4pPr>
            <a:lvl5pPr marL="0" indent="3656202" defTabSz="914065">
              <a:spcBef>
                <a:spcPts val="900"/>
              </a:spcBef>
              <a:buSzTx/>
              <a:buNone/>
              <a:defRPr sz="4000">
                <a:solidFill>
                  <a:srgbClr val="152E5F"/>
                </a:solidFill>
                <a:latin typeface="Myriad Pro"/>
                <a:ea typeface="Myriad Pro"/>
                <a:cs typeface="Myriad Pro"/>
                <a:sym typeface="Myriad Pro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62578" y="12847029"/>
            <a:ext cx="402261" cy="461662"/>
          </a:xfrm>
          <a:prstGeom prst="rect">
            <a:avLst/>
          </a:prstGeom>
        </p:spPr>
        <p:txBody>
          <a:bodyPr lIns="45715" tIns="45715" rIns="45715" bIns="45715" anchor="ctr"/>
          <a:lstStyle>
            <a:lvl1pPr algn="r">
              <a:defRPr>
                <a:solidFill>
                  <a:srgbClr val="898989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defTabSz="825178"/>
            <a:fld id="{86CB4B4D-7CA3-9044-876B-883B54F8677D}" type="slidenum">
              <a:rPr/>
              <a:pPr defTabSz="825178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362814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 White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Rectangle 11"/>
          <p:cNvSpPr/>
          <p:nvPr/>
        </p:nvSpPr>
        <p:spPr>
          <a:xfrm>
            <a:off x="1" y="0"/>
            <a:ext cx="24384000" cy="1676400"/>
          </a:xfrm>
          <a:prstGeom prst="rect">
            <a:avLst/>
          </a:prstGeom>
          <a:solidFill>
            <a:srgbClr val="152E5F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>
                <a:solidFill>
                  <a:srgbClr val="340053"/>
                </a:solidFill>
              </a:defRPr>
            </a:pPr>
            <a:endParaRPr>
              <a:solidFill>
                <a:srgbClr val="340053"/>
              </a:solidFill>
              <a:latin typeface="Gill Sans Light"/>
              <a:ea typeface="Gill Sans Light"/>
              <a:cs typeface="Gill Sans Light"/>
            </a:endParaRPr>
          </a:p>
        </p:txBody>
      </p:sp>
      <p:sp>
        <p:nvSpPr>
          <p:cNvPr id="162" name="Rectangle 3"/>
          <p:cNvSpPr/>
          <p:nvPr/>
        </p:nvSpPr>
        <p:spPr>
          <a:xfrm>
            <a:off x="1" y="13411200"/>
            <a:ext cx="24384000" cy="304800"/>
          </a:xfrm>
          <a:prstGeom prst="rect">
            <a:avLst/>
          </a:prstGeom>
          <a:solidFill>
            <a:srgbClr val="A9CC38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>
                <a:solidFill>
                  <a:srgbClr val="340053"/>
                </a:solidFill>
              </a:defRPr>
            </a:pPr>
            <a:endParaRPr>
              <a:solidFill>
                <a:srgbClr val="340053"/>
              </a:solidFill>
              <a:latin typeface="Gill Sans Light"/>
              <a:ea typeface="Gill Sans Light"/>
              <a:cs typeface="Gill Sans Light"/>
            </a:endParaRPr>
          </a:p>
        </p:txBody>
      </p:sp>
      <p:sp>
        <p:nvSpPr>
          <p:cNvPr id="163" name="Body Level One…"/>
          <p:cNvSpPr txBox="1">
            <a:spLocks noGrp="1"/>
          </p:cNvSpPr>
          <p:nvPr>
            <p:ph type="body" idx="1"/>
          </p:nvPr>
        </p:nvSpPr>
        <p:spPr>
          <a:xfrm>
            <a:off x="1422401" y="3505208"/>
            <a:ext cx="21945601" cy="844232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52E5F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rgbClr val="152E5F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rgbClr val="152E5F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rgbClr val="152E5F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rgbClr val="152E5F"/>
                </a:solidFill>
                <a:latin typeface="Calibri" panose="020F0502020204030204" pitchFamily="34" charset="0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4" name="Isosceles Triangle 9"/>
          <p:cNvSpPr/>
          <p:nvPr/>
        </p:nvSpPr>
        <p:spPr>
          <a:xfrm rot="10800000">
            <a:off x="10972801" y="1676400"/>
            <a:ext cx="2438401" cy="914400"/>
          </a:xfrm>
          <a:prstGeom prst="triangle">
            <a:avLst/>
          </a:prstGeom>
          <a:solidFill>
            <a:srgbClr val="152E5F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>
                <a:solidFill>
                  <a:srgbClr val="340053"/>
                </a:solidFill>
              </a:defRPr>
            </a:pPr>
            <a:endParaRPr>
              <a:solidFill>
                <a:srgbClr val="340053"/>
              </a:solidFill>
              <a:latin typeface="Gill Sans Light"/>
              <a:ea typeface="Gill Sans Light"/>
              <a:cs typeface="Gill Sans Light"/>
            </a:endParaRPr>
          </a:p>
        </p:txBody>
      </p:sp>
      <p:sp>
        <p:nvSpPr>
          <p:cNvPr id="1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46392" y="13066311"/>
            <a:ext cx="478595" cy="471922"/>
          </a:xfrm>
          <a:prstGeom prst="rect">
            <a:avLst/>
          </a:prstGeom>
        </p:spPr>
        <p:txBody>
          <a:bodyPr/>
          <a:lstStyle/>
          <a:p>
            <a:pPr defTabSz="825178"/>
            <a:fld id="{86CB4B4D-7CA3-9044-876B-883B54F8677D}" type="slidenum">
              <a:rPr>
                <a:latin typeface="Gill Sans Light"/>
                <a:ea typeface="Gill Sans Light"/>
                <a:cs typeface="Gill Sans Light"/>
              </a:rPr>
              <a:pPr defTabSz="825178"/>
              <a:t>‹#›</a:t>
            </a:fld>
            <a:endParaRPr>
              <a:latin typeface="Gill Sans Light"/>
              <a:ea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47668565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4"/>
          <p:cNvSpPr/>
          <p:nvPr userDrawn="1"/>
        </p:nvSpPr>
        <p:spPr>
          <a:xfrm>
            <a:off x="1" y="5638800"/>
            <a:ext cx="24384000" cy="2590800"/>
          </a:xfrm>
          <a:prstGeom prst="rect">
            <a:avLst/>
          </a:prstGeom>
          <a:solidFill>
            <a:srgbClr val="152E5F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0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Title 1"/>
          <p:cNvSpPr txBox="1"/>
          <p:nvPr/>
        </p:nvSpPr>
        <p:spPr>
          <a:xfrm>
            <a:off x="1" y="15753555"/>
            <a:ext cx="24384000" cy="954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5" tIns="45715" rIns="45715" bIns="45715" anchor="ctr">
            <a:spAutoFit/>
          </a:bodyPr>
          <a:lstStyle>
            <a:lvl1pPr>
              <a:defRPr sz="5600" spc="6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defTabSz="825178"/>
            <a:r>
              <a:t>TRANSFORMING  BENEFITS ACCESS</a:t>
            </a:r>
          </a:p>
        </p:txBody>
      </p:sp>
      <p:sp>
        <p:nvSpPr>
          <p:cNvPr id="207" name="Rectangle 5"/>
          <p:cNvSpPr/>
          <p:nvPr/>
        </p:nvSpPr>
        <p:spPr>
          <a:xfrm>
            <a:off x="1" y="8229600"/>
            <a:ext cx="24384000" cy="1219200"/>
          </a:xfrm>
          <a:prstGeom prst="rect">
            <a:avLst/>
          </a:prstGeom>
          <a:solidFill>
            <a:srgbClr val="A9CC38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0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Subtitle 2"/>
          <p:cNvSpPr txBox="1"/>
          <p:nvPr/>
        </p:nvSpPr>
        <p:spPr>
          <a:xfrm>
            <a:off x="12395201" y="10972801"/>
            <a:ext cx="10160000" cy="584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5" tIns="45715" rIns="45715" bIns="45715">
            <a:spAutoFit/>
          </a:bodyPr>
          <a:lstStyle>
            <a:lvl1pPr algn="l">
              <a:spcBef>
                <a:spcPts val="700"/>
              </a:spcBef>
              <a:defRPr sz="3200" b="1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defTabSz="825178"/>
            <a:r>
              <a:t>	</a:t>
            </a:r>
          </a:p>
        </p:txBody>
      </p:sp>
      <p:sp>
        <p:nvSpPr>
          <p:cNvPr id="214" name="Title Text"/>
          <p:cNvSpPr txBox="1">
            <a:spLocks noGrp="1"/>
          </p:cNvSpPr>
          <p:nvPr>
            <p:ph type="title"/>
          </p:nvPr>
        </p:nvSpPr>
        <p:spPr>
          <a:xfrm>
            <a:off x="1" y="5791200"/>
            <a:ext cx="24384000" cy="2133600"/>
          </a:xfrm>
          <a:prstGeom prst="rect">
            <a:avLst/>
          </a:prstGeom>
        </p:spPr>
        <p:txBody>
          <a:bodyPr lIns="45715" tIns="45715" rIns="45715" bIns="45715"/>
          <a:lstStyle>
            <a:lvl1pPr defTabSz="914065">
              <a:tabLst>
                <a:tab pos="8442292" algn="l"/>
              </a:tabLst>
              <a:defRPr sz="9400" cap="none">
                <a:solidFill>
                  <a:srgbClr val="A9CC3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1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" y="8229600"/>
            <a:ext cx="24384000" cy="1219200"/>
          </a:xfrm>
          <a:prstGeom prst="rect">
            <a:avLst/>
          </a:prstGeom>
        </p:spPr>
        <p:txBody>
          <a:bodyPr lIns="45715" tIns="45715" rIns="45715" bIns="45715" anchor="t"/>
          <a:lstStyle>
            <a:lvl1pPr marL="685549" indent="-685549" algn="ctr" defTabSz="914065">
              <a:spcBef>
                <a:spcPts val="1400"/>
              </a:spcBef>
              <a:buSzTx/>
              <a:buNone/>
              <a:defRPr sz="60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549" indent="228516" algn="ctr" defTabSz="914065">
              <a:spcBef>
                <a:spcPts val="1400"/>
              </a:spcBef>
              <a:buSzTx/>
              <a:buNone/>
              <a:defRPr sz="60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399394" indent="-571292" algn="ctr" defTabSz="914065">
              <a:spcBef>
                <a:spcPts val="1400"/>
              </a:spcBef>
              <a:buSzPct val="100000"/>
              <a:defRPr sz="60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427704" indent="-685549" algn="ctr" defTabSz="914065">
              <a:spcBef>
                <a:spcPts val="1400"/>
              </a:spcBef>
              <a:buSzPct val="100000"/>
              <a:buChar char="–"/>
              <a:defRPr sz="60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4341753" indent="-685549" algn="ctr" defTabSz="914065">
              <a:spcBef>
                <a:spcPts val="1400"/>
              </a:spcBef>
              <a:buSzPct val="100000"/>
              <a:buChar char="»"/>
              <a:defRPr sz="60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endParaRPr/>
          </a:p>
        </p:txBody>
      </p:sp>
      <p:pic>
        <p:nvPicPr>
          <p:cNvPr id="3075" name="Picture 3" descr="W:\Communications\Images\iStock\Old Man and Boy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4212" y="-20709"/>
            <a:ext cx="8041368" cy="5361571"/>
          </a:xfrm>
          <a:prstGeom prst="rect">
            <a:avLst/>
          </a:prstGeom>
          <a:noFill/>
        </p:spPr>
      </p:pic>
      <p:pic>
        <p:nvPicPr>
          <p:cNvPr id="3076" name="Picture 4" descr="W:\Communications\Images\iStock\Man (3)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-87084"/>
            <a:ext cx="8164285" cy="5442857"/>
          </a:xfrm>
          <a:prstGeom prst="rect">
            <a:avLst/>
          </a:prstGeom>
          <a:noFill/>
        </p:spPr>
      </p:pic>
      <p:pic>
        <p:nvPicPr>
          <p:cNvPr id="3079" name="Picture 7" descr="W:\Logos\NEW LOGO 2012\BDT-Logo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609276" y="9605040"/>
            <a:ext cx="8990013" cy="3911600"/>
          </a:xfrm>
          <a:prstGeom prst="rect">
            <a:avLst/>
          </a:prstGeom>
          <a:noFill/>
        </p:spPr>
      </p:pic>
      <p:pic>
        <p:nvPicPr>
          <p:cNvPr id="1026" name="Picture 2" descr="W:\Communications\Images\iStock\Family (5).jp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9732042"/>
            <a:ext cx="6574128" cy="4382950"/>
          </a:xfrm>
          <a:prstGeom prst="rect">
            <a:avLst/>
          </a:prstGeom>
          <a:noFill/>
        </p:spPr>
      </p:pic>
      <p:pic>
        <p:nvPicPr>
          <p:cNvPr id="1027" name="Picture 3" descr="W:\Communications\Images\iStock\Father and Daughter.jpg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746718" y="-33068"/>
            <a:ext cx="8023362" cy="5348648"/>
          </a:xfrm>
          <a:prstGeom prst="rect">
            <a:avLst/>
          </a:prstGeom>
          <a:noFill/>
        </p:spPr>
      </p:pic>
      <p:pic>
        <p:nvPicPr>
          <p:cNvPr id="1028" name="Picture 4" descr="W:\Communications\Images\iStock\Woman (9).jpg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73586" y="9717198"/>
            <a:ext cx="7106574" cy="47372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92369773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Rectangle 3"/>
          <p:cNvSpPr/>
          <p:nvPr/>
        </p:nvSpPr>
        <p:spPr>
          <a:xfrm>
            <a:off x="1" y="288757"/>
            <a:ext cx="24384000" cy="13716000"/>
          </a:xfrm>
          <a:prstGeom prst="rect">
            <a:avLst/>
          </a:prstGeom>
          <a:solidFill>
            <a:srgbClr val="D1D3D4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0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Rectangle 4"/>
          <p:cNvSpPr/>
          <p:nvPr/>
        </p:nvSpPr>
        <p:spPr>
          <a:xfrm>
            <a:off x="1" y="0"/>
            <a:ext cx="24384000" cy="2560320"/>
          </a:xfrm>
          <a:prstGeom prst="rect">
            <a:avLst/>
          </a:prstGeom>
          <a:solidFill>
            <a:srgbClr val="152E5F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0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Rectangle 7"/>
          <p:cNvSpPr/>
          <p:nvPr/>
        </p:nvSpPr>
        <p:spPr>
          <a:xfrm>
            <a:off x="1" y="13695218"/>
            <a:ext cx="24384002" cy="263236"/>
          </a:xfrm>
          <a:prstGeom prst="rect">
            <a:avLst/>
          </a:prstGeom>
          <a:solidFill>
            <a:srgbClr val="A9CC38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0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Body Level One…"/>
          <p:cNvSpPr txBox="1">
            <a:spLocks noGrp="1"/>
          </p:cNvSpPr>
          <p:nvPr>
            <p:ph type="body" idx="1"/>
          </p:nvPr>
        </p:nvSpPr>
        <p:spPr>
          <a:xfrm>
            <a:off x="812801" y="2895600"/>
            <a:ext cx="22555200" cy="8991600"/>
          </a:xfrm>
          <a:prstGeom prst="rect">
            <a:avLst/>
          </a:prstGeom>
        </p:spPr>
        <p:txBody>
          <a:bodyPr lIns="45715" tIns="45715" rIns="45715" bIns="45715" anchor="t"/>
          <a:lstStyle>
            <a:lvl1pPr marL="685549" indent="-685549" defTabSz="914065">
              <a:spcBef>
                <a:spcPts val="1500"/>
              </a:spcBef>
              <a:buSzPct val="100000"/>
              <a:buFont typeface="Arial"/>
              <a:defRPr sz="64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566945" indent="-652896" defTabSz="914065">
              <a:spcBef>
                <a:spcPts val="1500"/>
              </a:spcBef>
              <a:buSzPct val="100000"/>
              <a:buFont typeface="Arial"/>
              <a:buChar char="–"/>
              <a:defRPr sz="64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437470" indent="-609367" defTabSz="914065">
              <a:spcBef>
                <a:spcPts val="1500"/>
              </a:spcBef>
              <a:buSzPct val="100000"/>
              <a:buFont typeface="Arial"/>
              <a:defRPr sz="64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473403" indent="-731234" defTabSz="914065">
              <a:spcBef>
                <a:spcPts val="1500"/>
              </a:spcBef>
              <a:buSzPct val="100000"/>
              <a:buFont typeface="Arial"/>
              <a:buChar char="–"/>
              <a:defRPr sz="64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4387458" indent="-731234" defTabSz="914065">
              <a:spcBef>
                <a:spcPts val="1500"/>
              </a:spcBef>
              <a:buSzPct val="100000"/>
              <a:buFont typeface="Arial"/>
              <a:buChar char="»"/>
              <a:defRPr sz="64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9" name="Title Text"/>
          <p:cNvSpPr txBox="1">
            <a:spLocks noGrp="1"/>
          </p:cNvSpPr>
          <p:nvPr>
            <p:ph type="title"/>
          </p:nvPr>
        </p:nvSpPr>
        <p:spPr>
          <a:xfrm>
            <a:off x="1" y="0"/>
            <a:ext cx="24384000" cy="1676400"/>
          </a:xfrm>
          <a:prstGeom prst="rect">
            <a:avLst/>
          </a:prstGeom>
        </p:spPr>
        <p:txBody>
          <a:bodyPr lIns="45715" tIns="45715" rIns="45715" bIns="45715"/>
          <a:lstStyle>
            <a:lvl1pPr defTabSz="914065">
              <a:defRPr sz="940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1214107907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_Icon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Rectangle 4"/>
          <p:cNvSpPr/>
          <p:nvPr/>
        </p:nvSpPr>
        <p:spPr>
          <a:xfrm>
            <a:off x="1" y="0"/>
            <a:ext cx="24384000" cy="1676400"/>
          </a:xfrm>
          <a:prstGeom prst="rect">
            <a:avLst/>
          </a:prstGeom>
          <a:solidFill>
            <a:srgbClr val="152E5F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endParaRPr sz="10000">
              <a:solidFill>
                <a:srgbClr val="FFFFFF"/>
              </a:solidFill>
              <a:latin typeface="Myriad Pro"/>
              <a:ea typeface="Myriad Pro"/>
              <a:cs typeface="Myriad Pro"/>
              <a:sym typeface="Myriad Pro"/>
            </a:endParaRPr>
          </a:p>
        </p:txBody>
      </p:sp>
      <p:sp>
        <p:nvSpPr>
          <p:cNvPr id="301" name="Isosceles Triangle 5"/>
          <p:cNvSpPr/>
          <p:nvPr/>
        </p:nvSpPr>
        <p:spPr>
          <a:xfrm rot="10800000">
            <a:off x="10972801" y="1676400"/>
            <a:ext cx="2438401" cy="914400"/>
          </a:xfrm>
          <a:prstGeom prst="triangle">
            <a:avLst/>
          </a:prstGeom>
          <a:solidFill>
            <a:srgbClr val="152E5F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endParaRPr sz="10000">
              <a:solidFill>
                <a:srgbClr val="FFFFFF"/>
              </a:solidFill>
              <a:latin typeface="Myriad Pro"/>
              <a:ea typeface="Myriad Pro"/>
              <a:cs typeface="Myriad Pro"/>
              <a:sym typeface="Myriad Pro"/>
            </a:endParaRPr>
          </a:p>
        </p:txBody>
      </p:sp>
      <p:sp>
        <p:nvSpPr>
          <p:cNvPr id="302" name="Rectangle 6"/>
          <p:cNvSpPr/>
          <p:nvPr/>
        </p:nvSpPr>
        <p:spPr>
          <a:xfrm>
            <a:off x="1" y="0"/>
            <a:ext cx="24384000" cy="1676400"/>
          </a:xfrm>
          <a:prstGeom prst="rect">
            <a:avLst/>
          </a:prstGeom>
          <a:solidFill>
            <a:srgbClr val="152E5F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endParaRPr sz="10000">
              <a:solidFill>
                <a:srgbClr val="FFFFFF"/>
              </a:solidFill>
              <a:latin typeface="Myriad Pro"/>
              <a:ea typeface="Myriad Pro"/>
              <a:cs typeface="Myriad Pro"/>
              <a:sym typeface="Myriad Pro"/>
            </a:endParaRPr>
          </a:p>
        </p:txBody>
      </p:sp>
      <p:sp>
        <p:nvSpPr>
          <p:cNvPr id="303" name="Rectangle 7"/>
          <p:cNvSpPr/>
          <p:nvPr/>
        </p:nvSpPr>
        <p:spPr>
          <a:xfrm>
            <a:off x="1" y="13411200"/>
            <a:ext cx="24384000" cy="304800"/>
          </a:xfrm>
          <a:prstGeom prst="rect">
            <a:avLst/>
          </a:prstGeom>
          <a:solidFill>
            <a:srgbClr val="A9CC38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endParaRPr sz="10000">
              <a:solidFill>
                <a:srgbClr val="FFFFFF"/>
              </a:solidFill>
              <a:latin typeface="Myriad Pro"/>
              <a:ea typeface="Myriad Pro"/>
              <a:cs typeface="Myriad Pro"/>
              <a:sym typeface="Myriad Pro"/>
            </a:endParaRPr>
          </a:p>
        </p:txBody>
      </p:sp>
      <p:sp>
        <p:nvSpPr>
          <p:cNvPr id="30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3614401" y="3505200"/>
            <a:ext cx="9550399" cy="8534400"/>
          </a:xfrm>
          <a:prstGeom prst="rect">
            <a:avLst/>
          </a:prstGeom>
        </p:spPr>
        <p:txBody>
          <a:bodyPr lIns="45715" tIns="45715" rIns="45715" bIns="45715" anchor="t"/>
          <a:lstStyle>
            <a:lvl1pPr marL="685549" indent="-685549" defTabSz="914065">
              <a:spcBef>
                <a:spcPts val="1300"/>
              </a:spcBef>
              <a:buSzPct val="100000"/>
              <a:buFont typeface="Arial"/>
              <a:defRPr sz="56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580551" indent="-666502" defTabSz="914065">
              <a:spcBef>
                <a:spcPts val="1300"/>
              </a:spcBef>
              <a:buSzPct val="100000"/>
              <a:buFont typeface="Arial"/>
              <a:buChar char="–"/>
              <a:defRPr sz="56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467934" indent="-639832" defTabSz="914065">
              <a:spcBef>
                <a:spcPts val="1300"/>
              </a:spcBef>
              <a:buSzPct val="100000"/>
              <a:buFont typeface="Arial"/>
              <a:defRPr sz="56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453084" indent="-710933" defTabSz="914065">
              <a:spcBef>
                <a:spcPts val="1300"/>
              </a:spcBef>
              <a:buSzPct val="100000"/>
              <a:buFont typeface="Arial"/>
              <a:buChar char="–"/>
              <a:defRPr sz="56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4367147" indent="-710933" defTabSz="914065">
              <a:spcBef>
                <a:spcPts val="1300"/>
              </a:spcBef>
              <a:buSzPct val="100000"/>
              <a:buFont typeface="Arial"/>
              <a:buChar char="»"/>
              <a:defRPr sz="56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5" name="Title Text"/>
          <p:cNvSpPr txBox="1">
            <a:spLocks noGrp="1"/>
          </p:cNvSpPr>
          <p:nvPr>
            <p:ph type="title"/>
          </p:nvPr>
        </p:nvSpPr>
        <p:spPr>
          <a:xfrm>
            <a:off x="1422401" y="0"/>
            <a:ext cx="21945601" cy="1828800"/>
          </a:xfrm>
          <a:prstGeom prst="rect">
            <a:avLst/>
          </a:prstGeom>
        </p:spPr>
        <p:txBody>
          <a:bodyPr lIns="45715" tIns="45715" rIns="45715" bIns="45715"/>
          <a:lstStyle>
            <a:lvl1pPr defTabSz="914065">
              <a:defRPr sz="9400" cap="none">
                <a:solidFill>
                  <a:srgbClr val="A9CC3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1233097342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estimonial with Text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Picture 6" descr="Picture 6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" y="1219200"/>
            <a:ext cx="7086599" cy="12496800"/>
          </a:xfrm>
          <a:prstGeom prst="rect">
            <a:avLst/>
          </a:prstGeom>
          <a:ln w="12700">
            <a:miter lim="400000"/>
          </a:ln>
        </p:spPr>
      </p:pic>
      <p:sp>
        <p:nvSpPr>
          <p:cNvPr id="355" name="Rectangle 4"/>
          <p:cNvSpPr/>
          <p:nvPr/>
        </p:nvSpPr>
        <p:spPr>
          <a:xfrm>
            <a:off x="1" y="0"/>
            <a:ext cx="24384000" cy="1676400"/>
          </a:xfrm>
          <a:prstGeom prst="rect">
            <a:avLst/>
          </a:prstGeom>
          <a:solidFill>
            <a:srgbClr val="152E5F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0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Oval 5"/>
          <p:cNvSpPr/>
          <p:nvPr/>
        </p:nvSpPr>
        <p:spPr>
          <a:xfrm>
            <a:off x="152400" y="6858031"/>
            <a:ext cx="6934199" cy="6858002"/>
          </a:xfrm>
          <a:prstGeom prst="ellipse">
            <a:avLst/>
          </a:prstGeom>
          <a:solidFill>
            <a:srgbClr val="A9CC38">
              <a:alpha val="61176"/>
            </a:srgbClr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0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Oval 6"/>
          <p:cNvSpPr txBox="1"/>
          <p:nvPr/>
        </p:nvSpPr>
        <p:spPr>
          <a:xfrm>
            <a:off x="781051" y="8362950"/>
            <a:ext cx="5619750" cy="42780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5" tIns="45715" rIns="45715" bIns="45715">
            <a:spAutoFit/>
          </a:bodyPr>
          <a:lstStyle/>
          <a:p>
            <a:pPr defTabSz="825178">
              <a:defRPr sz="3400" b="1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3400" b="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rPr>
              <a:t>Hopefully, [these benefits will] help me get back on my feet with my health plan and trying to follow the rules of what I eat and what I can’t eat. My diet is not consistent with a normal person’s diet. It’s difficult all the way around. </a:t>
            </a:r>
          </a:p>
        </p:txBody>
      </p:sp>
      <p:sp>
        <p:nvSpPr>
          <p:cNvPr id="358" name="Isosceles Triangle 7"/>
          <p:cNvSpPr/>
          <p:nvPr/>
        </p:nvSpPr>
        <p:spPr>
          <a:xfrm rot="10800000">
            <a:off x="10972801" y="1676400"/>
            <a:ext cx="2438401" cy="914400"/>
          </a:xfrm>
          <a:prstGeom prst="triangle">
            <a:avLst/>
          </a:prstGeom>
          <a:solidFill>
            <a:srgbClr val="152E5F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0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Title Text"/>
          <p:cNvSpPr txBox="1">
            <a:spLocks noGrp="1"/>
          </p:cNvSpPr>
          <p:nvPr>
            <p:ph type="title"/>
          </p:nvPr>
        </p:nvSpPr>
        <p:spPr>
          <a:xfrm>
            <a:off x="1" y="0"/>
            <a:ext cx="24384000" cy="1676400"/>
          </a:xfrm>
          <a:prstGeom prst="rect">
            <a:avLst/>
          </a:prstGeom>
        </p:spPr>
        <p:txBody>
          <a:bodyPr lIns="45715" tIns="45715" rIns="45715" bIns="45715"/>
          <a:lstStyle>
            <a:lvl1pPr defTabSz="914065">
              <a:defRPr sz="9400" cap="none">
                <a:solidFill>
                  <a:srgbClr val="A9CC3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360" name="Body Level One…"/>
          <p:cNvSpPr txBox="1">
            <a:spLocks noGrp="1"/>
          </p:cNvSpPr>
          <p:nvPr>
            <p:ph type="body" idx="1"/>
          </p:nvPr>
        </p:nvSpPr>
        <p:spPr>
          <a:xfrm>
            <a:off x="9347200" y="3352800"/>
            <a:ext cx="14020799" cy="9601200"/>
          </a:xfrm>
          <a:prstGeom prst="rect">
            <a:avLst/>
          </a:prstGeom>
        </p:spPr>
        <p:txBody>
          <a:bodyPr lIns="45715" tIns="45715" rIns="45715" bIns="45715" anchor="t"/>
          <a:lstStyle>
            <a:lvl1pPr marL="685549" indent="-685549" defTabSz="914065">
              <a:spcBef>
                <a:spcPts val="1500"/>
              </a:spcBef>
              <a:buSzPct val="100000"/>
              <a:buFont typeface="Arial"/>
              <a:defRPr sz="64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566945" indent="-652896" defTabSz="914065">
              <a:spcBef>
                <a:spcPts val="1500"/>
              </a:spcBef>
              <a:buSzPct val="100000"/>
              <a:buFont typeface="Arial"/>
              <a:buChar char="–"/>
              <a:defRPr sz="64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437470" indent="-609367" defTabSz="914065">
              <a:spcBef>
                <a:spcPts val="1500"/>
              </a:spcBef>
              <a:buSzPct val="100000"/>
              <a:buFont typeface="Arial"/>
              <a:defRPr sz="64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473403" indent="-731234" defTabSz="914065">
              <a:spcBef>
                <a:spcPts val="1500"/>
              </a:spcBef>
              <a:buSzPct val="100000"/>
              <a:buFont typeface="Arial"/>
              <a:buChar char="–"/>
              <a:defRPr sz="64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4387458" indent="-731234" defTabSz="914065">
              <a:spcBef>
                <a:spcPts val="1500"/>
              </a:spcBef>
              <a:buSzPct val="100000"/>
              <a:buFont typeface="Arial"/>
              <a:buChar char="»"/>
              <a:defRPr sz="64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189636379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stimonial with Tex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Picture 4" descr="Picture 4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514349" y="-1961325"/>
            <a:ext cx="8210550" cy="16489274"/>
          </a:xfrm>
          <a:prstGeom prst="rect">
            <a:avLst/>
          </a:prstGeom>
          <a:ln w="12700">
            <a:miter lim="400000"/>
          </a:ln>
        </p:spPr>
      </p:pic>
      <p:sp>
        <p:nvSpPr>
          <p:cNvPr id="369" name="Rectangle 4"/>
          <p:cNvSpPr/>
          <p:nvPr/>
        </p:nvSpPr>
        <p:spPr>
          <a:xfrm>
            <a:off x="1" y="0"/>
            <a:ext cx="24384000" cy="1676400"/>
          </a:xfrm>
          <a:prstGeom prst="rect">
            <a:avLst/>
          </a:prstGeom>
          <a:solidFill>
            <a:srgbClr val="152E5F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0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Oval 5"/>
          <p:cNvSpPr/>
          <p:nvPr/>
        </p:nvSpPr>
        <p:spPr>
          <a:xfrm>
            <a:off x="314325" y="7315231"/>
            <a:ext cx="7229475" cy="6400802"/>
          </a:xfrm>
          <a:prstGeom prst="ellipse">
            <a:avLst/>
          </a:prstGeom>
          <a:solidFill>
            <a:srgbClr val="A9CC38">
              <a:alpha val="61176"/>
            </a:srgbClr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0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Oval 6"/>
          <p:cNvSpPr txBox="1"/>
          <p:nvPr/>
        </p:nvSpPr>
        <p:spPr>
          <a:xfrm>
            <a:off x="847726" y="8134350"/>
            <a:ext cx="6153150" cy="4585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5" tIns="45715" rIns="45715" bIns="45715">
            <a:spAutoFit/>
          </a:bodyPr>
          <a:lstStyle/>
          <a:p>
            <a:pPr defTabSz="825178">
              <a:defRPr sz="40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40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4000">
              <a:solidFill>
                <a:srgbClr val="152E5F"/>
              </a:solidFill>
              <a:latin typeface="Myriad Pro"/>
              <a:ea typeface="Myriad Pro"/>
              <a:cs typeface="Myriad Pro"/>
              <a:sym typeface="Myriad Pro"/>
            </a:endParaRPr>
          </a:p>
          <a:p>
            <a:pPr defTabSz="825178">
              <a:defRPr sz="34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36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rPr>
              <a:t>I can’t thank you enough. </a:t>
            </a:r>
            <a:endParaRPr sz="3600">
              <a:solidFill>
                <a:srgbClr val="152E5F"/>
              </a:solidFill>
              <a:latin typeface="Myriad Pro"/>
              <a:ea typeface="Myriad Pro"/>
              <a:cs typeface="Myriad Pro"/>
              <a:sym typeface="Myriad Pro"/>
            </a:endParaRPr>
          </a:p>
          <a:p>
            <a:pPr defTabSz="825178">
              <a:defRPr sz="3400" b="1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3600" b="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rPr>
              <a:t>Right now I’m very happy, I’m almost in tears. I’m trying to do the best I can at my age…I just needed some help. That $150  would be a great help to pay for [food]. </a:t>
            </a:r>
            <a:endParaRPr sz="3600" b="0">
              <a:solidFill>
                <a:srgbClr val="152E5F"/>
              </a:solidFill>
              <a:latin typeface="Myriad Pro"/>
              <a:ea typeface="Myriad Pro"/>
              <a:cs typeface="Myriad Pro"/>
              <a:sym typeface="Myriad Pro"/>
            </a:endParaRPr>
          </a:p>
        </p:txBody>
      </p:sp>
      <p:sp>
        <p:nvSpPr>
          <p:cNvPr id="372" name="Isosceles Triangle 7"/>
          <p:cNvSpPr/>
          <p:nvPr/>
        </p:nvSpPr>
        <p:spPr>
          <a:xfrm rot="10800000">
            <a:off x="10972801" y="1676400"/>
            <a:ext cx="2438401" cy="914400"/>
          </a:xfrm>
          <a:prstGeom prst="triangle">
            <a:avLst/>
          </a:prstGeom>
          <a:solidFill>
            <a:srgbClr val="152E5F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0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Title Text"/>
          <p:cNvSpPr txBox="1">
            <a:spLocks noGrp="1"/>
          </p:cNvSpPr>
          <p:nvPr>
            <p:ph type="title"/>
          </p:nvPr>
        </p:nvSpPr>
        <p:spPr>
          <a:xfrm>
            <a:off x="1" y="0"/>
            <a:ext cx="24384000" cy="1676400"/>
          </a:xfrm>
          <a:prstGeom prst="rect">
            <a:avLst/>
          </a:prstGeom>
        </p:spPr>
        <p:txBody>
          <a:bodyPr lIns="45715" tIns="45715" rIns="45715" bIns="45715"/>
          <a:lstStyle>
            <a:lvl1pPr defTabSz="914065">
              <a:defRPr sz="9400" cap="none">
                <a:solidFill>
                  <a:srgbClr val="A9CC3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374" name="Body Level One…"/>
          <p:cNvSpPr txBox="1">
            <a:spLocks noGrp="1"/>
          </p:cNvSpPr>
          <p:nvPr>
            <p:ph type="body" idx="1"/>
          </p:nvPr>
        </p:nvSpPr>
        <p:spPr>
          <a:xfrm>
            <a:off x="9296401" y="3200400"/>
            <a:ext cx="14071600" cy="10363200"/>
          </a:xfrm>
          <a:prstGeom prst="rect">
            <a:avLst/>
          </a:prstGeom>
        </p:spPr>
        <p:txBody>
          <a:bodyPr lIns="45715" tIns="45715" rIns="45715" bIns="45715" anchor="t"/>
          <a:lstStyle>
            <a:lvl1pPr marL="685549" indent="-685549" defTabSz="914065">
              <a:spcBef>
                <a:spcPts val="1500"/>
              </a:spcBef>
              <a:buSzPct val="100000"/>
              <a:buFont typeface="Arial"/>
              <a:defRPr sz="64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566945" indent="-652896" defTabSz="914065">
              <a:spcBef>
                <a:spcPts val="1500"/>
              </a:spcBef>
              <a:buSzPct val="100000"/>
              <a:buFont typeface="Arial"/>
              <a:buChar char="–"/>
              <a:defRPr sz="64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437470" indent="-609367" defTabSz="914065">
              <a:spcBef>
                <a:spcPts val="1500"/>
              </a:spcBef>
              <a:buSzPct val="100000"/>
              <a:buFont typeface="Arial"/>
              <a:defRPr sz="64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473403" indent="-731234" defTabSz="914065">
              <a:spcBef>
                <a:spcPts val="1500"/>
              </a:spcBef>
              <a:buSzPct val="100000"/>
              <a:buFont typeface="Arial"/>
              <a:buChar char="–"/>
              <a:defRPr sz="64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4387458" indent="-731234" defTabSz="914065">
              <a:spcBef>
                <a:spcPts val="1500"/>
              </a:spcBef>
              <a:buSzPct val="100000"/>
              <a:buFont typeface="Arial"/>
              <a:buChar char="»"/>
              <a:defRPr sz="64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172277308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stimonial with Tex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Picture 6" descr="Picture 6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-18958"/>
            <a:ext cx="8940799" cy="16192315"/>
          </a:xfrm>
          <a:prstGeom prst="rect">
            <a:avLst/>
          </a:prstGeom>
          <a:ln w="12700">
            <a:miter lim="400000"/>
          </a:ln>
        </p:spPr>
      </p:pic>
      <p:sp>
        <p:nvSpPr>
          <p:cNvPr id="383" name="Rectangle 4"/>
          <p:cNvSpPr/>
          <p:nvPr/>
        </p:nvSpPr>
        <p:spPr>
          <a:xfrm>
            <a:off x="1" y="0"/>
            <a:ext cx="24384000" cy="1676400"/>
          </a:xfrm>
          <a:prstGeom prst="rect">
            <a:avLst/>
          </a:prstGeom>
          <a:solidFill>
            <a:srgbClr val="152E5F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0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Oval 5"/>
          <p:cNvSpPr/>
          <p:nvPr/>
        </p:nvSpPr>
        <p:spPr>
          <a:xfrm>
            <a:off x="812801" y="6788240"/>
            <a:ext cx="7249371" cy="6927793"/>
          </a:xfrm>
          <a:prstGeom prst="ellipse">
            <a:avLst/>
          </a:prstGeom>
          <a:solidFill>
            <a:srgbClr val="A9CC38">
              <a:alpha val="61176"/>
            </a:srgbClr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0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Oval 6"/>
          <p:cNvSpPr txBox="1"/>
          <p:nvPr/>
        </p:nvSpPr>
        <p:spPr>
          <a:xfrm>
            <a:off x="1014095" y="7081485"/>
            <a:ext cx="6661997" cy="55091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5" tIns="45715" rIns="45715" bIns="45715">
            <a:spAutoFit/>
          </a:bodyPr>
          <a:lstStyle/>
          <a:p>
            <a:pPr defTabSz="825178">
              <a:defRPr sz="100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00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0000">
              <a:solidFill>
                <a:srgbClr val="152E5F"/>
              </a:solidFill>
              <a:latin typeface="Myriad Pro"/>
              <a:ea typeface="Myriad Pro"/>
              <a:cs typeface="Myriad Pro"/>
              <a:sym typeface="Myriad Pro"/>
            </a:endParaRPr>
          </a:p>
          <a:p>
            <a:pPr defTabSz="825178">
              <a:defRPr sz="32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3600" b="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rPr>
              <a:t>When you're 77, it's hard to understand some of these things. You have been such a help today! I didn't even know they had these [benefits]! You don't know how great that is when you're living on Social Security</a:t>
            </a:r>
            <a:r>
              <a:rPr lang="en-US" sz="3600" b="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3600" b="0">
              <a:solidFill>
                <a:srgbClr val="152E5F"/>
              </a:solidFill>
              <a:latin typeface="Myriad Pro"/>
              <a:ea typeface="Myriad Pro"/>
              <a:cs typeface="Myriad Pro"/>
              <a:sym typeface="Myriad Pro"/>
            </a:endParaRPr>
          </a:p>
        </p:txBody>
      </p:sp>
      <p:sp>
        <p:nvSpPr>
          <p:cNvPr id="386" name="Isosceles Triangle 7"/>
          <p:cNvSpPr/>
          <p:nvPr/>
        </p:nvSpPr>
        <p:spPr>
          <a:xfrm rot="10800000">
            <a:off x="10972801" y="1676400"/>
            <a:ext cx="2438401" cy="914400"/>
          </a:xfrm>
          <a:prstGeom prst="triangle">
            <a:avLst/>
          </a:prstGeom>
          <a:solidFill>
            <a:srgbClr val="152E5F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0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Title Text"/>
          <p:cNvSpPr txBox="1">
            <a:spLocks noGrp="1"/>
          </p:cNvSpPr>
          <p:nvPr>
            <p:ph type="title"/>
          </p:nvPr>
        </p:nvSpPr>
        <p:spPr>
          <a:xfrm>
            <a:off x="1" y="0"/>
            <a:ext cx="24384000" cy="1676400"/>
          </a:xfrm>
          <a:prstGeom prst="rect">
            <a:avLst/>
          </a:prstGeom>
        </p:spPr>
        <p:txBody>
          <a:bodyPr lIns="45715" tIns="45715" rIns="45715" bIns="45715"/>
          <a:lstStyle>
            <a:lvl1pPr defTabSz="914065">
              <a:defRPr sz="9400" cap="none">
                <a:solidFill>
                  <a:srgbClr val="A9CC3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388" name="Body Level One…"/>
          <p:cNvSpPr txBox="1">
            <a:spLocks noGrp="1"/>
          </p:cNvSpPr>
          <p:nvPr>
            <p:ph type="body" idx="1"/>
          </p:nvPr>
        </p:nvSpPr>
        <p:spPr>
          <a:xfrm>
            <a:off x="9550401" y="3048000"/>
            <a:ext cx="14020799" cy="10058400"/>
          </a:xfrm>
          <a:prstGeom prst="rect">
            <a:avLst/>
          </a:prstGeom>
        </p:spPr>
        <p:txBody>
          <a:bodyPr lIns="45715" tIns="45715" rIns="45715" bIns="45715" anchor="t"/>
          <a:lstStyle>
            <a:lvl1pPr marL="685549" indent="-685549" defTabSz="914065">
              <a:spcBef>
                <a:spcPts val="1500"/>
              </a:spcBef>
              <a:buSzPct val="100000"/>
              <a:buFont typeface="Arial"/>
              <a:defRPr sz="64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566945" indent="-652896" defTabSz="914065">
              <a:spcBef>
                <a:spcPts val="1500"/>
              </a:spcBef>
              <a:buSzPct val="100000"/>
              <a:buFont typeface="Arial"/>
              <a:buChar char="–"/>
              <a:defRPr sz="64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437470" indent="-609367" defTabSz="914065">
              <a:spcBef>
                <a:spcPts val="1500"/>
              </a:spcBef>
              <a:buSzPct val="100000"/>
              <a:buFont typeface="Arial"/>
              <a:defRPr sz="64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473403" indent="-731234" defTabSz="914065">
              <a:spcBef>
                <a:spcPts val="1500"/>
              </a:spcBef>
              <a:buSzPct val="100000"/>
              <a:buFont typeface="Arial"/>
              <a:buChar char="–"/>
              <a:defRPr sz="64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4387458" indent="-731234" defTabSz="914065">
              <a:spcBef>
                <a:spcPts val="1500"/>
              </a:spcBef>
              <a:buSzPct val="100000"/>
              <a:buFont typeface="Arial"/>
              <a:buChar char="»"/>
              <a:defRPr sz="64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686520440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estimonial with Tex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Picture 2" descr="Picture 2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-12670971" y="-457199"/>
            <a:ext cx="21889402" cy="14173794"/>
          </a:xfrm>
          <a:prstGeom prst="rect">
            <a:avLst/>
          </a:prstGeom>
          <a:ln w="12700">
            <a:miter lim="400000"/>
          </a:ln>
        </p:spPr>
      </p:pic>
      <p:sp>
        <p:nvSpPr>
          <p:cNvPr id="397" name="Rectangle 4"/>
          <p:cNvSpPr/>
          <p:nvPr/>
        </p:nvSpPr>
        <p:spPr>
          <a:xfrm>
            <a:off x="1" y="0"/>
            <a:ext cx="24384000" cy="1676400"/>
          </a:xfrm>
          <a:prstGeom prst="rect">
            <a:avLst/>
          </a:prstGeom>
          <a:solidFill>
            <a:srgbClr val="152E5F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0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Oval 5"/>
          <p:cNvSpPr/>
          <p:nvPr/>
        </p:nvSpPr>
        <p:spPr>
          <a:xfrm>
            <a:off x="950725" y="7455020"/>
            <a:ext cx="6836231" cy="6400802"/>
          </a:xfrm>
          <a:prstGeom prst="ellipse">
            <a:avLst/>
          </a:prstGeom>
          <a:solidFill>
            <a:srgbClr val="A9CC38">
              <a:alpha val="61176"/>
            </a:srgbClr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0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Oval 6"/>
          <p:cNvSpPr txBox="1"/>
          <p:nvPr/>
        </p:nvSpPr>
        <p:spPr>
          <a:xfrm>
            <a:off x="1359540" y="9004488"/>
            <a:ext cx="6133503" cy="35394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5" tIns="45715" rIns="45715" bIns="45715">
            <a:spAutoFit/>
          </a:bodyPr>
          <a:lstStyle/>
          <a:p>
            <a:pPr defTabSz="825178">
              <a:defRPr sz="100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3200" b="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rPr>
              <a:t>I am a struggling, disabled </a:t>
            </a:r>
            <a:endParaRPr sz="3200" b="0">
              <a:solidFill>
                <a:srgbClr val="152E5F"/>
              </a:solidFill>
              <a:latin typeface="Myriad Pro"/>
              <a:ea typeface="Myriad Pro"/>
              <a:cs typeface="Myriad Pro"/>
              <a:sym typeface="Myriad Pro"/>
            </a:endParaRPr>
          </a:p>
          <a:p>
            <a:pPr defTabSz="825178">
              <a:defRPr sz="32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3200" b="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rPr>
              <a:t>55 year old, and I am at my wit’s end. [You] just turned me on to several programs that I am hoping are going to help me out. I just want to thank [your] supervisor and the program for helping me.</a:t>
            </a:r>
          </a:p>
        </p:txBody>
      </p:sp>
      <p:sp>
        <p:nvSpPr>
          <p:cNvPr id="400" name="Isosceles Triangle 7"/>
          <p:cNvSpPr/>
          <p:nvPr/>
        </p:nvSpPr>
        <p:spPr>
          <a:xfrm rot="10800000">
            <a:off x="10972801" y="1676400"/>
            <a:ext cx="2438401" cy="914400"/>
          </a:xfrm>
          <a:prstGeom prst="triangle">
            <a:avLst/>
          </a:prstGeom>
          <a:solidFill>
            <a:srgbClr val="152E5F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0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Title Text"/>
          <p:cNvSpPr txBox="1">
            <a:spLocks noGrp="1"/>
          </p:cNvSpPr>
          <p:nvPr>
            <p:ph type="title"/>
          </p:nvPr>
        </p:nvSpPr>
        <p:spPr>
          <a:xfrm>
            <a:off x="1" y="0"/>
            <a:ext cx="24384000" cy="1676400"/>
          </a:xfrm>
          <a:prstGeom prst="rect">
            <a:avLst/>
          </a:prstGeom>
        </p:spPr>
        <p:txBody>
          <a:bodyPr lIns="45715" tIns="45715" rIns="45715" bIns="45715"/>
          <a:lstStyle>
            <a:lvl1pPr defTabSz="914065">
              <a:defRPr sz="9400" cap="none">
                <a:solidFill>
                  <a:srgbClr val="A9CC3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402" name="Body Level One…"/>
          <p:cNvSpPr txBox="1">
            <a:spLocks noGrp="1"/>
          </p:cNvSpPr>
          <p:nvPr>
            <p:ph type="body" idx="1"/>
          </p:nvPr>
        </p:nvSpPr>
        <p:spPr>
          <a:xfrm>
            <a:off x="9550401" y="3048000"/>
            <a:ext cx="14020799" cy="10058400"/>
          </a:xfrm>
          <a:prstGeom prst="rect">
            <a:avLst/>
          </a:prstGeom>
        </p:spPr>
        <p:txBody>
          <a:bodyPr lIns="45715" tIns="45715" rIns="45715" bIns="45715" anchor="t"/>
          <a:lstStyle>
            <a:lvl1pPr marL="685549" indent="-685549" defTabSz="914065">
              <a:spcBef>
                <a:spcPts val="1500"/>
              </a:spcBef>
              <a:buSzPct val="100000"/>
              <a:buFont typeface="Arial"/>
              <a:defRPr sz="64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566945" indent="-652896" defTabSz="914065">
              <a:spcBef>
                <a:spcPts val="1500"/>
              </a:spcBef>
              <a:buSzPct val="100000"/>
              <a:buFont typeface="Arial"/>
              <a:buChar char="–"/>
              <a:defRPr sz="64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437470" indent="-609367" defTabSz="914065">
              <a:spcBef>
                <a:spcPts val="1500"/>
              </a:spcBef>
              <a:buSzPct val="100000"/>
              <a:buFont typeface="Arial"/>
              <a:defRPr sz="64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473403" indent="-731234" defTabSz="914065">
              <a:spcBef>
                <a:spcPts val="1500"/>
              </a:spcBef>
              <a:buSzPct val="100000"/>
              <a:buFont typeface="Arial"/>
              <a:buChar char="–"/>
              <a:defRPr sz="64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4387458" indent="-731234" defTabSz="914065">
              <a:spcBef>
                <a:spcPts val="1500"/>
              </a:spcBef>
              <a:buSzPct val="100000"/>
              <a:buFont typeface="Arial"/>
              <a:buChar char="»"/>
              <a:defRPr sz="64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10069577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estimonial with Text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Picture 6" descr="Picture 6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" y="1219200"/>
            <a:ext cx="7086599" cy="12496800"/>
          </a:xfrm>
          <a:prstGeom prst="rect">
            <a:avLst/>
          </a:prstGeom>
          <a:ln w="12700">
            <a:miter lim="400000"/>
          </a:ln>
        </p:spPr>
      </p:pic>
      <p:sp>
        <p:nvSpPr>
          <p:cNvPr id="355" name="Rectangle 4"/>
          <p:cNvSpPr/>
          <p:nvPr/>
        </p:nvSpPr>
        <p:spPr>
          <a:xfrm>
            <a:off x="1" y="0"/>
            <a:ext cx="24384000" cy="1676400"/>
          </a:xfrm>
          <a:prstGeom prst="rect">
            <a:avLst/>
          </a:prstGeom>
          <a:solidFill>
            <a:srgbClr val="152E5F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0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Oval 5"/>
          <p:cNvSpPr/>
          <p:nvPr/>
        </p:nvSpPr>
        <p:spPr>
          <a:xfrm>
            <a:off x="152400" y="6858031"/>
            <a:ext cx="6934199" cy="6858002"/>
          </a:xfrm>
          <a:prstGeom prst="ellipse">
            <a:avLst/>
          </a:prstGeom>
          <a:solidFill>
            <a:srgbClr val="A9CC38">
              <a:alpha val="61176"/>
            </a:srgbClr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0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Oval 6"/>
          <p:cNvSpPr txBox="1"/>
          <p:nvPr/>
        </p:nvSpPr>
        <p:spPr>
          <a:xfrm>
            <a:off x="781051" y="8362950"/>
            <a:ext cx="5619750" cy="42780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5" tIns="45715" rIns="45715" bIns="45715">
            <a:spAutoFit/>
          </a:bodyPr>
          <a:lstStyle/>
          <a:p>
            <a:pPr defTabSz="825178">
              <a:defRPr sz="3400" b="1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3400" b="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rPr>
              <a:t>Hopefully, [these benefits will] help me get back on my feet with my health plan and trying to follow the rules of what I eat and what I can’t eat. My diet is not consistent with a normal person’s diet. It’s difficult all the way around. </a:t>
            </a:r>
          </a:p>
        </p:txBody>
      </p:sp>
      <p:sp>
        <p:nvSpPr>
          <p:cNvPr id="359" name="Title Text"/>
          <p:cNvSpPr txBox="1">
            <a:spLocks noGrp="1"/>
          </p:cNvSpPr>
          <p:nvPr>
            <p:ph type="title"/>
          </p:nvPr>
        </p:nvSpPr>
        <p:spPr>
          <a:xfrm>
            <a:off x="1" y="0"/>
            <a:ext cx="24384000" cy="1676400"/>
          </a:xfrm>
          <a:prstGeom prst="rect">
            <a:avLst/>
          </a:prstGeom>
        </p:spPr>
        <p:txBody>
          <a:bodyPr lIns="45715" tIns="45715" rIns="45715" bIns="45715"/>
          <a:lstStyle>
            <a:lvl1pPr defTabSz="914065">
              <a:defRPr sz="9400" cap="none">
                <a:solidFill>
                  <a:srgbClr val="A9CC3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360" name="Body Level One…"/>
          <p:cNvSpPr txBox="1">
            <a:spLocks noGrp="1"/>
          </p:cNvSpPr>
          <p:nvPr>
            <p:ph type="body" idx="1"/>
          </p:nvPr>
        </p:nvSpPr>
        <p:spPr>
          <a:xfrm>
            <a:off x="9347200" y="3352800"/>
            <a:ext cx="14020799" cy="9601200"/>
          </a:xfrm>
          <a:prstGeom prst="rect">
            <a:avLst/>
          </a:prstGeom>
        </p:spPr>
        <p:txBody>
          <a:bodyPr lIns="45715" tIns="45715" rIns="45715" bIns="45715" anchor="t"/>
          <a:lstStyle>
            <a:lvl1pPr marL="685549" indent="-685549" defTabSz="914065">
              <a:spcBef>
                <a:spcPts val="1500"/>
              </a:spcBef>
              <a:buSzPct val="100000"/>
              <a:buFont typeface="Arial"/>
              <a:defRPr sz="64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566945" indent="-652896" defTabSz="914065">
              <a:spcBef>
                <a:spcPts val="1500"/>
              </a:spcBef>
              <a:buSzPct val="100000"/>
              <a:buFont typeface="Arial"/>
              <a:buChar char="–"/>
              <a:defRPr sz="64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437470" indent="-609367" defTabSz="914065">
              <a:spcBef>
                <a:spcPts val="1500"/>
              </a:spcBef>
              <a:buSzPct val="100000"/>
              <a:buFont typeface="Arial"/>
              <a:defRPr sz="64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473403" indent="-731234" defTabSz="914065">
              <a:spcBef>
                <a:spcPts val="1500"/>
              </a:spcBef>
              <a:buSzPct val="100000"/>
              <a:buFont typeface="Arial"/>
              <a:buChar char="–"/>
              <a:defRPr sz="64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4387458" indent="-731234" defTabSz="914065">
              <a:spcBef>
                <a:spcPts val="1500"/>
              </a:spcBef>
              <a:buSzPct val="100000"/>
              <a:buFont typeface="Arial"/>
              <a:buChar char="»"/>
              <a:defRPr sz="64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057186849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estimonial with Tex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Picture 2" descr="Picture 2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-14499771" y="-2743200"/>
            <a:ext cx="23466172" cy="16459200"/>
          </a:xfrm>
          <a:prstGeom prst="rect">
            <a:avLst/>
          </a:prstGeom>
          <a:ln w="12700">
            <a:miter lim="400000"/>
          </a:ln>
        </p:spPr>
      </p:pic>
      <p:sp>
        <p:nvSpPr>
          <p:cNvPr id="411" name="Rectangle 4"/>
          <p:cNvSpPr/>
          <p:nvPr/>
        </p:nvSpPr>
        <p:spPr>
          <a:xfrm>
            <a:off x="1" y="0"/>
            <a:ext cx="24384000" cy="1676400"/>
          </a:xfrm>
          <a:prstGeom prst="rect">
            <a:avLst/>
          </a:prstGeom>
          <a:solidFill>
            <a:srgbClr val="152E5F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endParaRPr sz="10000">
              <a:solidFill>
                <a:srgbClr val="FFFFFF"/>
              </a:solidFill>
              <a:latin typeface="Myriad Pro"/>
              <a:ea typeface="Myriad Pro"/>
              <a:cs typeface="Myriad Pro"/>
              <a:sym typeface="Myriad Pro"/>
            </a:endParaRPr>
          </a:p>
        </p:txBody>
      </p:sp>
      <p:sp>
        <p:nvSpPr>
          <p:cNvPr id="412" name="Oval 5"/>
          <p:cNvSpPr/>
          <p:nvPr/>
        </p:nvSpPr>
        <p:spPr>
          <a:xfrm>
            <a:off x="561211" y="7086600"/>
            <a:ext cx="7973191" cy="6629433"/>
          </a:xfrm>
          <a:prstGeom prst="ellipse">
            <a:avLst/>
          </a:prstGeom>
          <a:solidFill>
            <a:srgbClr val="A9CC38">
              <a:alpha val="61176"/>
            </a:srgbClr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endParaRPr sz="10000">
              <a:solidFill>
                <a:srgbClr val="FFFFFF"/>
              </a:solidFill>
              <a:latin typeface="Myriad Pro"/>
              <a:ea typeface="Myriad Pro"/>
              <a:cs typeface="Myriad Pro"/>
              <a:sym typeface="Myriad Pro"/>
            </a:endParaRPr>
          </a:p>
        </p:txBody>
      </p:sp>
      <p:sp>
        <p:nvSpPr>
          <p:cNvPr id="413" name="Oval 6"/>
          <p:cNvSpPr txBox="1"/>
          <p:nvPr/>
        </p:nvSpPr>
        <p:spPr>
          <a:xfrm>
            <a:off x="1129041" y="6952743"/>
            <a:ext cx="6772215" cy="55707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5" tIns="45715" rIns="45715" bIns="45715">
            <a:spAutoFit/>
          </a:bodyPr>
          <a:lstStyle/>
          <a:p>
            <a:pPr defTabSz="825178">
              <a:defRPr sz="10000">
                <a:solidFill>
                  <a:srgbClr val="152E5F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r>
              <a:rPr sz="10000">
                <a:solidFill>
                  <a:srgbClr val="152E5F"/>
                </a:solidFill>
                <a:latin typeface="Myriad Pro"/>
                <a:ea typeface="Myriad Pro"/>
                <a:cs typeface="Myriad Pro"/>
                <a:sym typeface="Myriad Pro"/>
              </a:rPr>
              <a:t> </a:t>
            </a:r>
          </a:p>
          <a:p>
            <a:pPr defTabSz="825178">
              <a:defRPr sz="3200">
                <a:solidFill>
                  <a:srgbClr val="152E5F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r>
              <a:rPr sz="3200" b="0">
                <a:solidFill>
                  <a:srgbClr val="152E5F"/>
                </a:solidFill>
                <a:latin typeface="Myriad Pro"/>
                <a:ea typeface="Myriad Pro"/>
                <a:cs typeface="Myriad Pro"/>
                <a:sym typeface="Myriad Pro"/>
              </a:rPr>
              <a:t>When you’re a mom, no </a:t>
            </a:r>
          </a:p>
          <a:p>
            <a:pPr defTabSz="825178">
              <a:defRPr sz="3200" b="1">
                <a:solidFill>
                  <a:srgbClr val="152E5F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r>
              <a:rPr sz="3200" b="0">
                <a:solidFill>
                  <a:srgbClr val="152E5F"/>
                </a:solidFill>
                <a:latin typeface="Myriad Pro"/>
                <a:ea typeface="Myriad Pro"/>
                <a:cs typeface="Myriad Pro"/>
                <a:sym typeface="Myriad Pro"/>
              </a:rPr>
              <a:t>matter how old your child is, </a:t>
            </a:r>
          </a:p>
          <a:p>
            <a:pPr defTabSz="825178">
              <a:defRPr sz="3200" b="1">
                <a:solidFill>
                  <a:srgbClr val="152E5F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r>
              <a:rPr sz="3200" b="0">
                <a:solidFill>
                  <a:srgbClr val="152E5F"/>
                </a:solidFill>
                <a:latin typeface="Myriad Pro"/>
                <a:ea typeface="Myriad Pro"/>
                <a:cs typeface="Myriad Pro"/>
                <a:sym typeface="Myriad Pro"/>
              </a:rPr>
              <a:t>if you fail with the simplest things in life – one of them is to feed them – it really [hurts]. Although it’s out of my control right now because of my situation, [this assistance] just makes a world of difference.</a:t>
            </a:r>
          </a:p>
        </p:txBody>
      </p:sp>
      <p:sp>
        <p:nvSpPr>
          <p:cNvPr id="414" name="Isosceles Triangle 7"/>
          <p:cNvSpPr/>
          <p:nvPr/>
        </p:nvSpPr>
        <p:spPr>
          <a:xfrm rot="10800000">
            <a:off x="10972801" y="1676400"/>
            <a:ext cx="2438401" cy="914400"/>
          </a:xfrm>
          <a:prstGeom prst="triangle">
            <a:avLst/>
          </a:prstGeom>
          <a:solidFill>
            <a:srgbClr val="152E5F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endParaRPr sz="10000">
              <a:solidFill>
                <a:srgbClr val="FFFFFF"/>
              </a:solidFill>
              <a:latin typeface="Myriad Pro"/>
              <a:ea typeface="Myriad Pro"/>
              <a:cs typeface="Myriad Pro"/>
              <a:sym typeface="Myriad Pro"/>
            </a:endParaRPr>
          </a:p>
        </p:txBody>
      </p:sp>
      <p:sp>
        <p:nvSpPr>
          <p:cNvPr id="415" name="Title Text"/>
          <p:cNvSpPr txBox="1">
            <a:spLocks noGrp="1"/>
          </p:cNvSpPr>
          <p:nvPr>
            <p:ph type="title"/>
          </p:nvPr>
        </p:nvSpPr>
        <p:spPr>
          <a:xfrm>
            <a:off x="1" y="0"/>
            <a:ext cx="24384000" cy="1676400"/>
          </a:xfrm>
          <a:prstGeom prst="rect">
            <a:avLst/>
          </a:prstGeom>
        </p:spPr>
        <p:txBody>
          <a:bodyPr lIns="45715" tIns="45715" rIns="45715" bIns="45715"/>
          <a:lstStyle>
            <a:lvl1pPr defTabSz="914065">
              <a:defRPr sz="9400" cap="none">
                <a:solidFill>
                  <a:srgbClr val="A9CC3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416" name="Body Level One…"/>
          <p:cNvSpPr txBox="1">
            <a:spLocks noGrp="1"/>
          </p:cNvSpPr>
          <p:nvPr>
            <p:ph type="body" idx="1"/>
          </p:nvPr>
        </p:nvSpPr>
        <p:spPr>
          <a:xfrm>
            <a:off x="9550401" y="3048000"/>
            <a:ext cx="14020799" cy="10058400"/>
          </a:xfrm>
          <a:prstGeom prst="rect">
            <a:avLst/>
          </a:prstGeom>
        </p:spPr>
        <p:txBody>
          <a:bodyPr lIns="45715" tIns="45715" rIns="45715" bIns="45715" anchor="t"/>
          <a:lstStyle>
            <a:lvl1pPr marL="685549" indent="-685549" defTabSz="914065">
              <a:spcBef>
                <a:spcPts val="1500"/>
              </a:spcBef>
              <a:buSzPct val="100000"/>
              <a:buFont typeface="Arial"/>
              <a:defRPr sz="64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566945" indent="-652896" defTabSz="914065">
              <a:spcBef>
                <a:spcPts val="1500"/>
              </a:spcBef>
              <a:buSzPct val="100000"/>
              <a:buFont typeface="Arial"/>
              <a:buChar char="–"/>
              <a:defRPr sz="64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437470" indent="-609367" defTabSz="914065">
              <a:spcBef>
                <a:spcPts val="1500"/>
              </a:spcBef>
              <a:buSzPct val="100000"/>
              <a:buFont typeface="Arial"/>
              <a:defRPr sz="64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473403" indent="-731234" defTabSz="914065">
              <a:spcBef>
                <a:spcPts val="1500"/>
              </a:spcBef>
              <a:buSzPct val="100000"/>
              <a:buFont typeface="Arial"/>
              <a:buChar char="–"/>
              <a:defRPr sz="64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4387458" indent="-731234" defTabSz="914065">
              <a:spcBef>
                <a:spcPts val="1500"/>
              </a:spcBef>
              <a:buSzPct val="100000"/>
              <a:buFont typeface="Arial"/>
              <a:buChar char="»"/>
              <a:defRPr sz="64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162573058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Picture 2" descr="Picture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" y="609600"/>
            <a:ext cx="24383998" cy="13862538"/>
          </a:xfrm>
          <a:prstGeom prst="rect">
            <a:avLst/>
          </a:prstGeom>
          <a:ln w="12700">
            <a:miter lim="400000"/>
          </a:ln>
        </p:spPr>
      </p:pic>
      <p:sp>
        <p:nvSpPr>
          <p:cNvPr id="425" name="Oval 3"/>
          <p:cNvSpPr/>
          <p:nvPr/>
        </p:nvSpPr>
        <p:spPr>
          <a:xfrm>
            <a:off x="467669" y="3048000"/>
            <a:ext cx="13146730" cy="12561388"/>
          </a:xfrm>
          <a:prstGeom prst="ellipse">
            <a:avLst/>
          </a:prstGeom>
          <a:solidFill>
            <a:srgbClr val="A9CC38">
              <a:alpha val="61176"/>
            </a:srgbClr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152E5F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endParaRPr sz="10000">
              <a:solidFill>
                <a:srgbClr val="152E5F"/>
              </a:solidFill>
              <a:latin typeface="Myriad Pro"/>
              <a:ea typeface="Myriad Pro"/>
              <a:cs typeface="Myriad Pro"/>
              <a:sym typeface="Myriad Pro"/>
            </a:endParaRPr>
          </a:p>
        </p:txBody>
      </p:sp>
      <p:sp>
        <p:nvSpPr>
          <p:cNvPr id="426" name="Oval 4"/>
          <p:cNvSpPr txBox="1"/>
          <p:nvPr/>
        </p:nvSpPr>
        <p:spPr>
          <a:xfrm>
            <a:off x="1773956" y="5698797"/>
            <a:ext cx="10911532" cy="6740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5" tIns="45715" rIns="45715" bIns="45715">
            <a:spAutoFit/>
          </a:bodyPr>
          <a:lstStyle/>
          <a:p>
            <a:pPr defTabSz="825178">
              <a:defRPr sz="4800">
                <a:solidFill>
                  <a:srgbClr val="152E5F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r>
              <a:rPr sz="5400" b="0">
                <a:solidFill>
                  <a:srgbClr val="152E5F"/>
                </a:solidFill>
                <a:latin typeface="Myriad Pro"/>
                <a:ea typeface="Myriad Pro"/>
                <a:cs typeface="Myriad Pro"/>
                <a:sym typeface="Myriad Pro"/>
              </a:rPr>
              <a:t>I am a struggling, disabled </a:t>
            </a:r>
          </a:p>
          <a:p>
            <a:pPr defTabSz="825178">
              <a:defRPr sz="4800">
                <a:solidFill>
                  <a:srgbClr val="152E5F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r>
              <a:rPr sz="5400" b="0">
                <a:solidFill>
                  <a:srgbClr val="152E5F"/>
                </a:solidFill>
                <a:latin typeface="Myriad Pro"/>
                <a:ea typeface="Myriad Pro"/>
                <a:cs typeface="Myriad Pro"/>
                <a:sym typeface="Myriad Pro"/>
              </a:rPr>
              <a:t>55 year old, and I am at my wit’s end. [You] just turned me on to several programs that I am hoping are going to help me out. [You] were very professional and friendly about it. I just want to thank [your] supervisor and the program for helping me</a:t>
            </a:r>
            <a:r>
              <a:rPr lang="en-US" sz="5400" b="0">
                <a:solidFill>
                  <a:srgbClr val="152E5F"/>
                </a:solidFill>
                <a:latin typeface="Myriad Pro"/>
                <a:ea typeface="Myriad Pro"/>
                <a:cs typeface="Myriad Pro"/>
                <a:sym typeface="Myriad Pro"/>
              </a:rPr>
              <a:t>.</a:t>
            </a:r>
            <a:endParaRPr sz="5400" b="0">
              <a:solidFill>
                <a:srgbClr val="152E5F"/>
              </a:solidFill>
              <a:latin typeface="Myriad Pro"/>
              <a:ea typeface="Myriad Pro"/>
              <a:cs typeface="Myriad Pro"/>
              <a:sym typeface="Myriad Pro"/>
            </a:endParaRPr>
          </a:p>
        </p:txBody>
      </p:sp>
      <p:sp>
        <p:nvSpPr>
          <p:cNvPr id="427" name="Rectangle 5"/>
          <p:cNvSpPr/>
          <p:nvPr/>
        </p:nvSpPr>
        <p:spPr>
          <a:xfrm>
            <a:off x="1" y="0"/>
            <a:ext cx="24384000" cy="1676400"/>
          </a:xfrm>
          <a:prstGeom prst="rect">
            <a:avLst/>
          </a:prstGeom>
          <a:solidFill>
            <a:srgbClr val="152E5F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endParaRPr sz="10000">
              <a:solidFill>
                <a:srgbClr val="FFFFFF"/>
              </a:solidFill>
              <a:latin typeface="Myriad Pro"/>
              <a:ea typeface="Myriad Pro"/>
              <a:cs typeface="Myriad Pro"/>
              <a:sym typeface="Myriad Pro"/>
            </a:endParaRPr>
          </a:p>
        </p:txBody>
      </p:sp>
      <p:sp>
        <p:nvSpPr>
          <p:cNvPr id="428" name="Isosceles Triangle 6"/>
          <p:cNvSpPr/>
          <p:nvPr/>
        </p:nvSpPr>
        <p:spPr>
          <a:xfrm rot="10800000">
            <a:off x="11379200" y="457207"/>
            <a:ext cx="2438401" cy="914402"/>
          </a:xfrm>
          <a:prstGeom prst="triangle">
            <a:avLst/>
          </a:prstGeom>
          <a:solidFill>
            <a:srgbClr val="152E5F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endParaRPr sz="10000">
              <a:solidFill>
                <a:srgbClr val="FFFFFF"/>
              </a:solidFill>
              <a:latin typeface="Myriad Pro"/>
              <a:ea typeface="Myriad Pro"/>
              <a:cs typeface="Myriad Pro"/>
              <a:sym typeface="Myriad Pro"/>
            </a:endParaRPr>
          </a:p>
        </p:txBody>
      </p:sp>
      <p:sp>
        <p:nvSpPr>
          <p:cNvPr id="429" name="Isosceles Triangle 7"/>
          <p:cNvSpPr/>
          <p:nvPr/>
        </p:nvSpPr>
        <p:spPr>
          <a:xfrm rot="10800000">
            <a:off x="10972801" y="1676400"/>
            <a:ext cx="2438401" cy="914400"/>
          </a:xfrm>
          <a:prstGeom prst="triangle">
            <a:avLst/>
          </a:prstGeom>
          <a:solidFill>
            <a:srgbClr val="152E5F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endParaRPr sz="10000">
              <a:solidFill>
                <a:srgbClr val="FFFFFF"/>
              </a:solidFill>
              <a:latin typeface="Myriad Pro"/>
              <a:ea typeface="Myriad Pro"/>
              <a:cs typeface="Myriad Pro"/>
              <a:sym typeface="Myriad Pro"/>
            </a:endParaRPr>
          </a:p>
        </p:txBody>
      </p:sp>
      <p:sp>
        <p:nvSpPr>
          <p:cNvPr id="430" name="Title Text"/>
          <p:cNvSpPr txBox="1">
            <a:spLocks noGrp="1"/>
          </p:cNvSpPr>
          <p:nvPr>
            <p:ph type="title"/>
          </p:nvPr>
        </p:nvSpPr>
        <p:spPr>
          <a:xfrm>
            <a:off x="1219201" y="-152400"/>
            <a:ext cx="21945601" cy="1828800"/>
          </a:xfrm>
          <a:prstGeom prst="rect">
            <a:avLst/>
          </a:prstGeom>
        </p:spPr>
        <p:txBody>
          <a:bodyPr lIns="45715" tIns="45715" rIns="45715" bIns="45715"/>
          <a:lstStyle>
            <a:lvl1pPr defTabSz="914065">
              <a:defRPr sz="9400" cap="none">
                <a:solidFill>
                  <a:srgbClr val="A9CC3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833795750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Picture 4" descr="Picture 4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39" name="Oval 3"/>
          <p:cNvSpPr/>
          <p:nvPr/>
        </p:nvSpPr>
        <p:spPr>
          <a:xfrm>
            <a:off x="2" y="3918858"/>
            <a:ext cx="13614398" cy="13063438"/>
          </a:xfrm>
          <a:prstGeom prst="ellipse">
            <a:avLst/>
          </a:prstGeom>
          <a:solidFill>
            <a:srgbClr val="A9CC38">
              <a:alpha val="61176"/>
            </a:srgbClr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0000">
              <a:solidFill>
                <a:srgbClr val="152E5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Oval 4"/>
          <p:cNvSpPr txBox="1"/>
          <p:nvPr/>
        </p:nvSpPr>
        <p:spPr>
          <a:xfrm>
            <a:off x="1200639" y="6218415"/>
            <a:ext cx="11158275" cy="6740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5" tIns="45715" rIns="45715" bIns="45715">
            <a:spAutoFit/>
          </a:bodyPr>
          <a:lstStyle/>
          <a:p>
            <a:pPr defTabSz="825178">
              <a:defRPr sz="48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5400" b="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rPr>
              <a:t>I can’t thank you enough. </a:t>
            </a:r>
            <a:endParaRPr sz="5400" b="0">
              <a:solidFill>
                <a:srgbClr val="152E5F"/>
              </a:solidFill>
              <a:latin typeface="Myriad Pro"/>
              <a:ea typeface="Myriad Pro"/>
              <a:cs typeface="Myriad Pro"/>
              <a:sym typeface="Myriad Pro"/>
            </a:endParaRPr>
          </a:p>
          <a:p>
            <a:pPr defTabSz="825178">
              <a:defRPr sz="4800" b="1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5400" b="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rPr>
              <a:t>Right now I’m very happy, I’m almost in tears. [You] spent an hour with me on the phone. I’m trying to do the best I can at my age…I just needed some help. That $150 would be a great help to pay for [food.] I thank you very much and your department</a:t>
            </a:r>
            <a:r>
              <a:rPr sz="48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4800" b="1">
              <a:solidFill>
                <a:srgbClr val="152E5F"/>
              </a:solidFill>
              <a:latin typeface="Myriad Pro"/>
              <a:ea typeface="Myriad Pro"/>
              <a:cs typeface="Myriad Pro"/>
              <a:sym typeface="Myriad Pro"/>
            </a:endParaRPr>
          </a:p>
        </p:txBody>
      </p:sp>
      <p:sp>
        <p:nvSpPr>
          <p:cNvPr id="441" name="Rectangle 5"/>
          <p:cNvSpPr/>
          <p:nvPr/>
        </p:nvSpPr>
        <p:spPr>
          <a:xfrm>
            <a:off x="1" y="0"/>
            <a:ext cx="24384000" cy="1676400"/>
          </a:xfrm>
          <a:prstGeom prst="rect">
            <a:avLst/>
          </a:prstGeom>
          <a:solidFill>
            <a:srgbClr val="152E5F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0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Isosceles Triangle 6"/>
          <p:cNvSpPr/>
          <p:nvPr/>
        </p:nvSpPr>
        <p:spPr>
          <a:xfrm rot="10800000">
            <a:off x="11379200" y="457207"/>
            <a:ext cx="2438401" cy="914402"/>
          </a:xfrm>
          <a:prstGeom prst="triangle">
            <a:avLst/>
          </a:prstGeom>
          <a:solidFill>
            <a:srgbClr val="152E5F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0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Isosceles Triangle 7"/>
          <p:cNvSpPr/>
          <p:nvPr/>
        </p:nvSpPr>
        <p:spPr>
          <a:xfrm rot="10800000">
            <a:off x="10972801" y="1676400"/>
            <a:ext cx="2438401" cy="914400"/>
          </a:xfrm>
          <a:prstGeom prst="triangle">
            <a:avLst/>
          </a:prstGeom>
          <a:solidFill>
            <a:srgbClr val="152E5F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0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Title Text"/>
          <p:cNvSpPr txBox="1">
            <a:spLocks noGrp="1"/>
          </p:cNvSpPr>
          <p:nvPr>
            <p:ph type="title"/>
          </p:nvPr>
        </p:nvSpPr>
        <p:spPr>
          <a:xfrm>
            <a:off x="1219201" y="-152400"/>
            <a:ext cx="21945601" cy="1828800"/>
          </a:xfrm>
          <a:prstGeom prst="rect">
            <a:avLst/>
          </a:prstGeom>
        </p:spPr>
        <p:txBody>
          <a:bodyPr lIns="45715" tIns="45715" rIns="45715" bIns="45715"/>
          <a:lstStyle>
            <a:lvl1pPr defTabSz="914065">
              <a:defRPr sz="9400" cap="none">
                <a:solidFill>
                  <a:srgbClr val="A9CC3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4005632388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stimon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Picture 6" descr="Picture 6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" y="0"/>
            <a:ext cx="25243970" cy="16387122"/>
          </a:xfrm>
          <a:prstGeom prst="rect">
            <a:avLst/>
          </a:prstGeom>
          <a:ln w="12700">
            <a:miter lim="400000"/>
          </a:ln>
        </p:spPr>
      </p:pic>
      <p:sp>
        <p:nvSpPr>
          <p:cNvPr id="466" name="Oval 3"/>
          <p:cNvSpPr/>
          <p:nvPr/>
        </p:nvSpPr>
        <p:spPr>
          <a:xfrm>
            <a:off x="935335" y="3048000"/>
            <a:ext cx="12069467" cy="11288486"/>
          </a:xfrm>
          <a:prstGeom prst="ellipse">
            <a:avLst/>
          </a:prstGeom>
          <a:solidFill>
            <a:srgbClr val="A9CC38">
              <a:alpha val="61176"/>
            </a:srgbClr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0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Oval 4"/>
          <p:cNvSpPr txBox="1"/>
          <p:nvPr/>
        </p:nvSpPr>
        <p:spPr>
          <a:xfrm>
            <a:off x="1877157" y="6492609"/>
            <a:ext cx="10185821" cy="50783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5" tIns="45715" rIns="45715" bIns="45715">
            <a:spAutoFit/>
          </a:bodyPr>
          <a:lstStyle/>
          <a:p>
            <a:pPr defTabSz="825178">
              <a:defRPr sz="5400" b="1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5400" b="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rPr>
              <a:t> [You] listened to me: all </a:t>
            </a:r>
            <a:endParaRPr sz="5400" b="0">
              <a:solidFill>
                <a:srgbClr val="152E5F"/>
              </a:solidFill>
              <a:latin typeface="Myriad Pro"/>
              <a:ea typeface="Myriad Pro"/>
              <a:cs typeface="Myriad Pro"/>
              <a:sym typeface="Myriad Pro"/>
            </a:endParaRPr>
          </a:p>
          <a:p>
            <a:pPr defTabSz="825178">
              <a:defRPr sz="5400" b="1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5400" b="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rPr>
              <a:t>my sorrow, and my pain, and my sufferings. It opened the door for me to tell somebody, because I never talk about it. [You] made me feel positive.</a:t>
            </a:r>
          </a:p>
        </p:txBody>
      </p:sp>
      <p:sp>
        <p:nvSpPr>
          <p:cNvPr id="468" name="Rectangle 5"/>
          <p:cNvSpPr/>
          <p:nvPr/>
        </p:nvSpPr>
        <p:spPr>
          <a:xfrm>
            <a:off x="1" y="0"/>
            <a:ext cx="24384000" cy="1676400"/>
          </a:xfrm>
          <a:prstGeom prst="rect">
            <a:avLst/>
          </a:prstGeom>
          <a:solidFill>
            <a:srgbClr val="152E5F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0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Isosceles Triangle 6"/>
          <p:cNvSpPr/>
          <p:nvPr/>
        </p:nvSpPr>
        <p:spPr>
          <a:xfrm rot="10800000">
            <a:off x="10972801" y="1676400"/>
            <a:ext cx="2438401" cy="914400"/>
          </a:xfrm>
          <a:prstGeom prst="triangle">
            <a:avLst/>
          </a:prstGeom>
          <a:solidFill>
            <a:srgbClr val="152E5F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0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Title Text"/>
          <p:cNvSpPr txBox="1">
            <a:spLocks noGrp="1"/>
          </p:cNvSpPr>
          <p:nvPr>
            <p:ph type="title"/>
          </p:nvPr>
        </p:nvSpPr>
        <p:spPr>
          <a:xfrm>
            <a:off x="1219201" y="-152400"/>
            <a:ext cx="21945601" cy="1828800"/>
          </a:xfrm>
          <a:prstGeom prst="rect">
            <a:avLst/>
          </a:prstGeom>
        </p:spPr>
        <p:txBody>
          <a:bodyPr lIns="45715" tIns="45715" rIns="45715" bIns="45715"/>
          <a:lstStyle>
            <a:lvl1pPr defTabSz="914065">
              <a:defRPr sz="9400" cap="none">
                <a:solidFill>
                  <a:srgbClr val="A9CC3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569943764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Ques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Picture 2" descr="Picture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1469571" y="1219200"/>
            <a:ext cx="25853571" cy="15807246"/>
          </a:xfrm>
          <a:prstGeom prst="rect">
            <a:avLst/>
          </a:prstGeom>
          <a:ln w="12700">
            <a:miter lim="400000"/>
          </a:ln>
        </p:spPr>
      </p:pic>
      <p:sp>
        <p:nvSpPr>
          <p:cNvPr id="479" name="Oval 3"/>
          <p:cNvSpPr/>
          <p:nvPr/>
        </p:nvSpPr>
        <p:spPr>
          <a:xfrm>
            <a:off x="10972801" y="3048000"/>
            <a:ext cx="13411200" cy="11745686"/>
          </a:xfrm>
          <a:prstGeom prst="ellipse">
            <a:avLst/>
          </a:prstGeom>
          <a:solidFill>
            <a:srgbClr val="A9CC38">
              <a:alpha val="61176"/>
            </a:srgbClr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0000">
              <a:solidFill>
                <a:srgbClr val="152E5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0" name="Oval 4"/>
          <p:cNvSpPr txBox="1"/>
          <p:nvPr/>
        </p:nvSpPr>
        <p:spPr>
          <a:xfrm>
            <a:off x="12638669" y="5187524"/>
            <a:ext cx="10526133" cy="7478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5" tIns="45715" rIns="45715" bIns="45715">
            <a:spAutoFit/>
          </a:bodyPr>
          <a:lstStyle/>
          <a:p>
            <a:pPr defTabSz="825178">
              <a:defRPr sz="48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48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4800">
              <a:solidFill>
                <a:srgbClr val="152E5F"/>
              </a:solidFill>
              <a:latin typeface="Myriad Pro"/>
              <a:ea typeface="Myriad Pro"/>
              <a:cs typeface="Myriad Pro"/>
              <a:sym typeface="Myriad Pro"/>
            </a:endParaRPr>
          </a:p>
          <a:p>
            <a:pPr defTabSz="825178">
              <a:defRPr sz="54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5400" b="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rPr>
              <a:t> I think it’s just </a:t>
            </a:r>
            <a:endParaRPr sz="5400" b="0">
              <a:solidFill>
                <a:srgbClr val="152E5F"/>
              </a:solidFill>
              <a:latin typeface="Myriad Pro"/>
              <a:ea typeface="Myriad Pro"/>
              <a:cs typeface="Myriad Pro"/>
              <a:sym typeface="Myriad Pro"/>
            </a:endParaRPr>
          </a:p>
          <a:p>
            <a:pPr defTabSz="825178">
              <a:defRPr sz="5400" b="1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5400" b="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rPr>
              <a:t>wonderful that you’re able to do this over the phone for people that don’t have internet, a car, or the resources to go and wait in line. It’s incredible. I can’t tell you how much I appreciate both your time and energy.</a:t>
            </a:r>
          </a:p>
        </p:txBody>
      </p:sp>
      <p:sp>
        <p:nvSpPr>
          <p:cNvPr id="481" name="Rectangle 5"/>
          <p:cNvSpPr/>
          <p:nvPr/>
        </p:nvSpPr>
        <p:spPr>
          <a:xfrm>
            <a:off x="1" y="0"/>
            <a:ext cx="24384000" cy="1676400"/>
          </a:xfrm>
          <a:prstGeom prst="rect">
            <a:avLst/>
          </a:prstGeom>
          <a:solidFill>
            <a:srgbClr val="152E5F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0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2" name="Isosceles Triangle 6"/>
          <p:cNvSpPr/>
          <p:nvPr/>
        </p:nvSpPr>
        <p:spPr>
          <a:xfrm rot="10800000">
            <a:off x="10972801" y="1676400"/>
            <a:ext cx="2438401" cy="914400"/>
          </a:xfrm>
          <a:prstGeom prst="triangle">
            <a:avLst/>
          </a:prstGeom>
          <a:solidFill>
            <a:srgbClr val="152E5F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0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3" name="Title Text"/>
          <p:cNvSpPr txBox="1">
            <a:spLocks noGrp="1"/>
          </p:cNvSpPr>
          <p:nvPr>
            <p:ph type="title"/>
          </p:nvPr>
        </p:nvSpPr>
        <p:spPr>
          <a:xfrm>
            <a:off x="1219201" y="-152400"/>
            <a:ext cx="21945601" cy="1828800"/>
          </a:xfrm>
          <a:prstGeom prst="rect">
            <a:avLst/>
          </a:prstGeom>
        </p:spPr>
        <p:txBody>
          <a:bodyPr lIns="45715" tIns="45715" rIns="45715" bIns="45715"/>
          <a:lstStyle>
            <a:lvl1pPr defTabSz="914065">
              <a:defRPr sz="9400" cap="none">
                <a:solidFill>
                  <a:srgbClr val="A9CC3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975854009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es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Picture 3" descr="Picture 3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1" y="489857"/>
            <a:ext cx="24535705" cy="18180747"/>
          </a:xfrm>
          <a:prstGeom prst="rect">
            <a:avLst/>
          </a:prstGeom>
          <a:ln w="12700">
            <a:miter lim="400000"/>
          </a:ln>
        </p:spPr>
      </p:pic>
      <p:sp>
        <p:nvSpPr>
          <p:cNvPr id="492" name="Oval 3"/>
          <p:cNvSpPr/>
          <p:nvPr/>
        </p:nvSpPr>
        <p:spPr>
          <a:xfrm>
            <a:off x="13208001" y="4876799"/>
            <a:ext cx="11175988" cy="10700658"/>
          </a:xfrm>
          <a:prstGeom prst="ellipse">
            <a:avLst/>
          </a:prstGeom>
          <a:solidFill>
            <a:srgbClr val="A9CC38">
              <a:alpha val="61176"/>
            </a:srgbClr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0000">
              <a:solidFill>
                <a:srgbClr val="152E5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Oval 4"/>
          <p:cNvSpPr txBox="1"/>
          <p:nvPr/>
        </p:nvSpPr>
        <p:spPr>
          <a:xfrm>
            <a:off x="14817448" y="7459081"/>
            <a:ext cx="8087722" cy="57554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5" tIns="45715" rIns="45715" bIns="45715">
            <a:spAutoFit/>
          </a:bodyPr>
          <a:lstStyle/>
          <a:p>
            <a:pPr defTabSz="825178">
              <a:defRPr sz="44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4800" b="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rPr>
              <a:t>He went above and beyond the call.  I’m an old man, and I don’t understand half of these things. Every question I asked him, he gave me a good answer in a language I can understand. He did a wonderful, wonderful job</a:t>
            </a:r>
            <a:r>
              <a:rPr sz="4400" b="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4800" b="0">
              <a:solidFill>
                <a:srgbClr val="152E5F"/>
              </a:solidFill>
              <a:latin typeface="Myriad Pro"/>
              <a:ea typeface="Myriad Pro"/>
              <a:cs typeface="Myriad Pro"/>
              <a:sym typeface="Myriad Pro"/>
            </a:endParaRPr>
          </a:p>
          <a:p>
            <a:pPr defTabSz="825178">
              <a:defRPr sz="32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3200">
              <a:solidFill>
                <a:srgbClr val="152E5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4" name="Rectangle 5"/>
          <p:cNvSpPr/>
          <p:nvPr/>
        </p:nvSpPr>
        <p:spPr>
          <a:xfrm>
            <a:off x="1" y="0"/>
            <a:ext cx="24384000" cy="1676400"/>
          </a:xfrm>
          <a:prstGeom prst="rect">
            <a:avLst/>
          </a:prstGeom>
          <a:solidFill>
            <a:srgbClr val="152E5F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0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5" name="Isosceles Triangle 6"/>
          <p:cNvSpPr/>
          <p:nvPr/>
        </p:nvSpPr>
        <p:spPr>
          <a:xfrm rot="10800000">
            <a:off x="10972801" y="1676400"/>
            <a:ext cx="2438401" cy="914400"/>
          </a:xfrm>
          <a:prstGeom prst="triangle">
            <a:avLst/>
          </a:prstGeom>
          <a:solidFill>
            <a:srgbClr val="152E5F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0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6" name="Title Text"/>
          <p:cNvSpPr txBox="1">
            <a:spLocks noGrp="1"/>
          </p:cNvSpPr>
          <p:nvPr>
            <p:ph type="title"/>
          </p:nvPr>
        </p:nvSpPr>
        <p:spPr>
          <a:xfrm>
            <a:off x="1219201" y="-152400"/>
            <a:ext cx="21945601" cy="1828800"/>
          </a:xfrm>
          <a:prstGeom prst="rect">
            <a:avLst/>
          </a:prstGeom>
        </p:spPr>
        <p:txBody>
          <a:bodyPr lIns="45715" tIns="45715" rIns="45715" bIns="45715"/>
          <a:lstStyle>
            <a:lvl1pPr defTabSz="914065">
              <a:defRPr sz="9400" cap="none">
                <a:solidFill>
                  <a:srgbClr val="A9CC3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4125648754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Section Header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Rectangle 3"/>
          <p:cNvSpPr/>
          <p:nvPr/>
        </p:nvSpPr>
        <p:spPr>
          <a:xfrm>
            <a:off x="1" y="0"/>
            <a:ext cx="24384000" cy="13716000"/>
          </a:xfrm>
          <a:prstGeom prst="rect">
            <a:avLst/>
          </a:prstGeom>
          <a:solidFill>
            <a:srgbClr val="B1C7DC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endParaRPr sz="10000">
              <a:solidFill>
                <a:srgbClr val="FFFFFF"/>
              </a:solidFill>
              <a:latin typeface="Myriad Pro"/>
              <a:ea typeface="Myriad Pro"/>
              <a:cs typeface="Myriad Pro"/>
              <a:sym typeface="Myriad Pro"/>
            </a:endParaRPr>
          </a:p>
        </p:txBody>
      </p:sp>
      <p:sp>
        <p:nvSpPr>
          <p:cNvPr id="684" name="Rectangle 4"/>
          <p:cNvSpPr/>
          <p:nvPr/>
        </p:nvSpPr>
        <p:spPr>
          <a:xfrm>
            <a:off x="1" y="7772400"/>
            <a:ext cx="24384000" cy="1676400"/>
          </a:xfrm>
          <a:prstGeom prst="rect">
            <a:avLst/>
          </a:prstGeom>
          <a:solidFill>
            <a:srgbClr val="152E5F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endParaRPr sz="10000">
              <a:solidFill>
                <a:srgbClr val="FFFFFF"/>
              </a:solidFill>
              <a:latin typeface="Myriad Pro"/>
              <a:ea typeface="Myriad Pro"/>
              <a:cs typeface="Myriad Pro"/>
              <a:sym typeface="Myriad Pro"/>
            </a:endParaRPr>
          </a:p>
        </p:txBody>
      </p:sp>
      <p:sp>
        <p:nvSpPr>
          <p:cNvPr id="685" name="Rectangle 5"/>
          <p:cNvSpPr/>
          <p:nvPr/>
        </p:nvSpPr>
        <p:spPr>
          <a:xfrm>
            <a:off x="1" y="9296400"/>
            <a:ext cx="24384000" cy="1676400"/>
          </a:xfrm>
          <a:prstGeom prst="rect">
            <a:avLst/>
          </a:prstGeom>
          <a:solidFill>
            <a:srgbClr val="A9CC38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endParaRPr sz="10000">
              <a:solidFill>
                <a:srgbClr val="FFFFFF"/>
              </a:solidFill>
              <a:latin typeface="Myriad Pro"/>
              <a:ea typeface="Myriad Pro"/>
              <a:cs typeface="Myriad Pro"/>
              <a:sym typeface="Myriad Pro"/>
            </a:endParaRPr>
          </a:p>
        </p:txBody>
      </p:sp>
      <p:sp>
        <p:nvSpPr>
          <p:cNvPr id="686" name="Isosceles Triangle 6"/>
          <p:cNvSpPr/>
          <p:nvPr/>
        </p:nvSpPr>
        <p:spPr>
          <a:xfrm rot="10800000">
            <a:off x="10871201" y="9296431"/>
            <a:ext cx="2641600" cy="914402"/>
          </a:xfrm>
          <a:prstGeom prst="triangle">
            <a:avLst/>
          </a:prstGeom>
          <a:solidFill>
            <a:srgbClr val="152E5F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endParaRPr sz="10000">
              <a:solidFill>
                <a:srgbClr val="FFFFFF"/>
              </a:solidFill>
              <a:latin typeface="Myriad Pro"/>
              <a:ea typeface="Myriad Pro"/>
              <a:cs typeface="Myriad Pro"/>
              <a:sym typeface="Myriad Pro"/>
            </a:endParaRPr>
          </a:p>
        </p:txBody>
      </p:sp>
      <p:sp>
        <p:nvSpPr>
          <p:cNvPr id="687" name="Title Text"/>
          <p:cNvSpPr txBox="1">
            <a:spLocks noGrp="1"/>
          </p:cNvSpPr>
          <p:nvPr>
            <p:ph type="title"/>
          </p:nvPr>
        </p:nvSpPr>
        <p:spPr>
          <a:xfrm>
            <a:off x="304802" y="7924800"/>
            <a:ext cx="23774399" cy="1524000"/>
          </a:xfrm>
          <a:prstGeom prst="rect">
            <a:avLst/>
          </a:prstGeom>
        </p:spPr>
        <p:txBody>
          <a:bodyPr lIns="45715" tIns="45715" rIns="45715" bIns="45715" anchor="t"/>
          <a:lstStyle>
            <a:lvl1pPr algn="l" defTabSz="914065">
              <a:defRPr sz="8000">
                <a:solidFill>
                  <a:srgbClr val="A9CC38"/>
                </a:solidFill>
                <a:latin typeface="Myriad Pro Cond"/>
                <a:ea typeface="Myriad Pro Cond"/>
                <a:cs typeface="Myriad Pro Cond"/>
                <a:sym typeface="Myriad Pro Cond"/>
              </a:defRPr>
            </a:lvl1pPr>
          </a:lstStyle>
          <a:p>
            <a:r>
              <a:t>Title Text</a:t>
            </a:r>
          </a:p>
        </p:txBody>
      </p:sp>
      <p:sp>
        <p:nvSpPr>
          <p:cNvPr id="68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" y="9601200"/>
            <a:ext cx="20726399" cy="1066800"/>
          </a:xfrm>
          <a:prstGeom prst="rect">
            <a:avLst/>
          </a:prstGeom>
        </p:spPr>
        <p:txBody>
          <a:bodyPr lIns="45715" tIns="45715" rIns="45715" bIns="45715" anchor="b"/>
          <a:lstStyle>
            <a:lvl1pPr marL="0" indent="0" defTabSz="914065">
              <a:spcBef>
                <a:spcPts val="900"/>
              </a:spcBef>
              <a:buSzTx/>
              <a:buNone/>
              <a:defRPr sz="4000">
                <a:solidFill>
                  <a:srgbClr val="152E5F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  <a:lvl2pPr marL="0" indent="914065" defTabSz="914065">
              <a:spcBef>
                <a:spcPts val="900"/>
              </a:spcBef>
              <a:buSzTx/>
              <a:buNone/>
              <a:defRPr sz="4000">
                <a:solidFill>
                  <a:srgbClr val="152E5F"/>
                </a:solidFill>
                <a:latin typeface="Myriad Pro"/>
                <a:ea typeface="Myriad Pro"/>
                <a:cs typeface="Myriad Pro"/>
                <a:sym typeface="Myriad Pro"/>
              </a:defRPr>
            </a:lvl2pPr>
            <a:lvl3pPr marL="0" indent="1828102" defTabSz="914065">
              <a:spcBef>
                <a:spcPts val="900"/>
              </a:spcBef>
              <a:buSzTx/>
              <a:buNone/>
              <a:defRPr sz="4000">
                <a:solidFill>
                  <a:srgbClr val="152E5F"/>
                </a:solidFill>
                <a:latin typeface="Myriad Pro"/>
                <a:ea typeface="Myriad Pro"/>
                <a:cs typeface="Myriad Pro"/>
                <a:sym typeface="Myriad Pro"/>
              </a:defRPr>
            </a:lvl3pPr>
            <a:lvl4pPr marL="0" indent="2742165" defTabSz="914065">
              <a:spcBef>
                <a:spcPts val="900"/>
              </a:spcBef>
              <a:buSzTx/>
              <a:buNone/>
              <a:defRPr sz="4000">
                <a:solidFill>
                  <a:srgbClr val="152E5F"/>
                </a:solidFill>
                <a:latin typeface="Myriad Pro"/>
                <a:ea typeface="Myriad Pro"/>
                <a:cs typeface="Myriad Pro"/>
                <a:sym typeface="Myriad Pro"/>
              </a:defRPr>
            </a:lvl4pPr>
            <a:lvl5pPr marL="0" indent="3656202" defTabSz="914065">
              <a:spcBef>
                <a:spcPts val="900"/>
              </a:spcBef>
              <a:buSzTx/>
              <a:buNone/>
              <a:defRPr sz="4000">
                <a:solidFill>
                  <a:srgbClr val="152E5F"/>
                </a:solidFill>
                <a:latin typeface="Myriad Pro"/>
                <a:ea typeface="Myriad Pro"/>
                <a:cs typeface="Myriad Pro"/>
                <a:sym typeface="Myriad Pro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602276872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estimon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8" name="Picture 6" descr="Picture 6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" y="101600"/>
            <a:ext cx="24384000" cy="13614400"/>
          </a:xfrm>
          <a:prstGeom prst="rect">
            <a:avLst/>
          </a:prstGeom>
          <a:ln w="12700">
            <a:miter lim="400000"/>
          </a:ln>
        </p:spPr>
      </p:pic>
      <p:sp>
        <p:nvSpPr>
          <p:cNvPr id="899" name="Rectangle 3"/>
          <p:cNvSpPr/>
          <p:nvPr/>
        </p:nvSpPr>
        <p:spPr>
          <a:xfrm>
            <a:off x="1" y="0"/>
            <a:ext cx="24384000" cy="1676400"/>
          </a:xfrm>
          <a:prstGeom prst="rect">
            <a:avLst/>
          </a:prstGeom>
          <a:solidFill>
            <a:srgbClr val="152E5F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endParaRPr sz="10000">
              <a:solidFill>
                <a:srgbClr val="FFFFFF"/>
              </a:solidFill>
              <a:latin typeface="Myriad Pro"/>
              <a:ea typeface="Myriad Pro"/>
              <a:cs typeface="Myriad Pro"/>
              <a:sym typeface="Myriad Pro"/>
            </a:endParaRPr>
          </a:p>
        </p:txBody>
      </p:sp>
      <p:sp>
        <p:nvSpPr>
          <p:cNvPr id="900" name="Isosceles Triangle 4"/>
          <p:cNvSpPr/>
          <p:nvPr/>
        </p:nvSpPr>
        <p:spPr>
          <a:xfrm rot="10800000">
            <a:off x="10972801" y="1676400"/>
            <a:ext cx="2438401" cy="914400"/>
          </a:xfrm>
          <a:prstGeom prst="triangle">
            <a:avLst/>
          </a:prstGeom>
          <a:solidFill>
            <a:srgbClr val="152E5F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endParaRPr sz="10000">
              <a:solidFill>
                <a:srgbClr val="FFFFFF"/>
              </a:solidFill>
              <a:latin typeface="Myriad Pro"/>
              <a:ea typeface="Myriad Pro"/>
              <a:cs typeface="Myriad Pro"/>
              <a:sym typeface="Myriad Pro"/>
            </a:endParaRPr>
          </a:p>
        </p:txBody>
      </p:sp>
      <p:sp>
        <p:nvSpPr>
          <p:cNvPr id="901" name="Title Text"/>
          <p:cNvSpPr txBox="1">
            <a:spLocks noGrp="1"/>
          </p:cNvSpPr>
          <p:nvPr>
            <p:ph type="title"/>
          </p:nvPr>
        </p:nvSpPr>
        <p:spPr>
          <a:xfrm>
            <a:off x="1219201" y="-152400"/>
            <a:ext cx="21945601" cy="1828800"/>
          </a:xfrm>
          <a:prstGeom prst="rect">
            <a:avLst/>
          </a:prstGeom>
        </p:spPr>
        <p:txBody>
          <a:bodyPr lIns="45715" tIns="45715" rIns="45715" bIns="45715"/>
          <a:lstStyle>
            <a:lvl1pPr defTabSz="914065">
              <a:defRPr sz="10600" cap="none">
                <a:solidFill>
                  <a:srgbClr val="A9CC38"/>
                </a:solidFill>
                <a:latin typeface="Myriad Pro Cond"/>
                <a:ea typeface="Myriad Pro Cond"/>
                <a:cs typeface="Myriad Pro Cond"/>
                <a:sym typeface="Myriad Pro Cond"/>
              </a:defRPr>
            </a:lvl1pPr>
          </a:lstStyle>
          <a:p>
            <a:r>
              <a:t>Title Text</a:t>
            </a:r>
          </a:p>
        </p:txBody>
      </p:sp>
      <p:sp>
        <p:nvSpPr>
          <p:cNvPr id="9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62578" y="12847027"/>
            <a:ext cx="402261" cy="461662"/>
          </a:xfrm>
          <a:prstGeom prst="rect">
            <a:avLst/>
          </a:prstGeom>
        </p:spPr>
        <p:txBody>
          <a:bodyPr lIns="45715" tIns="45715" rIns="45715" bIns="45715" anchor="ctr"/>
          <a:lstStyle>
            <a:lvl1pPr algn="r">
              <a:defRPr>
                <a:solidFill>
                  <a:srgbClr val="888888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defTabSz="825178"/>
            <a:fld id="{86CB4B4D-7CA3-9044-876B-883B54F8677D}" type="slidenum">
              <a:rPr/>
              <a:pPr defTabSz="825178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0668069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wo Content_Icon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Rectangle 3"/>
          <p:cNvSpPr/>
          <p:nvPr/>
        </p:nvSpPr>
        <p:spPr>
          <a:xfrm>
            <a:off x="1" y="0"/>
            <a:ext cx="24384000" cy="1676400"/>
          </a:xfrm>
          <a:prstGeom prst="rect">
            <a:avLst/>
          </a:prstGeom>
          <a:solidFill>
            <a:srgbClr val="152E5F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endParaRPr sz="10000">
              <a:solidFill>
                <a:srgbClr val="FFFFFF"/>
              </a:solidFill>
              <a:latin typeface="Myriad Pro"/>
              <a:ea typeface="Myriad Pro"/>
              <a:cs typeface="Myriad Pro"/>
              <a:sym typeface="Myriad Pro"/>
            </a:endParaRPr>
          </a:p>
        </p:txBody>
      </p:sp>
      <p:sp>
        <p:nvSpPr>
          <p:cNvPr id="978" name="Isosceles Triangle 4"/>
          <p:cNvSpPr/>
          <p:nvPr/>
        </p:nvSpPr>
        <p:spPr>
          <a:xfrm rot="10800000">
            <a:off x="10972801" y="1676400"/>
            <a:ext cx="2438401" cy="914400"/>
          </a:xfrm>
          <a:prstGeom prst="triangle">
            <a:avLst/>
          </a:prstGeom>
          <a:solidFill>
            <a:srgbClr val="152E5F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endParaRPr sz="10000">
              <a:solidFill>
                <a:srgbClr val="FFFFFF"/>
              </a:solidFill>
              <a:latin typeface="Myriad Pro"/>
              <a:ea typeface="Myriad Pro"/>
              <a:cs typeface="Myriad Pro"/>
              <a:sym typeface="Myriad Pro"/>
            </a:endParaRPr>
          </a:p>
        </p:txBody>
      </p:sp>
      <p:sp>
        <p:nvSpPr>
          <p:cNvPr id="979" name="Rectangle 5"/>
          <p:cNvSpPr/>
          <p:nvPr/>
        </p:nvSpPr>
        <p:spPr>
          <a:xfrm>
            <a:off x="1" y="0"/>
            <a:ext cx="24384000" cy="1676400"/>
          </a:xfrm>
          <a:prstGeom prst="rect">
            <a:avLst/>
          </a:prstGeom>
          <a:solidFill>
            <a:srgbClr val="152E5F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endParaRPr sz="10000">
              <a:solidFill>
                <a:srgbClr val="FFFFFF"/>
              </a:solidFill>
              <a:latin typeface="Myriad Pro"/>
              <a:ea typeface="Myriad Pro"/>
              <a:cs typeface="Myriad Pro"/>
              <a:sym typeface="Myriad Pro"/>
            </a:endParaRPr>
          </a:p>
        </p:txBody>
      </p:sp>
      <p:sp>
        <p:nvSpPr>
          <p:cNvPr id="980" name="Rectangle 6"/>
          <p:cNvSpPr/>
          <p:nvPr/>
        </p:nvSpPr>
        <p:spPr>
          <a:xfrm>
            <a:off x="1" y="13411200"/>
            <a:ext cx="24384000" cy="304800"/>
          </a:xfrm>
          <a:prstGeom prst="rect">
            <a:avLst/>
          </a:prstGeom>
          <a:solidFill>
            <a:srgbClr val="A9CC38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endParaRPr sz="10000">
              <a:solidFill>
                <a:srgbClr val="FFFFFF"/>
              </a:solidFill>
              <a:latin typeface="Myriad Pro"/>
              <a:ea typeface="Myriad Pro"/>
              <a:cs typeface="Myriad Pro"/>
              <a:sym typeface="Myriad Pro"/>
            </a:endParaRPr>
          </a:p>
        </p:txBody>
      </p:sp>
      <p:sp>
        <p:nvSpPr>
          <p:cNvPr id="98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3614401" y="3505200"/>
            <a:ext cx="9550399" cy="8534400"/>
          </a:xfrm>
          <a:prstGeom prst="rect">
            <a:avLst/>
          </a:prstGeom>
        </p:spPr>
        <p:txBody>
          <a:bodyPr lIns="45715" tIns="45715" rIns="45715" bIns="45715" anchor="t"/>
          <a:lstStyle>
            <a:lvl1pPr marL="685549" indent="-685549" defTabSz="914065">
              <a:spcBef>
                <a:spcPts val="1300"/>
              </a:spcBef>
              <a:buSzPct val="100000"/>
              <a:buFont typeface="Arial"/>
              <a:defRPr sz="5600">
                <a:solidFill>
                  <a:srgbClr val="152E5F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  <a:lvl2pPr marL="1580551" indent="-666502" defTabSz="914065">
              <a:spcBef>
                <a:spcPts val="1300"/>
              </a:spcBef>
              <a:buSzPct val="100000"/>
              <a:buFont typeface="Arial"/>
              <a:buChar char="–"/>
              <a:defRPr sz="5600">
                <a:solidFill>
                  <a:srgbClr val="152E5F"/>
                </a:solidFill>
                <a:latin typeface="Myriad Pro"/>
                <a:ea typeface="Myriad Pro"/>
                <a:cs typeface="Myriad Pro"/>
                <a:sym typeface="Myriad Pro"/>
              </a:defRPr>
            </a:lvl2pPr>
            <a:lvl3pPr marL="2467934" indent="-639832" defTabSz="914065">
              <a:spcBef>
                <a:spcPts val="1300"/>
              </a:spcBef>
              <a:buSzPct val="100000"/>
              <a:buFont typeface="Arial"/>
              <a:defRPr sz="5600">
                <a:solidFill>
                  <a:srgbClr val="152E5F"/>
                </a:solidFill>
                <a:latin typeface="Myriad Pro"/>
                <a:ea typeface="Myriad Pro"/>
                <a:cs typeface="Myriad Pro"/>
                <a:sym typeface="Myriad Pro"/>
              </a:defRPr>
            </a:lvl3pPr>
            <a:lvl4pPr marL="3453084" indent="-710933" defTabSz="914065">
              <a:spcBef>
                <a:spcPts val="1300"/>
              </a:spcBef>
              <a:buSzPct val="100000"/>
              <a:buFont typeface="Arial"/>
              <a:buChar char="–"/>
              <a:defRPr sz="5600">
                <a:solidFill>
                  <a:srgbClr val="152E5F"/>
                </a:solidFill>
                <a:latin typeface="Myriad Pro"/>
                <a:ea typeface="Myriad Pro"/>
                <a:cs typeface="Myriad Pro"/>
                <a:sym typeface="Myriad Pro"/>
              </a:defRPr>
            </a:lvl4pPr>
            <a:lvl5pPr marL="4367147" indent="-710933" defTabSz="914065">
              <a:spcBef>
                <a:spcPts val="1300"/>
              </a:spcBef>
              <a:buSzPct val="100000"/>
              <a:buFont typeface="Arial"/>
              <a:buChar char="»"/>
              <a:defRPr sz="5600">
                <a:solidFill>
                  <a:srgbClr val="152E5F"/>
                </a:solidFill>
                <a:latin typeface="Myriad Pro"/>
                <a:ea typeface="Myriad Pro"/>
                <a:cs typeface="Myriad Pro"/>
                <a:sym typeface="Myriad Pro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82" name="Title Text"/>
          <p:cNvSpPr txBox="1">
            <a:spLocks noGrp="1"/>
          </p:cNvSpPr>
          <p:nvPr>
            <p:ph type="title"/>
          </p:nvPr>
        </p:nvSpPr>
        <p:spPr>
          <a:xfrm>
            <a:off x="1422401" y="0"/>
            <a:ext cx="21945601" cy="1828800"/>
          </a:xfrm>
          <a:prstGeom prst="rect">
            <a:avLst/>
          </a:prstGeom>
        </p:spPr>
        <p:txBody>
          <a:bodyPr lIns="45715" tIns="45715" rIns="45715" bIns="45715"/>
          <a:lstStyle>
            <a:lvl1pPr defTabSz="914065">
              <a:defRPr sz="10600" cap="none">
                <a:solidFill>
                  <a:srgbClr val="A9CC38"/>
                </a:solidFill>
                <a:latin typeface="Myriad Pro Cond"/>
                <a:ea typeface="Myriad Pro Cond"/>
                <a:cs typeface="Myriad Pro Cond"/>
                <a:sym typeface="Myriad Pro Cond"/>
              </a:defRPr>
            </a:lvl1pPr>
          </a:lstStyle>
          <a:p>
            <a:r>
              <a:t>Title Text</a:t>
            </a:r>
          </a:p>
        </p:txBody>
      </p:sp>
      <p:sp>
        <p:nvSpPr>
          <p:cNvPr id="9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62578" y="12847027"/>
            <a:ext cx="402261" cy="461662"/>
          </a:xfrm>
          <a:prstGeom prst="rect">
            <a:avLst/>
          </a:prstGeom>
        </p:spPr>
        <p:txBody>
          <a:bodyPr lIns="45715" tIns="45715" rIns="45715" bIns="45715" anchor="ctr"/>
          <a:lstStyle>
            <a:lvl1pPr algn="r">
              <a:defRPr>
                <a:solidFill>
                  <a:srgbClr val="888888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defTabSz="825178"/>
            <a:fld id="{86CB4B4D-7CA3-9044-876B-883B54F8677D}" type="slidenum">
              <a:rPr/>
              <a:pPr defTabSz="825178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2502909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and Content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Rectangle 3"/>
          <p:cNvSpPr/>
          <p:nvPr/>
        </p:nvSpPr>
        <p:spPr>
          <a:xfrm>
            <a:off x="1" y="0"/>
            <a:ext cx="24384000" cy="13716000"/>
          </a:xfrm>
          <a:prstGeom prst="rect">
            <a:avLst/>
          </a:prstGeom>
          <a:solidFill>
            <a:srgbClr val="152E5F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3600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endParaRPr sz="3600">
              <a:solidFill>
                <a:srgbClr val="FFFFFF"/>
              </a:solidFill>
              <a:latin typeface="Myriad Pro"/>
              <a:ea typeface="Myriad Pro"/>
              <a:cs typeface="Myriad Pro"/>
              <a:sym typeface="Myriad Pro"/>
            </a:endParaRPr>
          </a:p>
        </p:txBody>
      </p:sp>
      <p:sp>
        <p:nvSpPr>
          <p:cNvPr id="1024" name="Rectangle 4"/>
          <p:cNvSpPr/>
          <p:nvPr/>
        </p:nvSpPr>
        <p:spPr>
          <a:xfrm>
            <a:off x="1" y="0"/>
            <a:ext cx="24384000" cy="1676400"/>
          </a:xfrm>
          <a:prstGeom prst="rect">
            <a:avLst/>
          </a:prstGeom>
          <a:solidFill>
            <a:srgbClr val="3399E1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3600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endParaRPr sz="3600">
              <a:solidFill>
                <a:srgbClr val="FFFFFF"/>
              </a:solidFill>
              <a:latin typeface="Myriad Pro"/>
              <a:ea typeface="Myriad Pro"/>
              <a:cs typeface="Myriad Pro"/>
              <a:sym typeface="Myriad Pro"/>
            </a:endParaRPr>
          </a:p>
        </p:txBody>
      </p:sp>
      <p:sp>
        <p:nvSpPr>
          <p:cNvPr id="1025" name="Rectangle 5"/>
          <p:cNvSpPr/>
          <p:nvPr/>
        </p:nvSpPr>
        <p:spPr>
          <a:xfrm>
            <a:off x="1" y="13411200"/>
            <a:ext cx="24384000" cy="304800"/>
          </a:xfrm>
          <a:prstGeom prst="rect">
            <a:avLst/>
          </a:prstGeom>
          <a:solidFill>
            <a:srgbClr val="A9CC38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3600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endParaRPr sz="3600">
              <a:solidFill>
                <a:srgbClr val="FFFFFF"/>
              </a:solidFill>
              <a:latin typeface="Myriad Pro"/>
              <a:ea typeface="Myriad Pro"/>
              <a:cs typeface="Myriad Pro"/>
              <a:sym typeface="Myriad Pro"/>
            </a:endParaRPr>
          </a:p>
        </p:txBody>
      </p:sp>
      <p:sp>
        <p:nvSpPr>
          <p:cNvPr id="1026" name="Isosceles Triangle 6"/>
          <p:cNvSpPr/>
          <p:nvPr/>
        </p:nvSpPr>
        <p:spPr>
          <a:xfrm rot="10800000">
            <a:off x="10972801" y="1676400"/>
            <a:ext cx="2438401" cy="914400"/>
          </a:xfrm>
          <a:prstGeom prst="triangle">
            <a:avLst/>
          </a:prstGeom>
          <a:solidFill>
            <a:srgbClr val="3399E1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3600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endParaRPr sz="3600">
              <a:solidFill>
                <a:srgbClr val="FFFFFF"/>
              </a:solidFill>
              <a:latin typeface="Myriad Pro"/>
              <a:ea typeface="Myriad Pro"/>
              <a:cs typeface="Myriad Pro"/>
              <a:sym typeface="Myriad Pro"/>
            </a:endParaRPr>
          </a:p>
        </p:txBody>
      </p:sp>
      <p:sp>
        <p:nvSpPr>
          <p:cNvPr id="1027" name="Body Level One…"/>
          <p:cNvSpPr txBox="1">
            <a:spLocks noGrp="1"/>
          </p:cNvSpPr>
          <p:nvPr>
            <p:ph type="body" idx="1"/>
          </p:nvPr>
        </p:nvSpPr>
        <p:spPr>
          <a:xfrm>
            <a:off x="1422401" y="3505213"/>
            <a:ext cx="21945601" cy="8442326"/>
          </a:xfrm>
          <a:prstGeom prst="rect">
            <a:avLst/>
          </a:prstGeom>
        </p:spPr>
        <p:txBody>
          <a:bodyPr lIns="45715" tIns="45715" rIns="45715" bIns="45715" anchor="t"/>
          <a:lstStyle>
            <a:lvl1pPr marL="685549" indent="-685549" defTabSz="914065">
              <a:spcBef>
                <a:spcPts val="1500"/>
              </a:spcBef>
              <a:buSzTx/>
              <a:buNone/>
              <a:defRPr sz="6400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  <a:lvl2pPr marL="1566945" indent="-652896" defTabSz="914065">
              <a:spcBef>
                <a:spcPts val="1500"/>
              </a:spcBef>
              <a:buSzPct val="100000"/>
              <a:defRPr sz="6400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defRPr>
            </a:lvl2pPr>
            <a:lvl3pPr marL="2437470" indent="-609367" defTabSz="914065">
              <a:spcBef>
                <a:spcPts val="1500"/>
              </a:spcBef>
              <a:buSzPct val="100000"/>
              <a:defRPr sz="6400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defRPr>
            </a:lvl3pPr>
            <a:lvl4pPr marL="3473403" indent="-731234" defTabSz="914065">
              <a:spcBef>
                <a:spcPts val="1500"/>
              </a:spcBef>
              <a:buSzPct val="100000"/>
              <a:defRPr sz="6400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defRPr>
            </a:lvl4pPr>
            <a:lvl5pPr marL="4387458" indent="-731234" defTabSz="914065">
              <a:spcBef>
                <a:spcPts val="1500"/>
              </a:spcBef>
              <a:buSzPct val="100000"/>
              <a:defRPr sz="6400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28" name="Title Text"/>
          <p:cNvSpPr txBox="1">
            <a:spLocks noGrp="1"/>
          </p:cNvSpPr>
          <p:nvPr>
            <p:ph type="title"/>
          </p:nvPr>
        </p:nvSpPr>
        <p:spPr>
          <a:xfrm>
            <a:off x="1" y="0"/>
            <a:ext cx="24384000" cy="1676400"/>
          </a:xfrm>
          <a:prstGeom prst="rect">
            <a:avLst/>
          </a:prstGeom>
        </p:spPr>
        <p:txBody>
          <a:bodyPr lIns="45715" tIns="45715" rIns="45715" bIns="45715"/>
          <a:lstStyle>
            <a:lvl1pPr defTabSz="914065">
              <a:defRPr sz="9400" cap="none">
                <a:solidFill>
                  <a:srgbClr val="FFFFFF"/>
                </a:solidFill>
                <a:latin typeface="Myriad Pro Cond"/>
                <a:ea typeface="Myriad Pro Cond"/>
                <a:cs typeface="Myriad Pro Cond"/>
                <a:sym typeface="Myriad Pro Cond"/>
              </a:defRPr>
            </a:lvl1pPr>
          </a:lstStyle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422913526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stimonial with Tex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Picture 4" descr="Picture 4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514349" y="-1961325"/>
            <a:ext cx="8210550" cy="16489274"/>
          </a:xfrm>
          <a:prstGeom prst="rect">
            <a:avLst/>
          </a:prstGeom>
          <a:ln w="12700">
            <a:miter lim="400000"/>
          </a:ln>
        </p:spPr>
      </p:pic>
      <p:sp>
        <p:nvSpPr>
          <p:cNvPr id="369" name="Rectangle 4"/>
          <p:cNvSpPr/>
          <p:nvPr/>
        </p:nvSpPr>
        <p:spPr>
          <a:xfrm>
            <a:off x="1" y="0"/>
            <a:ext cx="24384000" cy="1676400"/>
          </a:xfrm>
          <a:prstGeom prst="rect">
            <a:avLst/>
          </a:prstGeom>
          <a:solidFill>
            <a:srgbClr val="152E5F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0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Oval 5"/>
          <p:cNvSpPr/>
          <p:nvPr/>
        </p:nvSpPr>
        <p:spPr>
          <a:xfrm>
            <a:off x="314325" y="7315231"/>
            <a:ext cx="7229475" cy="6400802"/>
          </a:xfrm>
          <a:prstGeom prst="ellipse">
            <a:avLst/>
          </a:prstGeom>
          <a:solidFill>
            <a:srgbClr val="A9CC38">
              <a:alpha val="61176"/>
            </a:srgbClr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0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Oval 6"/>
          <p:cNvSpPr txBox="1"/>
          <p:nvPr/>
        </p:nvSpPr>
        <p:spPr>
          <a:xfrm>
            <a:off x="847726" y="8134350"/>
            <a:ext cx="6153150" cy="4585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5" tIns="45715" rIns="45715" bIns="45715">
            <a:spAutoFit/>
          </a:bodyPr>
          <a:lstStyle/>
          <a:p>
            <a:pPr defTabSz="825178">
              <a:defRPr sz="40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40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4000">
              <a:solidFill>
                <a:srgbClr val="152E5F"/>
              </a:solidFill>
              <a:latin typeface="Myriad Pro"/>
              <a:ea typeface="Myriad Pro"/>
              <a:cs typeface="Myriad Pro"/>
              <a:sym typeface="Myriad Pro"/>
            </a:endParaRPr>
          </a:p>
          <a:p>
            <a:pPr defTabSz="825178">
              <a:defRPr sz="34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36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rPr>
              <a:t>I can’t thank you enough. </a:t>
            </a:r>
            <a:endParaRPr sz="3600">
              <a:solidFill>
                <a:srgbClr val="152E5F"/>
              </a:solidFill>
              <a:latin typeface="Myriad Pro"/>
              <a:ea typeface="Myriad Pro"/>
              <a:cs typeface="Myriad Pro"/>
              <a:sym typeface="Myriad Pro"/>
            </a:endParaRPr>
          </a:p>
          <a:p>
            <a:pPr defTabSz="825178">
              <a:defRPr sz="3400" b="1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3600" b="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rPr>
              <a:t>Right now I’m very happy, I’m almost in tears. I’m trying to do the best I can at my age…I just needed some help. That $150  would be a great help to pay for [food]. </a:t>
            </a:r>
            <a:endParaRPr sz="3600" b="0">
              <a:solidFill>
                <a:srgbClr val="152E5F"/>
              </a:solidFill>
              <a:latin typeface="Myriad Pro"/>
              <a:ea typeface="Myriad Pro"/>
              <a:cs typeface="Myriad Pro"/>
              <a:sym typeface="Myriad Pro"/>
            </a:endParaRPr>
          </a:p>
        </p:txBody>
      </p:sp>
      <p:sp>
        <p:nvSpPr>
          <p:cNvPr id="372" name="Isosceles Triangle 7"/>
          <p:cNvSpPr/>
          <p:nvPr/>
        </p:nvSpPr>
        <p:spPr>
          <a:xfrm rot="10800000">
            <a:off x="10972801" y="1676400"/>
            <a:ext cx="2438401" cy="914400"/>
          </a:xfrm>
          <a:prstGeom prst="triangle">
            <a:avLst/>
          </a:prstGeom>
          <a:solidFill>
            <a:srgbClr val="152E5F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0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Title Text"/>
          <p:cNvSpPr txBox="1">
            <a:spLocks noGrp="1"/>
          </p:cNvSpPr>
          <p:nvPr>
            <p:ph type="title"/>
          </p:nvPr>
        </p:nvSpPr>
        <p:spPr>
          <a:xfrm>
            <a:off x="1" y="0"/>
            <a:ext cx="24384000" cy="1676400"/>
          </a:xfrm>
          <a:prstGeom prst="rect">
            <a:avLst/>
          </a:prstGeom>
        </p:spPr>
        <p:txBody>
          <a:bodyPr lIns="45715" tIns="45715" rIns="45715" bIns="45715"/>
          <a:lstStyle>
            <a:lvl1pPr defTabSz="914065">
              <a:defRPr sz="9400" cap="none">
                <a:solidFill>
                  <a:srgbClr val="A9CC3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374" name="Body Level One…"/>
          <p:cNvSpPr txBox="1">
            <a:spLocks noGrp="1"/>
          </p:cNvSpPr>
          <p:nvPr>
            <p:ph type="body" idx="1"/>
          </p:nvPr>
        </p:nvSpPr>
        <p:spPr>
          <a:xfrm>
            <a:off x="9296401" y="3200400"/>
            <a:ext cx="14071600" cy="10363200"/>
          </a:xfrm>
          <a:prstGeom prst="rect">
            <a:avLst/>
          </a:prstGeom>
        </p:spPr>
        <p:txBody>
          <a:bodyPr lIns="45715" tIns="45715" rIns="45715" bIns="45715" anchor="t"/>
          <a:lstStyle>
            <a:lvl1pPr marL="685549" indent="-685549" defTabSz="914065">
              <a:spcBef>
                <a:spcPts val="1500"/>
              </a:spcBef>
              <a:buSzPct val="100000"/>
              <a:buFont typeface="Arial"/>
              <a:defRPr sz="64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566945" indent="-652896" defTabSz="914065">
              <a:spcBef>
                <a:spcPts val="1500"/>
              </a:spcBef>
              <a:buSzPct val="100000"/>
              <a:buFont typeface="Arial"/>
              <a:buChar char="–"/>
              <a:defRPr sz="64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437470" indent="-609367" defTabSz="914065">
              <a:spcBef>
                <a:spcPts val="1500"/>
              </a:spcBef>
              <a:buSzPct val="100000"/>
              <a:buFont typeface="Arial"/>
              <a:defRPr sz="64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473403" indent="-731234" defTabSz="914065">
              <a:spcBef>
                <a:spcPts val="1500"/>
              </a:spcBef>
              <a:buSzPct val="100000"/>
              <a:buFont typeface="Arial"/>
              <a:buChar char="–"/>
              <a:defRPr sz="64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4387458" indent="-731234" defTabSz="914065">
              <a:spcBef>
                <a:spcPts val="1500"/>
              </a:spcBef>
              <a:buSzPct val="100000"/>
              <a:buFont typeface="Arial"/>
              <a:buChar char="»"/>
              <a:defRPr sz="64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646498100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ectangle 3"/>
          <p:cNvSpPr/>
          <p:nvPr/>
        </p:nvSpPr>
        <p:spPr>
          <a:xfrm>
            <a:off x="1" y="0"/>
            <a:ext cx="24384000" cy="13716000"/>
          </a:xfrm>
          <a:prstGeom prst="rect">
            <a:avLst/>
          </a:prstGeom>
          <a:solidFill>
            <a:srgbClr val="B1C7DC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3600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endParaRPr sz="3600">
              <a:solidFill>
                <a:srgbClr val="FFFFFF"/>
              </a:solidFill>
              <a:latin typeface="Myriad Pro"/>
              <a:ea typeface="Myriad Pro"/>
              <a:cs typeface="Myriad Pro"/>
              <a:sym typeface="Myriad Pro"/>
            </a:endParaRPr>
          </a:p>
        </p:txBody>
      </p:sp>
      <p:sp>
        <p:nvSpPr>
          <p:cNvPr id="1037" name="Rectangle 4"/>
          <p:cNvSpPr/>
          <p:nvPr/>
        </p:nvSpPr>
        <p:spPr>
          <a:xfrm>
            <a:off x="1" y="0"/>
            <a:ext cx="24384000" cy="1676400"/>
          </a:xfrm>
          <a:prstGeom prst="rect">
            <a:avLst/>
          </a:prstGeom>
          <a:solidFill>
            <a:srgbClr val="152E5F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3600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endParaRPr sz="3600">
              <a:solidFill>
                <a:srgbClr val="FFFFFF"/>
              </a:solidFill>
              <a:latin typeface="Myriad Pro"/>
              <a:ea typeface="Myriad Pro"/>
              <a:cs typeface="Myriad Pro"/>
              <a:sym typeface="Myriad Pro"/>
            </a:endParaRPr>
          </a:p>
        </p:txBody>
      </p:sp>
      <p:sp>
        <p:nvSpPr>
          <p:cNvPr id="1038" name="Isosceles Triangle 5"/>
          <p:cNvSpPr/>
          <p:nvPr/>
        </p:nvSpPr>
        <p:spPr>
          <a:xfrm rot="10800000">
            <a:off x="10972801" y="1676400"/>
            <a:ext cx="2438401" cy="914400"/>
          </a:xfrm>
          <a:prstGeom prst="triangle">
            <a:avLst/>
          </a:prstGeom>
          <a:solidFill>
            <a:srgbClr val="152E5F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3600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endParaRPr sz="3600">
              <a:solidFill>
                <a:srgbClr val="FFFFFF"/>
              </a:solidFill>
              <a:latin typeface="Myriad Pro"/>
              <a:ea typeface="Myriad Pro"/>
              <a:cs typeface="Myriad Pro"/>
              <a:sym typeface="Myriad Pro"/>
            </a:endParaRPr>
          </a:p>
        </p:txBody>
      </p:sp>
      <p:sp>
        <p:nvSpPr>
          <p:cNvPr id="1039" name="Rectangle 7"/>
          <p:cNvSpPr/>
          <p:nvPr/>
        </p:nvSpPr>
        <p:spPr>
          <a:xfrm>
            <a:off x="1" y="13411200"/>
            <a:ext cx="24384000" cy="304800"/>
          </a:xfrm>
          <a:prstGeom prst="rect">
            <a:avLst/>
          </a:prstGeom>
          <a:solidFill>
            <a:srgbClr val="A9CC38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3600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endParaRPr sz="3600">
              <a:solidFill>
                <a:srgbClr val="FFFFFF"/>
              </a:solidFill>
              <a:latin typeface="Myriad Pro"/>
              <a:ea typeface="Myriad Pro"/>
              <a:cs typeface="Myriad Pro"/>
              <a:sym typeface="Myriad Pro"/>
            </a:endParaRPr>
          </a:p>
        </p:txBody>
      </p:sp>
      <p:sp>
        <p:nvSpPr>
          <p:cNvPr id="1040" name="Body Level One…"/>
          <p:cNvSpPr txBox="1">
            <a:spLocks noGrp="1"/>
          </p:cNvSpPr>
          <p:nvPr>
            <p:ph type="body" idx="1"/>
          </p:nvPr>
        </p:nvSpPr>
        <p:spPr>
          <a:xfrm>
            <a:off x="1422401" y="3505213"/>
            <a:ext cx="21945601" cy="8442326"/>
          </a:xfrm>
          <a:prstGeom prst="rect">
            <a:avLst/>
          </a:prstGeom>
        </p:spPr>
        <p:txBody>
          <a:bodyPr lIns="45715" tIns="45715" rIns="45715" bIns="45715" anchor="t"/>
          <a:lstStyle>
            <a:lvl1pPr marL="685549" indent="-685549" defTabSz="914065">
              <a:spcBef>
                <a:spcPts val="1500"/>
              </a:spcBef>
              <a:buSzPct val="100000"/>
              <a:buFont typeface="Arial"/>
              <a:defRPr sz="6400">
                <a:solidFill>
                  <a:srgbClr val="152E5F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  <a:lvl2pPr marL="1566945" indent="-652896" defTabSz="914065">
              <a:spcBef>
                <a:spcPts val="1500"/>
              </a:spcBef>
              <a:buSzPct val="100000"/>
              <a:buFont typeface="Arial"/>
              <a:buChar char="–"/>
              <a:defRPr sz="6400">
                <a:solidFill>
                  <a:srgbClr val="152E5F"/>
                </a:solidFill>
                <a:latin typeface="Myriad Pro"/>
                <a:ea typeface="Myriad Pro"/>
                <a:cs typeface="Myriad Pro"/>
                <a:sym typeface="Myriad Pro"/>
              </a:defRPr>
            </a:lvl2pPr>
            <a:lvl3pPr marL="2437470" indent="-609367" defTabSz="914065">
              <a:spcBef>
                <a:spcPts val="1500"/>
              </a:spcBef>
              <a:buSzPct val="100000"/>
              <a:buFont typeface="Arial"/>
              <a:defRPr sz="6400">
                <a:solidFill>
                  <a:srgbClr val="152E5F"/>
                </a:solidFill>
                <a:latin typeface="Myriad Pro"/>
                <a:ea typeface="Myriad Pro"/>
                <a:cs typeface="Myriad Pro"/>
                <a:sym typeface="Myriad Pro"/>
              </a:defRPr>
            </a:lvl3pPr>
            <a:lvl4pPr marL="3473403" indent="-731234" defTabSz="914065">
              <a:spcBef>
                <a:spcPts val="1500"/>
              </a:spcBef>
              <a:buSzPct val="100000"/>
              <a:buFont typeface="Arial"/>
              <a:buChar char="–"/>
              <a:defRPr sz="6400">
                <a:solidFill>
                  <a:srgbClr val="152E5F"/>
                </a:solidFill>
                <a:latin typeface="Myriad Pro"/>
                <a:ea typeface="Myriad Pro"/>
                <a:cs typeface="Myriad Pro"/>
                <a:sym typeface="Myriad Pro"/>
              </a:defRPr>
            </a:lvl4pPr>
            <a:lvl5pPr marL="4387458" indent="-731234" defTabSz="914065">
              <a:spcBef>
                <a:spcPts val="1500"/>
              </a:spcBef>
              <a:buSzPct val="100000"/>
              <a:buFont typeface="Arial"/>
              <a:buChar char="»"/>
              <a:defRPr sz="6400">
                <a:solidFill>
                  <a:srgbClr val="152E5F"/>
                </a:solidFill>
                <a:latin typeface="Myriad Pro"/>
                <a:ea typeface="Myriad Pro"/>
                <a:cs typeface="Myriad Pro"/>
                <a:sym typeface="Myriad Pro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1" name="Title Text"/>
          <p:cNvSpPr txBox="1">
            <a:spLocks noGrp="1"/>
          </p:cNvSpPr>
          <p:nvPr>
            <p:ph type="title"/>
          </p:nvPr>
        </p:nvSpPr>
        <p:spPr>
          <a:xfrm>
            <a:off x="1" y="0"/>
            <a:ext cx="24384000" cy="1676400"/>
          </a:xfrm>
          <a:prstGeom prst="rect">
            <a:avLst/>
          </a:prstGeom>
        </p:spPr>
        <p:txBody>
          <a:bodyPr lIns="45715" tIns="45715" rIns="45715" bIns="45715"/>
          <a:lstStyle>
            <a:lvl1pPr defTabSz="914065">
              <a:defRPr sz="9400" cap="none">
                <a:solidFill>
                  <a:srgbClr val="FFFFFF"/>
                </a:solidFill>
                <a:latin typeface="Myriad Pro Cond"/>
                <a:ea typeface="Myriad Pro Cond"/>
                <a:cs typeface="Myriad Pro Cond"/>
                <a:sym typeface="Myriad Pro Cond"/>
              </a:defRPr>
            </a:lvl1pPr>
          </a:lstStyle>
          <a:p>
            <a:r>
              <a:t>Title Text</a:t>
            </a:r>
          </a:p>
        </p:txBody>
      </p:sp>
      <p:sp>
        <p:nvSpPr>
          <p:cNvPr id="10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62578" y="12847029"/>
            <a:ext cx="402261" cy="461662"/>
          </a:xfrm>
          <a:prstGeom prst="rect">
            <a:avLst/>
          </a:prstGeom>
        </p:spPr>
        <p:txBody>
          <a:bodyPr lIns="45715" tIns="45715" rIns="45715" bIns="45715" anchor="ctr"/>
          <a:lstStyle>
            <a:lvl1pPr algn="r">
              <a:defRPr>
                <a:solidFill>
                  <a:srgbClr val="898989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defTabSz="825178"/>
            <a:fld id="{86CB4B4D-7CA3-9044-876B-883B54F8677D}" type="slidenum">
              <a:rPr/>
              <a:pPr defTabSz="825178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1613104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and Conten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Rectangle 3"/>
          <p:cNvSpPr/>
          <p:nvPr/>
        </p:nvSpPr>
        <p:spPr>
          <a:xfrm>
            <a:off x="1" y="0"/>
            <a:ext cx="24384000" cy="13716000"/>
          </a:xfrm>
          <a:prstGeom prst="rect">
            <a:avLst/>
          </a:prstGeom>
          <a:solidFill>
            <a:srgbClr val="D1D3D4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3600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endParaRPr sz="3600">
              <a:solidFill>
                <a:srgbClr val="FFFFFF"/>
              </a:solidFill>
              <a:latin typeface="Myriad Pro"/>
              <a:ea typeface="Myriad Pro"/>
              <a:cs typeface="Myriad Pro"/>
              <a:sym typeface="Myriad Pro"/>
            </a:endParaRPr>
          </a:p>
        </p:txBody>
      </p:sp>
      <p:sp>
        <p:nvSpPr>
          <p:cNvPr id="1050" name="Rectangle 4"/>
          <p:cNvSpPr/>
          <p:nvPr/>
        </p:nvSpPr>
        <p:spPr>
          <a:xfrm>
            <a:off x="1" y="0"/>
            <a:ext cx="24384000" cy="2073270"/>
          </a:xfrm>
          <a:prstGeom prst="rect">
            <a:avLst/>
          </a:prstGeom>
          <a:solidFill>
            <a:srgbClr val="152E5F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3600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endParaRPr sz="3600">
              <a:solidFill>
                <a:srgbClr val="FFFFFF"/>
              </a:solidFill>
              <a:latin typeface="Myriad Pro"/>
              <a:ea typeface="Myriad Pro"/>
              <a:cs typeface="Myriad Pro"/>
              <a:sym typeface="Myriad Pro"/>
            </a:endParaRPr>
          </a:p>
        </p:txBody>
      </p:sp>
      <p:sp>
        <p:nvSpPr>
          <p:cNvPr id="1052" name="Rectangle 7"/>
          <p:cNvSpPr/>
          <p:nvPr/>
        </p:nvSpPr>
        <p:spPr>
          <a:xfrm>
            <a:off x="1" y="13411200"/>
            <a:ext cx="24384000" cy="304800"/>
          </a:xfrm>
          <a:prstGeom prst="rect">
            <a:avLst/>
          </a:prstGeom>
          <a:solidFill>
            <a:srgbClr val="A9CC38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3600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endParaRPr sz="3600">
              <a:solidFill>
                <a:srgbClr val="FFFFFF"/>
              </a:solidFill>
              <a:latin typeface="Myriad Pro"/>
              <a:ea typeface="Myriad Pro"/>
              <a:cs typeface="Myriad Pro"/>
              <a:sym typeface="Myriad Pro"/>
            </a:endParaRPr>
          </a:p>
        </p:txBody>
      </p:sp>
      <p:sp>
        <p:nvSpPr>
          <p:cNvPr id="1053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3200402"/>
            <a:ext cx="21945601" cy="8442328"/>
          </a:xfrm>
          <a:prstGeom prst="rect">
            <a:avLst/>
          </a:prstGeom>
        </p:spPr>
        <p:txBody>
          <a:bodyPr lIns="45715" tIns="45715" rIns="45715" bIns="45715" anchor="t"/>
          <a:lstStyle>
            <a:lvl1pPr marL="685549" indent="-685549" defTabSz="914065">
              <a:spcBef>
                <a:spcPts val="1500"/>
              </a:spcBef>
              <a:buSzPct val="100000"/>
              <a:buFont typeface="Arial"/>
              <a:defRPr sz="6400">
                <a:solidFill>
                  <a:srgbClr val="152E5F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  <a:lvl2pPr marL="1566945" indent="-652896" defTabSz="914065">
              <a:spcBef>
                <a:spcPts val="1500"/>
              </a:spcBef>
              <a:buSzPct val="100000"/>
              <a:buFont typeface="Arial"/>
              <a:buChar char="–"/>
              <a:defRPr sz="6400">
                <a:solidFill>
                  <a:srgbClr val="152E5F"/>
                </a:solidFill>
                <a:latin typeface="Myriad Pro"/>
                <a:ea typeface="Myriad Pro"/>
                <a:cs typeface="Myriad Pro"/>
                <a:sym typeface="Myriad Pro"/>
              </a:defRPr>
            </a:lvl2pPr>
            <a:lvl3pPr marL="2437470" indent="-609367" defTabSz="914065">
              <a:spcBef>
                <a:spcPts val="1500"/>
              </a:spcBef>
              <a:buSzPct val="100000"/>
              <a:buFont typeface="Arial"/>
              <a:defRPr sz="6400">
                <a:solidFill>
                  <a:srgbClr val="152E5F"/>
                </a:solidFill>
                <a:latin typeface="Myriad Pro"/>
                <a:ea typeface="Myriad Pro"/>
                <a:cs typeface="Myriad Pro"/>
                <a:sym typeface="Myriad Pro"/>
              </a:defRPr>
            </a:lvl3pPr>
            <a:lvl4pPr marL="3473403" indent="-731234" defTabSz="914065">
              <a:spcBef>
                <a:spcPts val="1500"/>
              </a:spcBef>
              <a:buSzPct val="100000"/>
              <a:buFont typeface="Arial"/>
              <a:buChar char="–"/>
              <a:defRPr sz="6400">
                <a:solidFill>
                  <a:srgbClr val="152E5F"/>
                </a:solidFill>
                <a:latin typeface="Myriad Pro"/>
                <a:ea typeface="Myriad Pro"/>
                <a:cs typeface="Myriad Pro"/>
                <a:sym typeface="Myriad Pro"/>
              </a:defRPr>
            </a:lvl4pPr>
            <a:lvl5pPr marL="4387458" indent="-731234" defTabSz="914065">
              <a:spcBef>
                <a:spcPts val="1500"/>
              </a:spcBef>
              <a:buSzPct val="100000"/>
              <a:buFont typeface="Arial"/>
              <a:buChar char="»"/>
              <a:defRPr sz="6400">
                <a:solidFill>
                  <a:srgbClr val="152E5F"/>
                </a:solidFill>
                <a:latin typeface="Myriad Pro"/>
                <a:ea typeface="Myriad Pro"/>
                <a:cs typeface="Myriad Pro"/>
                <a:sym typeface="Myriad Pro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54" name="Title Text"/>
          <p:cNvSpPr txBox="1">
            <a:spLocks noGrp="1"/>
          </p:cNvSpPr>
          <p:nvPr>
            <p:ph type="title"/>
          </p:nvPr>
        </p:nvSpPr>
        <p:spPr>
          <a:xfrm>
            <a:off x="1" y="0"/>
            <a:ext cx="24384000" cy="1431932"/>
          </a:xfrm>
          <a:prstGeom prst="rect">
            <a:avLst/>
          </a:prstGeom>
        </p:spPr>
        <p:txBody>
          <a:bodyPr lIns="45715" tIns="45715" rIns="45715" bIns="45715"/>
          <a:lstStyle>
            <a:lvl1pPr defTabSz="914065">
              <a:defRPr sz="9400" cap="none">
                <a:solidFill>
                  <a:srgbClr val="FFFFFF"/>
                </a:solidFill>
                <a:latin typeface="Myriad Pro Cond"/>
                <a:ea typeface="Myriad Pro Cond"/>
                <a:cs typeface="Myriad Pro Cond"/>
                <a:sym typeface="Myriad Pro Cond"/>
              </a:defRPr>
            </a:lvl1pPr>
          </a:lstStyle>
          <a:p>
            <a:r>
              <a:t>Title Text</a:t>
            </a:r>
          </a:p>
        </p:txBody>
      </p:sp>
      <p:sp>
        <p:nvSpPr>
          <p:cNvPr id="10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62578" y="12847029"/>
            <a:ext cx="402261" cy="461662"/>
          </a:xfrm>
          <a:prstGeom prst="rect">
            <a:avLst/>
          </a:prstGeom>
        </p:spPr>
        <p:txBody>
          <a:bodyPr lIns="45715" tIns="45715" rIns="45715" bIns="45715" anchor="ctr"/>
          <a:lstStyle>
            <a:lvl1pPr algn="r">
              <a:defRPr>
                <a:solidFill>
                  <a:srgbClr val="898989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defTabSz="825178"/>
            <a:fld id="{86CB4B4D-7CA3-9044-876B-883B54F8677D}" type="slidenum">
              <a:rPr/>
              <a:pPr defTabSz="825178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8951551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wo Content_Icon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Rectangle 4"/>
          <p:cNvSpPr/>
          <p:nvPr/>
        </p:nvSpPr>
        <p:spPr>
          <a:xfrm>
            <a:off x="1" y="0"/>
            <a:ext cx="24384000" cy="1676400"/>
          </a:xfrm>
          <a:prstGeom prst="rect">
            <a:avLst/>
          </a:prstGeom>
          <a:solidFill>
            <a:srgbClr val="152E5F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3600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endParaRPr sz="3600">
              <a:solidFill>
                <a:srgbClr val="FFFFFF"/>
              </a:solidFill>
              <a:latin typeface="Myriad Pro"/>
              <a:ea typeface="Myriad Pro"/>
              <a:cs typeface="Myriad Pro"/>
              <a:sym typeface="Myriad Pro"/>
            </a:endParaRPr>
          </a:p>
        </p:txBody>
      </p:sp>
      <p:sp>
        <p:nvSpPr>
          <p:cNvPr id="1086" name="Isosceles Triangle 5"/>
          <p:cNvSpPr/>
          <p:nvPr userDrawn="1"/>
        </p:nvSpPr>
        <p:spPr>
          <a:xfrm rot="10800000">
            <a:off x="10972801" y="1676400"/>
            <a:ext cx="2438401" cy="914400"/>
          </a:xfrm>
          <a:prstGeom prst="triangle">
            <a:avLst/>
          </a:prstGeom>
          <a:solidFill>
            <a:srgbClr val="152E5F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3600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endParaRPr sz="3600">
              <a:solidFill>
                <a:srgbClr val="FFFFFF"/>
              </a:solidFill>
              <a:latin typeface="Myriad Pro"/>
              <a:ea typeface="Myriad Pro"/>
              <a:cs typeface="Myriad Pro"/>
              <a:sym typeface="Myriad Pro"/>
            </a:endParaRPr>
          </a:p>
        </p:txBody>
      </p:sp>
      <p:sp>
        <p:nvSpPr>
          <p:cNvPr id="1087" name="Rectangle 6"/>
          <p:cNvSpPr/>
          <p:nvPr/>
        </p:nvSpPr>
        <p:spPr>
          <a:xfrm>
            <a:off x="1" y="0"/>
            <a:ext cx="24384000" cy="1676400"/>
          </a:xfrm>
          <a:prstGeom prst="rect">
            <a:avLst/>
          </a:prstGeom>
          <a:solidFill>
            <a:srgbClr val="152E5F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3600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endParaRPr sz="3600">
              <a:solidFill>
                <a:srgbClr val="FFFFFF"/>
              </a:solidFill>
              <a:latin typeface="Myriad Pro"/>
              <a:ea typeface="Myriad Pro"/>
              <a:cs typeface="Myriad Pro"/>
              <a:sym typeface="Myriad Pro"/>
            </a:endParaRPr>
          </a:p>
        </p:txBody>
      </p:sp>
      <p:sp>
        <p:nvSpPr>
          <p:cNvPr id="1088" name="Rectangle 7"/>
          <p:cNvSpPr/>
          <p:nvPr/>
        </p:nvSpPr>
        <p:spPr>
          <a:xfrm>
            <a:off x="1" y="13411200"/>
            <a:ext cx="24384000" cy="304800"/>
          </a:xfrm>
          <a:prstGeom prst="rect">
            <a:avLst/>
          </a:prstGeom>
          <a:solidFill>
            <a:srgbClr val="A9CC38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3600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endParaRPr sz="3600">
              <a:solidFill>
                <a:srgbClr val="FFFFFF"/>
              </a:solidFill>
              <a:latin typeface="Myriad Pro"/>
              <a:ea typeface="Myriad Pro"/>
              <a:cs typeface="Myriad Pro"/>
              <a:sym typeface="Myriad Pro"/>
            </a:endParaRPr>
          </a:p>
        </p:txBody>
      </p:sp>
      <p:sp>
        <p:nvSpPr>
          <p:cNvPr id="108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3614401" y="3505200"/>
            <a:ext cx="9550399" cy="8534400"/>
          </a:xfrm>
          <a:prstGeom prst="rect">
            <a:avLst/>
          </a:prstGeom>
        </p:spPr>
        <p:txBody>
          <a:bodyPr lIns="45715" tIns="45715" rIns="45715" bIns="45715" anchor="t"/>
          <a:lstStyle>
            <a:lvl1pPr marL="685549" indent="-685549" defTabSz="914065">
              <a:spcBef>
                <a:spcPts val="1300"/>
              </a:spcBef>
              <a:buSzPct val="100000"/>
              <a:buFont typeface="Arial"/>
              <a:defRPr sz="5600">
                <a:solidFill>
                  <a:srgbClr val="152E5F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  <a:lvl2pPr marL="1580551" indent="-666502" defTabSz="914065">
              <a:spcBef>
                <a:spcPts val="1300"/>
              </a:spcBef>
              <a:buSzPct val="100000"/>
              <a:buFont typeface="Arial"/>
              <a:buChar char="–"/>
              <a:defRPr sz="5600">
                <a:solidFill>
                  <a:srgbClr val="152E5F"/>
                </a:solidFill>
                <a:latin typeface="Myriad Pro"/>
                <a:ea typeface="Myriad Pro"/>
                <a:cs typeface="Myriad Pro"/>
                <a:sym typeface="Myriad Pro"/>
              </a:defRPr>
            </a:lvl2pPr>
            <a:lvl3pPr marL="2467934" indent="-639832" defTabSz="914065">
              <a:spcBef>
                <a:spcPts val="1300"/>
              </a:spcBef>
              <a:buSzPct val="100000"/>
              <a:buFont typeface="Arial"/>
              <a:defRPr sz="5600">
                <a:solidFill>
                  <a:srgbClr val="152E5F"/>
                </a:solidFill>
                <a:latin typeface="Myriad Pro"/>
                <a:ea typeface="Myriad Pro"/>
                <a:cs typeface="Myriad Pro"/>
                <a:sym typeface="Myriad Pro"/>
              </a:defRPr>
            </a:lvl3pPr>
            <a:lvl4pPr marL="3453084" indent="-710933" defTabSz="914065">
              <a:spcBef>
                <a:spcPts val="1300"/>
              </a:spcBef>
              <a:buSzPct val="100000"/>
              <a:buFont typeface="Arial"/>
              <a:buChar char="–"/>
              <a:defRPr sz="5600">
                <a:solidFill>
                  <a:srgbClr val="152E5F"/>
                </a:solidFill>
                <a:latin typeface="Myriad Pro"/>
                <a:ea typeface="Myriad Pro"/>
                <a:cs typeface="Myriad Pro"/>
                <a:sym typeface="Myriad Pro"/>
              </a:defRPr>
            </a:lvl4pPr>
            <a:lvl5pPr marL="4367147" indent="-710933" defTabSz="914065">
              <a:spcBef>
                <a:spcPts val="1300"/>
              </a:spcBef>
              <a:buSzPct val="100000"/>
              <a:buFont typeface="Arial"/>
              <a:buChar char="»"/>
              <a:defRPr sz="5600">
                <a:solidFill>
                  <a:srgbClr val="152E5F"/>
                </a:solidFill>
                <a:latin typeface="Myriad Pro"/>
                <a:ea typeface="Myriad Pro"/>
                <a:cs typeface="Myriad Pro"/>
                <a:sym typeface="Myriad Pro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90" name="Title Text"/>
          <p:cNvSpPr txBox="1">
            <a:spLocks noGrp="1"/>
          </p:cNvSpPr>
          <p:nvPr>
            <p:ph type="title"/>
          </p:nvPr>
        </p:nvSpPr>
        <p:spPr>
          <a:xfrm>
            <a:off x="1422401" y="0"/>
            <a:ext cx="21945601" cy="1828800"/>
          </a:xfrm>
          <a:prstGeom prst="rect">
            <a:avLst/>
          </a:prstGeom>
        </p:spPr>
        <p:txBody>
          <a:bodyPr lIns="45715" tIns="45715" rIns="45715" bIns="45715"/>
          <a:lstStyle>
            <a:lvl1pPr defTabSz="914065">
              <a:defRPr sz="10600" cap="none">
                <a:solidFill>
                  <a:srgbClr val="A9CC38"/>
                </a:solidFill>
                <a:latin typeface="Myriad Pro Cond"/>
                <a:ea typeface="Myriad Pro Cond"/>
                <a:cs typeface="Myriad Pro Cond"/>
                <a:sym typeface="Myriad Pro Cond"/>
              </a:defRPr>
            </a:lvl1pPr>
          </a:lstStyle>
          <a:p>
            <a:r>
              <a:t>Title Text</a:t>
            </a:r>
          </a:p>
        </p:txBody>
      </p:sp>
      <p:sp>
        <p:nvSpPr>
          <p:cNvPr id="10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62578" y="12847029"/>
            <a:ext cx="402261" cy="461662"/>
          </a:xfrm>
          <a:prstGeom prst="rect">
            <a:avLst/>
          </a:prstGeom>
        </p:spPr>
        <p:txBody>
          <a:bodyPr lIns="45715" tIns="45715" rIns="45715" bIns="45715" anchor="ctr"/>
          <a:lstStyle>
            <a:lvl1pPr algn="r">
              <a:defRPr>
                <a:solidFill>
                  <a:srgbClr val="898989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defTabSz="825178"/>
            <a:fld id="{86CB4B4D-7CA3-9044-876B-883B54F8677D}" type="slidenum">
              <a:rPr/>
              <a:pPr defTabSz="825178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4106570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Section Header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Rectangle 3"/>
          <p:cNvSpPr/>
          <p:nvPr/>
        </p:nvSpPr>
        <p:spPr>
          <a:xfrm>
            <a:off x="1" y="0"/>
            <a:ext cx="24384000" cy="13716000"/>
          </a:xfrm>
          <a:prstGeom prst="rect">
            <a:avLst/>
          </a:prstGeom>
          <a:solidFill>
            <a:srgbClr val="B1C7DC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3600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endParaRPr sz="3600">
              <a:solidFill>
                <a:srgbClr val="FFFFFF"/>
              </a:solidFill>
              <a:latin typeface="Myriad Pro"/>
              <a:ea typeface="Myriad Pro"/>
              <a:cs typeface="Myriad Pro"/>
              <a:sym typeface="Myriad Pro"/>
            </a:endParaRPr>
          </a:p>
        </p:txBody>
      </p:sp>
      <p:sp>
        <p:nvSpPr>
          <p:cNvPr id="1113" name="Rectangle 4"/>
          <p:cNvSpPr/>
          <p:nvPr/>
        </p:nvSpPr>
        <p:spPr>
          <a:xfrm>
            <a:off x="1" y="7772400"/>
            <a:ext cx="24384000" cy="1676400"/>
          </a:xfrm>
          <a:prstGeom prst="rect">
            <a:avLst/>
          </a:prstGeom>
          <a:solidFill>
            <a:srgbClr val="152E5F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3600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endParaRPr sz="3600">
              <a:solidFill>
                <a:srgbClr val="FFFFFF"/>
              </a:solidFill>
              <a:latin typeface="Myriad Pro"/>
              <a:ea typeface="Myriad Pro"/>
              <a:cs typeface="Myriad Pro"/>
              <a:sym typeface="Myriad Pro"/>
            </a:endParaRPr>
          </a:p>
        </p:txBody>
      </p:sp>
      <p:sp>
        <p:nvSpPr>
          <p:cNvPr id="1114" name="Rectangle 5"/>
          <p:cNvSpPr/>
          <p:nvPr/>
        </p:nvSpPr>
        <p:spPr>
          <a:xfrm>
            <a:off x="1" y="9296400"/>
            <a:ext cx="24384000" cy="1676400"/>
          </a:xfrm>
          <a:prstGeom prst="rect">
            <a:avLst/>
          </a:prstGeom>
          <a:solidFill>
            <a:srgbClr val="A9CC38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3600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endParaRPr sz="3600">
              <a:solidFill>
                <a:srgbClr val="FFFFFF"/>
              </a:solidFill>
              <a:latin typeface="Myriad Pro"/>
              <a:ea typeface="Myriad Pro"/>
              <a:cs typeface="Myriad Pro"/>
              <a:sym typeface="Myriad Pro"/>
            </a:endParaRPr>
          </a:p>
        </p:txBody>
      </p:sp>
      <p:sp>
        <p:nvSpPr>
          <p:cNvPr id="1115" name="Isosceles Triangle 6"/>
          <p:cNvSpPr/>
          <p:nvPr/>
        </p:nvSpPr>
        <p:spPr>
          <a:xfrm rot="10800000">
            <a:off x="10871201" y="9296431"/>
            <a:ext cx="2641600" cy="914402"/>
          </a:xfrm>
          <a:prstGeom prst="triangle">
            <a:avLst/>
          </a:prstGeom>
          <a:solidFill>
            <a:srgbClr val="152E5F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3600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endParaRPr sz="3600">
              <a:solidFill>
                <a:srgbClr val="FFFFFF"/>
              </a:solidFill>
              <a:latin typeface="Myriad Pro"/>
              <a:ea typeface="Myriad Pro"/>
              <a:cs typeface="Myriad Pro"/>
              <a:sym typeface="Myriad Pro"/>
            </a:endParaRPr>
          </a:p>
        </p:txBody>
      </p:sp>
      <p:sp>
        <p:nvSpPr>
          <p:cNvPr id="1116" name="Title Text"/>
          <p:cNvSpPr txBox="1">
            <a:spLocks noGrp="1"/>
          </p:cNvSpPr>
          <p:nvPr>
            <p:ph type="title"/>
          </p:nvPr>
        </p:nvSpPr>
        <p:spPr>
          <a:xfrm>
            <a:off x="304802" y="7924800"/>
            <a:ext cx="23774399" cy="1524000"/>
          </a:xfrm>
          <a:prstGeom prst="rect">
            <a:avLst/>
          </a:prstGeom>
        </p:spPr>
        <p:txBody>
          <a:bodyPr lIns="45715" tIns="45715" rIns="45715" bIns="45715" anchor="t"/>
          <a:lstStyle>
            <a:lvl1pPr algn="l" defTabSz="914065">
              <a:defRPr sz="8000">
                <a:solidFill>
                  <a:srgbClr val="A9CC38"/>
                </a:solidFill>
                <a:latin typeface="Myriad Pro Cond"/>
                <a:ea typeface="Myriad Pro Cond"/>
                <a:cs typeface="Myriad Pro Cond"/>
                <a:sym typeface="Myriad Pro Cond"/>
              </a:defRPr>
            </a:lvl1pPr>
          </a:lstStyle>
          <a:p>
            <a:r>
              <a:t>Title Text</a:t>
            </a:r>
          </a:p>
        </p:txBody>
      </p:sp>
      <p:sp>
        <p:nvSpPr>
          <p:cNvPr id="111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" y="9601200"/>
            <a:ext cx="20726399" cy="1066800"/>
          </a:xfrm>
          <a:prstGeom prst="rect">
            <a:avLst/>
          </a:prstGeom>
        </p:spPr>
        <p:txBody>
          <a:bodyPr lIns="45715" tIns="45715" rIns="45715" bIns="45715" anchor="b"/>
          <a:lstStyle>
            <a:lvl1pPr marL="0" indent="0" defTabSz="914065">
              <a:spcBef>
                <a:spcPts val="900"/>
              </a:spcBef>
              <a:buSzTx/>
              <a:buNone/>
              <a:defRPr sz="4000">
                <a:solidFill>
                  <a:srgbClr val="152E5F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  <a:lvl2pPr marL="0" indent="914065" defTabSz="914065">
              <a:spcBef>
                <a:spcPts val="900"/>
              </a:spcBef>
              <a:buSzTx/>
              <a:buNone/>
              <a:defRPr sz="4000">
                <a:solidFill>
                  <a:srgbClr val="152E5F"/>
                </a:solidFill>
                <a:latin typeface="Myriad Pro"/>
                <a:ea typeface="Myriad Pro"/>
                <a:cs typeface="Myriad Pro"/>
                <a:sym typeface="Myriad Pro"/>
              </a:defRPr>
            </a:lvl2pPr>
            <a:lvl3pPr marL="0" indent="1828102" defTabSz="914065">
              <a:spcBef>
                <a:spcPts val="900"/>
              </a:spcBef>
              <a:buSzTx/>
              <a:buNone/>
              <a:defRPr sz="4000">
                <a:solidFill>
                  <a:srgbClr val="152E5F"/>
                </a:solidFill>
                <a:latin typeface="Myriad Pro"/>
                <a:ea typeface="Myriad Pro"/>
                <a:cs typeface="Myriad Pro"/>
                <a:sym typeface="Myriad Pro"/>
              </a:defRPr>
            </a:lvl3pPr>
            <a:lvl4pPr marL="0" indent="2742165" defTabSz="914065">
              <a:spcBef>
                <a:spcPts val="900"/>
              </a:spcBef>
              <a:buSzTx/>
              <a:buNone/>
              <a:defRPr sz="4000">
                <a:solidFill>
                  <a:srgbClr val="152E5F"/>
                </a:solidFill>
                <a:latin typeface="Myriad Pro"/>
                <a:ea typeface="Myriad Pro"/>
                <a:cs typeface="Myriad Pro"/>
                <a:sym typeface="Myriad Pro"/>
              </a:defRPr>
            </a:lvl4pPr>
            <a:lvl5pPr marL="0" indent="3656202" defTabSz="914065">
              <a:spcBef>
                <a:spcPts val="900"/>
              </a:spcBef>
              <a:buSzTx/>
              <a:buNone/>
              <a:defRPr sz="4000">
                <a:solidFill>
                  <a:srgbClr val="152E5F"/>
                </a:solidFill>
                <a:latin typeface="Myriad Pro"/>
                <a:ea typeface="Myriad Pro"/>
                <a:cs typeface="Myriad Pro"/>
                <a:sym typeface="Myriad Pro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62578" y="12847029"/>
            <a:ext cx="402261" cy="461662"/>
          </a:xfrm>
          <a:prstGeom prst="rect">
            <a:avLst/>
          </a:prstGeom>
        </p:spPr>
        <p:txBody>
          <a:bodyPr lIns="45715" tIns="45715" rIns="45715" bIns="45715" anchor="ctr"/>
          <a:lstStyle>
            <a:lvl1pPr algn="r">
              <a:defRPr>
                <a:solidFill>
                  <a:srgbClr val="898989"/>
                </a:solidFill>
                <a:latin typeface="Myriad Pro"/>
                <a:ea typeface="Myriad Pro"/>
                <a:cs typeface="Myriad Pro"/>
                <a:sym typeface="Myriad Pro"/>
              </a:defRPr>
            </a:lvl1pPr>
          </a:lstStyle>
          <a:p>
            <a:pPr defTabSz="825178"/>
            <a:fld id="{86CB4B4D-7CA3-9044-876B-883B54F8677D}" type="slidenum">
              <a:rPr/>
              <a:pPr defTabSz="825178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006517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152E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000">
              <a:latin typeface="Calibri" pitchFamily="34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24384000" cy="1676400"/>
          </a:xfrm>
          <a:prstGeom prst="rect">
            <a:avLst/>
          </a:prstGeom>
          <a:solidFill>
            <a:srgbClr val="339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000">
              <a:latin typeface="Calibri" pitchFamily="34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3411200"/>
            <a:ext cx="24384000" cy="304800"/>
          </a:xfrm>
          <a:prstGeom prst="rect">
            <a:avLst/>
          </a:prstGeom>
          <a:solidFill>
            <a:srgbClr val="A9CC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000">
              <a:latin typeface="Calibri" pitchFamily="34" charset="0"/>
            </a:endParaRPr>
          </a:p>
        </p:txBody>
      </p:sp>
      <p:sp>
        <p:nvSpPr>
          <p:cNvPr id="7" name="Isosceles Triangle 6"/>
          <p:cNvSpPr/>
          <p:nvPr userDrawn="1"/>
        </p:nvSpPr>
        <p:spPr>
          <a:xfrm rot="10800000">
            <a:off x="10972800" y="1676400"/>
            <a:ext cx="2438400" cy="914400"/>
          </a:xfrm>
          <a:prstGeom prst="triangle">
            <a:avLst/>
          </a:prstGeom>
          <a:solidFill>
            <a:srgbClr val="339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00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4384000" cy="1676400"/>
          </a:xfrm>
        </p:spPr>
        <p:txBody>
          <a:bodyPr/>
          <a:lstStyle>
            <a:lvl1pPr>
              <a:defRPr sz="9600" baseline="0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812800" y="2895600"/>
            <a:ext cx="22555200" cy="89916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Calibri" pitchFamily="34" charset="0"/>
              </a:defRPr>
            </a:lvl1pPr>
            <a:lvl2pPr>
              <a:defRPr>
                <a:solidFill>
                  <a:schemeClr val="bg1"/>
                </a:solidFill>
                <a:latin typeface="Calibri" pitchFamily="34" charset="0"/>
              </a:defRPr>
            </a:lvl2pPr>
            <a:lvl3pPr>
              <a:defRPr>
                <a:solidFill>
                  <a:schemeClr val="bg1"/>
                </a:solidFill>
                <a:latin typeface="Calibri" pitchFamily="34" charset="0"/>
              </a:defRPr>
            </a:lvl3pPr>
            <a:lvl4pPr>
              <a:defRPr>
                <a:solidFill>
                  <a:schemeClr val="bg1"/>
                </a:solidFill>
                <a:latin typeface="Calibri" pitchFamily="34" charset="0"/>
              </a:defRPr>
            </a:lvl4pPr>
            <a:lvl5pPr>
              <a:defRPr>
                <a:solidFill>
                  <a:schemeClr val="bg1"/>
                </a:solidFill>
                <a:latin typeface="Calibri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28772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 White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3411200"/>
            <a:ext cx="24384000" cy="304800"/>
          </a:xfrm>
          <a:prstGeom prst="rect">
            <a:avLst/>
          </a:prstGeom>
          <a:solidFill>
            <a:srgbClr val="A9CC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000"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24384000" cy="1676400"/>
          </a:xfrm>
          <a:prstGeom prst="rect">
            <a:avLst/>
          </a:prstGeom>
          <a:solidFill>
            <a:srgbClr val="152E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000">
              <a:latin typeface="Calibri" pitchFamily="34" charset="0"/>
            </a:endParaRPr>
          </a:p>
        </p:txBody>
      </p:sp>
      <p:sp>
        <p:nvSpPr>
          <p:cNvPr id="6" name="Isosceles Triangle 5"/>
          <p:cNvSpPr/>
          <p:nvPr userDrawn="1"/>
        </p:nvSpPr>
        <p:spPr>
          <a:xfrm rot="10800000">
            <a:off x="10972800" y="1676400"/>
            <a:ext cx="2438400" cy="914400"/>
          </a:xfrm>
          <a:prstGeom prst="triangle">
            <a:avLst/>
          </a:prstGeom>
          <a:solidFill>
            <a:srgbClr val="152E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000">
              <a:latin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0" y="3200401"/>
            <a:ext cx="22352000" cy="8747126"/>
          </a:xfrm>
        </p:spPr>
        <p:txBody>
          <a:bodyPr/>
          <a:lstStyle>
            <a:lvl1pPr>
              <a:defRPr>
                <a:solidFill>
                  <a:srgbClr val="152E5F"/>
                </a:solidFill>
                <a:latin typeface="Calibri" pitchFamily="34" charset="0"/>
              </a:defRPr>
            </a:lvl1pPr>
            <a:lvl2pPr>
              <a:defRPr>
                <a:solidFill>
                  <a:srgbClr val="152E5F"/>
                </a:solidFill>
                <a:latin typeface="Calibri" pitchFamily="34" charset="0"/>
              </a:defRPr>
            </a:lvl2pPr>
            <a:lvl3pPr>
              <a:defRPr>
                <a:solidFill>
                  <a:srgbClr val="152E5F"/>
                </a:solidFill>
                <a:latin typeface="Calibri" pitchFamily="34" charset="0"/>
              </a:defRPr>
            </a:lvl3pPr>
            <a:lvl4pPr>
              <a:defRPr>
                <a:solidFill>
                  <a:srgbClr val="152E5F"/>
                </a:solidFill>
                <a:latin typeface="Calibri" pitchFamily="34" charset="0"/>
              </a:defRPr>
            </a:lvl4pPr>
            <a:lvl5pPr>
              <a:defRPr>
                <a:solidFill>
                  <a:srgbClr val="152E5F"/>
                </a:solidFill>
                <a:latin typeface="Calibri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4384000" cy="1676400"/>
          </a:xfrm>
        </p:spPr>
        <p:txBody>
          <a:bodyPr/>
          <a:lstStyle>
            <a:lvl1pPr>
              <a:defRPr sz="9600" baseline="0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498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stimonial with Tex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Picture 6" descr="Picture 6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-18958"/>
            <a:ext cx="8940799" cy="16192315"/>
          </a:xfrm>
          <a:prstGeom prst="rect">
            <a:avLst/>
          </a:prstGeom>
          <a:ln w="12700">
            <a:miter lim="400000"/>
          </a:ln>
        </p:spPr>
      </p:pic>
      <p:sp>
        <p:nvSpPr>
          <p:cNvPr id="383" name="Rectangle 4"/>
          <p:cNvSpPr/>
          <p:nvPr/>
        </p:nvSpPr>
        <p:spPr>
          <a:xfrm>
            <a:off x="1" y="0"/>
            <a:ext cx="24384000" cy="1676400"/>
          </a:xfrm>
          <a:prstGeom prst="rect">
            <a:avLst/>
          </a:prstGeom>
          <a:solidFill>
            <a:srgbClr val="152E5F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0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Oval 5"/>
          <p:cNvSpPr/>
          <p:nvPr/>
        </p:nvSpPr>
        <p:spPr>
          <a:xfrm>
            <a:off x="812801" y="6788240"/>
            <a:ext cx="7249371" cy="6927793"/>
          </a:xfrm>
          <a:prstGeom prst="ellipse">
            <a:avLst/>
          </a:prstGeom>
          <a:solidFill>
            <a:srgbClr val="A9CC38">
              <a:alpha val="61176"/>
            </a:srgbClr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0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Oval 6"/>
          <p:cNvSpPr txBox="1"/>
          <p:nvPr/>
        </p:nvSpPr>
        <p:spPr>
          <a:xfrm>
            <a:off x="1014095" y="7081485"/>
            <a:ext cx="6661997" cy="55091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5" tIns="45715" rIns="45715" bIns="45715">
            <a:spAutoFit/>
          </a:bodyPr>
          <a:lstStyle/>
          <a:p>
            <a:pPr defTabSz="825178">
              <a:defRPr sz="100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00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0000">
              <a:solidFill>
                <a:srgbClr val="152E5F"/>
              </a:solidFill>
              <a:latin typeface="Myriad Pro"/>
              <a:ea typeface="Myriad Pro"/>
              <a:cs typeface="Myriad Pro"/>
              <a:sym typeface="Myriad Pro"/>
            </a:endParaRPr>
          </a:p>
          <a:p>
            <a:pPr defTabSz="825178">
              <a:defRPr sz="32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3600" b="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rPr>
              <a:t>When you're 77, it's hard to understand some of these things. You have been such a help today! I didn't even know they had these [benefits]! You don't know how great that is when you're living on Social Security</a:t>
            </a:r>
            <a:r>
              <a:rPr lang="en-US" sz="3600" b="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3600" b="0">
              <a:solidFill>
                <a:srgbClr val="152E5F"/>
              </a:solidFill>
              <a:latin typeface="Myriad Pro"/>
              <a:ea typeface="Myriad Pro"/>
              <a:cs typeface="Myriad Pro"/>
              <a:sym typeface="Myriad Pro"/>
            </a:endParaRPr>
          </a:p>
        </p:txBody>
      </p:sp>
      <p:sp>
        <p:nvSpPr>
          <p:cNvPr id="386" name="Isosceles Triangle 7"/>
          <p:cNvSpPr/>
          <p:nvPr/>
        </p:nvSpPr>
        <p:spPr>
          <a:xfrm rot="10800000">
            <a:off x="10972801" y="1676400"/>
            <a:ext cx="2438401" cy="914400"/>
          </a:xfrm>
          <a:prstGeom prst="triangle">
            <a:avLst/>
          </a:prstGeom>
          <a:solidFill>
            <a:srgbClr val="152E5F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0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Title Text"/>
          <p:cNvSpPr txBox="1">
            <a:spLocks noGrp="1"/>
          </p:cNvSpPr>
          <p:nvPr>
            <p:ph type="title"/>
          </p:nvPr>
        </p:nvSpPr>
        <p:spPr>
          <a:xfrm>
            <a:off x="1" y="0"/>
            <a:ext cx="24384000" cy="1676400"/>
          </a:xfrm>
          <a:prstGeom prst="rect">
            <a:avLst/>
          </a:prstGeom>
        </p:spPr>
        <p:txBody>
          <a:bodyPr lIns="45715" tIns="45715" rIns="45715" bIns="45715"/>
          <a:lstStyle>
            <a:lvl1pPr defTabSz="914065">
              <a:defRPr sz="9400" cap="none">
                <a:solidFill>
                  <a:srgbClr val="A9CC3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388" name="Body Level One…"/>
          <p:cNvSpPr txBox="1">
            <a:spLocks noGrp="1"/>
          </p:cNvSpPr>
          <p:nvPr>
            <p:ph type="body" idx="1"/>
          </p:nvPr>
        </p:nvSpPr>
        <p:spPr>
          <a:xfrm>
            <a:off x="9550401" y="3048000"/>
            <a:ext cx="14020799" cy="10058400"/>
          </a:xfrm>
          <a:prstGeom prst="rect">
            <a:avLst/>
          </a:prstGeom>
        </p:spPr>
        <p:txBody>
          <a:bodyPr lIns="45715" tIns="45715" rIns="45715" bIns="45715" anchor="t"/>
          <a:lstStyle>
            <a:lvl1pPr marL="685549" indent="-685549" defTabSz="914065">
              <a:spcBef>
                <a:spcPts val="1500"/>
              </a:spcBef>
              <a:buSzPct val="100000"/>
              <a:buFont typeface="Arial"/>
              <a:defRPr sz="64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566945" indent="-652896" defTabSz="914065">
              <a:spcBef>
                <a:spcPts val="1500"/>
              </a:spcBef>
              <a:buSzPct val="100000"/>
              <a:buFont typeface="Arial"/>
              <a:buChar char="–"/>
              <a:defRPr sz="64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437470" indent="-609367" defTabSz="914065">
              <a:spcBef>
                <a:spcPts val="1500"/>
              </a:spcBef>
              <a:buSzPct val="100000"/>
              <a:buFont typeface="Arial"/>
              <a:defRPr sz="64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473403" indent="-731234" defTabSz="914065">
              <a:spcBef>
                <a:spcPts val="1500"/>
              </a:spcBef>
              <a:buSzPct val="100000"/>
              <a:buFont typeface="Arial"/>
              <a:buChar char="–"/>
              <a:defRPr sz="64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4387458" indent="-731234" defTabSz="914065">
              <a:spcBef>
                <a:spcPts val="1500"/>
              </a:spcBef>
              <a:buSzPct val="100000"/>
              <a:buFont typeface="Arial"/>
              <a:buChar char="»"/>
              <a:defRPr sz="64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659699059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estimonial with Tex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Picture 2" descr="Picture 2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-12670971" y="-457199"/>
            <a:ext cx="21889402" cy="14173794"/>
          </a:xfrm>
          <a:prstGeom prst="rect">
            <a:avLst/>
          </a:prstGeom>
          <a:ln w="12700">
            <a:miter lim="400000"/>
          </a:ln>
        </p:spPr>
      </p:pic>
      <p:sp>
        <p:nvSpPr>
          <p:cNvPr id="397" name="Rectangle 4"/>
          <p:cNvSpPr/>
          <p:nvPr/>
        </p:nvSpPr>
        <p:spPr>
          <a:xfrm>
            <a:off x="1" y="0"/>
            <a:ext cx="24384000" cy="1676400"/>
          </a:xfrm>
          <a:prstGeom prst="rect">
            <a:avLst/>
          </a:prstGeom>
          <a:solidFill>
            <a:srgbClr val="152E5F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0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Oval 5"/>
          <p:cNvSpPr/>
          <p:nvPr/>
        </p:nvSpPr>
        <p:spPr>
          <a:xfrm>
            <a:off x="950725" y="7455020"/>
            <a:ext cx="6836231" cy="6400802"/>
          </a:xfrm>
          <a:prstGeom prst="ellipse">
            <a:avLst/>
          </a:prstGeom>
          <a:solidFill>
            <a:srgbClr val="A9CC38">
              <a:alpha val="61176"/>
            </a:srgbClr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0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Oval 6"/>
          <p:cNvSpPr txBox="1"/>
          <p:nvPr/>
        </p:nvSpPr>
        <p:spPr>
          <a:xfrm>
            <a:off x="1359540" y="9004488"/>
            <a:ext cx="6133503" cy="35394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5" tIns="45715" rIns="45715" bIns="45715">
            <a:spAutoFit/>
          </a:bodyPr>
          <a:lstStyle/>
          <a:p>
            <a:pPr defTabSz="825178">
              <a:defRPr sz="100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3200" b="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rPr>
              <a:t>I am a struggling, disabled </a:t>
            </a:r>
            <a:endParaRPr sz="3200" b="0">
              <a:solidFill>
                <a:srgbClr val="152E5F"/>
              </a:solidFill>
              <a:latin typeface="Myriad Pro"/>
              <a:ea typeface="Myriad Pro"/>
              <a:cs typeface="Myriad Pro"/>
              <a:sym typeface="Myriad Pro"/>
            </a:endParaRPr>
          </a:p>
          <a:p>
            <a:pPr defTabSz="825178">
              <a:defRPr sz="32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3200" b="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rPr>
              <a:t>55 year old, and I am at my wit’s end. [You] just turned me on to several programs that I am hoping are going to help me out. I just want to thank [your] supervisor and the program for helping me.</a:t>
            </a:r>
          </a:p>
        </p:txBody>
      </p:sp>
      <p:sp>
        <p:nvSpPr>
          <p:cNvPr id="400" name="Isosceles Triangle 7"/>
          <p:cNvSpPr/>
          <p:nvPr/>
        </p:nvSpPr>
        <p:spPr>
          <a:xfrm rot="10800000">
            <a:off x="10972801" y="1676400"/>
            <a:ext cx="2438401" cy="914400"/>
          </a:xfrm>
          <a:prstGeom prst="triangle">
            <a:avLst/>
          </a:prstGeom>
          <a:solidFill>
            <a:srgbClr val="152E5F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0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Title Text"/>
          <p:cNvSpPr txBox="1">
            <a:spLocks noGrp="1"/>
          </p:cNvSpPr>
          <p:nvPr>
            <p:ph type="title"/>
          </p:nvPr>
        </p:nvSpPr>
        <p:spPr>
          <a:xfrm>
            <a:off x="1" y="0"/>
            <a:ext cx="24384000" cy="1676400"/>
          </a:xfrm>
          <a:prstGeom prst="rect">
            <a:avLst/>
          </a:prstGeom>
        </p:spPr>
        <p:txBody>
          <a:bodyPr lIns="45715" tIns="45715" rIns="45715" bIns="45715"/>
          <a:lstStyle>
            <a:lvl1pPr defTabSz="914065">
              <a:defRPr sz="9400" cap="none">
                <a:solidFill>
                  <a:srgbClr val="A9CC3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402" name="Body Level One…"/>
          <p:cNvSpPr txBox="1">
            <a:spLocks noGrp="1"/>
          </p:cNvSpPr>
          <p:nvPr>
            <p:ph type="body" idx="1"/>
          </p:nvPr>
        </p:nvSpPr>
        <p:spPr>
          <a:xfrm>
            <a:off x="9550401" y="3048000"/>
            <a:ext cx="14020799" cy="10058400"/>
          </a:xfrm>
          <a:prstGeom prst="rect">
            <a:avLst/>
          </a:prstGeom>
        </p:spPr>
        <p:txBody>
          <a:bodyPr lIns="45715" tIns="45715" rIns="45715" bIns="45715" anchor="t"/>
          <a:lstStyle>
            <a:lvl1pPr marL="685549" indent="-685549" defTabSz="914065">
              <a:spcBef>
                <a:spcPts val="1500"/>
              </a:spcBef>
              <a:buSzPct val="100000"/>
              <a:buFont typeface="Arial"/>
              <a:defRPr sz="64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566945" indent="-652896" defTabSz="914065">
              <a:spcBef>
                <a:spcPts val="1500"/>
              </a:spcBef>
              <a:buSzPct val="100000"/>
              <a:buFont typeface="Arial"/>
              <a:buChar char="–"/>
              <a:defRPr sz="64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437470" indent="-609367" defTabSz="914065">
              <a:spcBef>
                <a:spcPts val="1500"/>
              </a:spcBef>
              <a:buSzPct val="100000"/>
              <a:buFont typeface="Arial"/>
              <a:defRPr sz="64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473403" indent="-731234" defTabSz="914065">
              <a:spcBef>
                <a:spcPts val="1500"/>
              </a:spcBef>
              <a:buSzPct val="100000"/>
              <a:buFont typeface="Arial"/>
              <a:buChar char="–"/>
              <a:defRPr sz="64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4387458" indent="-731234" defTabSz="914065">
              <a:spcBef>
                <a:spcPts val="1500"/>
              </a:spcBef>
              <a:buSzPct val="100000"/>
              <a:buFont typeface="Arial"/>
              <a:buChar char="»"/>
              <a:defRPr sz="64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981068737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estimonial with Tex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Picture 2" descr="Picture 2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-14499771" y="-2743200"/>
            <a:ext cx="23466172" cy="16459200"/>
          </a:xfrm>
          <a:prstGeom prst="rect">
            <a:avLst/>
          </a:prstGeom>
          <a:ln w="12700">
            <a:miter lim="400000"/>
          </a:ln>
        </p:spPr>
      </p:pic>
      <p:sp>
        <p:nvSpPr>
          <p:cNvPr id="411" name="Rectangle 4"/>
          <p:cNvSpPr/>
          <p:nvPr/>
        </p:nvSpPr>
        <p:spPr>
          <a:xfrm>
            <a:off x="1" y="0"/>
            <a:ext cx="24384000" cy="1676400"/>
          </a:xfrm>
          <a:prstGeom prst="rect">
            <a:avLst/>
          </a:prstGeom>
          <a:solidFill>
            <a:srgbClr val="152E5F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endParaRPr sz="10000">
              <a:solidFill>
                <a:srgbClr val="FFFFFF"/>
              </a:solidFill>
              <a:latin typeface="Myriad Pro"/>
              <a:ea typeface="Myriad Pro"/>
              <a:cs typeface="Myriad Pro"/>
              <a:sym typeface="Myriad Pro"/>
            </a:endParaRPr>
          </a:p>
        </p:txBody>
      </p:sp>
      <p:sp>
        <p:nvSpPr>
          <p:cNvPr id="412" name="Oval 5"/>
          <p:cNvSpPr/>
          <p:nvPr/>
        </p:nvSpPr>
        <p:spPr>
          <a:xfrm>
            <a:off x="561211" y="7086600"/>
            <a:ext cx="7973191" cy="6629433"/>
          </a:xfrm>
          <a:prstGeom prst="ellipse">
            <a:avLst/>
          </a:prstGeom>
          <a:solidFill>
            <a:srgbClr val="A9CC38">
              <a:alpha val="61176"/>
            </a:srgbClr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endParaRPr sz="10000">
              <a:solidFill>
                <a:srgbClr val="FFFFFF"/>
              </a:solidFill>
              <a:latin typeface="Myriad Pro"/>
              <a:ea typeface="Myriad Pro"/>
              <a:cs typeface="Myriad Pro"/>
              <a:sym typeface="Myriad Pro"/>
            </a:endParaRPr>
          </a:p>
        </p:txBody>
      </p:sp>
      <p:sp>
        <p:nvSpPr>
          <p:cNvPr id="413" name="Oval 6"/>
          <p:cNvSpPr txBox="1"/>
          <p:nvPr/>
        </p:nvSpPr>
        <p:spPr>
          <a:xfrm>
            <a:off x="1129041" y="6952743"/>
            <a:ext cx="6772215" cy="55707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5" tIns="45715" rIns="45715" bIns="45715">
            <a:spAutoFit/>
          </a:bodyPr>
          <a:lstStyle/>
          <a:p>
            <a:pPr defTabSz="825178">
              <a:defRPr sz="10000">
                <a:solidFill>
                  <a:srgbClr val="152E5F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r>
              <a:rPr sz="10000">
                <a:solidFill>
                  <a:srgbClr val="152E5F"/>
                </a:solidFill>
                <a:latin typeface="Myriad Pro"/>
                <a:ea typeface="Myriad Pro"/>
                <a:cs typeface="Myriad Pro"/>
                <a:sym typeface="Myriad Pro"/>
              </a:rPr>
              <a:t> </a:t>
            </a:r>
          </a:p>
          <a:p>
            <a:pPr defTabSz="825178">
              <a:defRPr sz="3200">
                <a:solidFill>
                  <a:srgbClr val="152E5F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r>
              <a:rPr sz="3200" b="0">
                <a:solidFill>
                  <a:srgbClr val="152E5F"/>
                </a:solidFill>
                <a:latin typeface="Myriad Pro"/>
                <a:ea typeface="Myriad Pro"/>
                <a:cs typeface="Myriad Pro"/>
                <a:sym typeface="Myriad Pro"/>
              </a:rPr>
              <a:t>When you’re a mom, no </a:t>
            </a:r>
          </a:p>
          <a:p>
            <a:pPr defTabSz="825178">
              <a:defRPr sz="3200" b="1">
                <a:solidFill>
                  <a:srgbClr val="152E5F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r>
              <a:rPr sz="3200" b="0">
                <a:solidFill>
                  <a:srgbClr val="152E5F"/>
                </a:solidFill>
                <a:latin typeface="Myriad Pro"/>
                <a:ea typeface="Myriad Pro"/>
                <a:cs typeface="Myriad Pro"/>
                <a:sym typeface="Myriad Pro"/>
              </a:rPr>
              <a:t>matter how old your child is, </a:t>
            </a:r>
          </a:p>
          <a:p>
            <a:pPr defTabSz="825178">
              <a:defRPr sz="3200" b="1">
                <a:solidFill>
                  <a:srgbClr val="152E5F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r>
              <a:rPr sz="3200" b="0">
                <a:solidFill>
                  <a:srgbClr val="152E5F"/>
                </a:solidFill>
                <a:latin typeface="Myriad Pro"/>
                <a:ea typeface="Myriad Pro"/>
                <a:cs typeface="Myriad Pro"/>
                <a:sym typeface="Myriad Pro"/>
              </a:rPr>
              <a:t>if you fail with the simplest things in life – one of them is to feed them – it really [hurts]. Although it’s out of my control right now because of my situation, [this assistance] just makes a world of difference.</a:t>
            </a:r>
          </a:p>
        </p:txBody>
      </p:sp>
      <p:sp>
        <p:nvSpPr>
          <p:cNvPr id="414" name="Isosceles Triangle 7"/>
          <p:cNvSpPr/>
          <p:nvPr/>
        </p:nvSpPr>
        <p:spPr>
          <a:xfrm rot="10800000">
            <a:off x="10972801" y="1676400"/>
            <a:ext cx="2438401" cy="914400"/>
          </a:xfrm>
          <a:prstGeom prst="triangle">
            <a:avLst/>
          </a:prstGeom>
          <a:solidFill>
            <a:srgbClr val="152E5F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endParaRPr sz="10000">
              <a:solidFill>
                <a:srgbClr val="FFFFFF"/>
              </a:solidFill>
              <a:latin typeface="Myriad Pro"/>
              <a:ea typeface="Myriad Pro"/>
              <a:cs typeface="Myriad Pro"/>
              <a:sym typeface="Myriad Pro"/>
            </a:endParaRPr>
          </a:p>
        </p:txBody>
      </p:sp>
      <p:sp>
        <p:nvSpPr>
          <p:cNvPr id="415" name="Title Text"/>
          <p:cNvSpPr txBox="1">
            <a:spLocks noGrp="1"/>
          </p:cNvSpPr>
          <p:nvPr>
            <p:ph type="title"/>
          </p:nvPr>
        </p:nvSpPr>
        <p:spPr>
          <a:xfrm>
            <a:off x="1" y="0"/>
            <a:ext cx="24384000" cy="1676400"/>
          </a:xfrm>
          <a:prstGeom prst="rect">
            <a:avLst/>
          </a:prstGeom>
        </p:spPr>
        <p:txBody>
          <a:bodyPr lIns="45715" tIns="45715" rIns="45715" bIns="45715"/>
          <a:lstStyle>
            <a:lvl1pPr defTabSz="914065">
              <a:defRPr sz="9400" cap="none">
                <a:solidFill>
                  <a:srgbClr val="A9CC3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416" name="Body Level One…"/>
          <p:cNvSpPr txBox="1">
            <a:spLocks noGrp="1"/>
          </p:cNvSpPr>
          <p:nvPr>
            <p:ph type="body" idx="1"/>
          </p:nvPr>
        </p:nvSpPr>
        <p:spPr>
          <a:xfrm>
            <a:off x="9550401" y="3048000"/>
            <a:ext cx="14020799" cy="10058400"/>
          </a:xfrm>
          <a:prstGeom prst="rect">
            <a:avLst/>
          </a:prstGeom>
        </p:spPr>
        <p:txBody>
          <a:bodyPr lIns="45715" tIns="45715" rIns="45715" bIns="45715" anchor="t"/>
          <a:lstStyle>
            <a:lvl1pPr marL="685549" indent="-685549" defTabSz="914065">
              <a:spcBef>
                <a:spcPts val="1500"/>
              </a:spcBef>
              <a:buSzPct val="100000"/>
              <a:buFont typeface="Arial"/>
              <a:defRPr sz="64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566945" indent="-652896" defTabSz="914065">
              <a:spcBef>
                <a:spcPts val="1500"/>
              </a:spcBef>
              <a:buSzPct val="100000"/>
              <a:buFont typeface="Arial"/>
              <a:buChar char="–"/>
              <a:defRPr sz="64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437470" indent="-609367" defTabSz="914065">
              <a:spcBef>
                <a:spcPts val="1500"/>
              </a:spcBef>
              <a:buSzPct val="100000"/>
              <a:buFont typeface="Arial"/>
              <a:defRPr sz="64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473403" indent="-731234" defTabSz="914065">
              <a:spcBef>
                <a:spcPts val="1500"/>
              </a:spcBef>
              <a:buSzPct val="100000"/>
              <a:buFont typeface="Arial"/>
              <a:buChar char="–"/>
              <a:defRPr sz="64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4387458" indent="-731234" defTabSz="914065">
              <a:spcBef>
                <a:spcPts val="1500"/>
              </a:spcBef>
              <a:buSzPct val="100000"/>
              <a:buFont typeface="Arial"/>
              <a:buChar char="»"/>
              <a:defRPr sz="64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4259966721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Picture 2" descr="Picture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" y="609600"/>
            <a:ext cx="24383998" cy="13862538"/>
          </a:xfrm>
          <a:prstGeom prst="rect">
            <a:avLst/>
          </a:prstGeom>
          <a:ln w="12700">
            <a:miter lim="400000"/>
          </a:ln>
        </p:spPr>
      </p:pic>
      <p:sp>
        <p:nvSpPr>
          <p:cNvPr id="425" name="Oval 3"/>
          <p:cNvSpPr/>
          <p:nvPr/>
        </p:nvSpPr>
        <p:spPr>
          <a:xfrm>
            <a:off x="467669" y="3048000"/>
            <a:ext cx="13146730" cy="12561388"/>
          </a:xfrm>
          <a:prstGeom prst="ellipse">
            <a:avLst/>
          </a:prstGeom>
          <a:solidFill>
            <a:srgbClr val="A9CC38">
              <a:alpha val="61176"/>
            </a:srgbClr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152E5F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endParaRPr sz="10000">
              <a:solidFill>
                <a:srgbClr val="152E5F"/>
              </a:solidFill>
              <a:latin typeface="Myriad Pro"/>
              <a:ea typeface="Myriad Pro"/>
              <a:cs typeface="Myriad Pro"/>
              <a:sym typeface="Myriad Pro"/>
            </a:endParaRPr>
          </a:p>
        </p:txBody>
      </p:sp>
      <p:sp>
        <p:nvSpPr>
          <p:cNvPr id="426" name="Oval 4"/>
          <p:cNvSpPr txBox="1"/>
          <p:nvPr/>
        </p:nvSpPr>
        <p:spPr>
          <a:xfrm>
            <a:off x="1773956" y="5698797"/>
            <a:ext cx="10911532" cy="6740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5" tIns="45715" rIns="45715" bIns="45715">
            <a:spAutoFit/>
          </a:bodyPr>
          <a:lstStyle/>
          <a:p>
            <a:pPr defTabSz="825178">
              <a:defRPr sz="4800">
                <a:solidFill>
                  <a:srgbClr val="152E5F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r>
              <a:rPr sz="5400" b="0">
                <a:solidFill>
                  <a:srgbClr val="152E5F"/>
                </a:solidFill>
                <a:latin typeface="Myriad Pro"/>
                <a:ea typeface="Myriad Pro"/>
                <a:cs typeface="Myriad Pro"/>
                <a:sym typeface="Myriad Pro"/>
              </a:rPr>
              <a:t>I am a struggling, disabled </a:t>
            </a:r>
          </a:p>
          <a:p>
            <a:pPr defTabSz="825178">
              <a:defRPr sz="4800">
                <a:solidFill>
                  <a:srgbClr val="152E5F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r>
              <a:rPr sz="5400" b="0">
                <a:solidFill>
                  <a:srgbClr val="152E5F"/>
                </a:solidFill>
                <a:latin typeface="Myriad Pro"/>
                <a:ea typeface="Myriad Pro"/>
                <a:cs typeface="Myriad Pro"/>
                <a:sym typeface="Myriad Pro"/>
              </a:rPr>
              <a:t>55 year old, and I am at my wit’s end. [You] just turned me on to several programs that I am hoping are going to help me out. [You] were very professional and friendly about it. I just want to thank [your] supervisor and the program for helping me</a:t>
            </a:r>
            <a:r>
              <a:rPr lang="en-US" sz="5400" b="0">
                <a:solidFill>
                  <a:srgbClr val="152E5F"/>
                </a:solidFill>
                <a:latin typeface="Myriad Pro"/>
                <a:ea typeface="Myriad Pro"/>
                <a:cs typeface="Myriad Pro"/>
                <a:sym typeface="Myriad Pro"/>
              </a:rPr>
              <a:t>.</a:t>
            </a:r>
            <a:endParaRPr sz="5400" b="0">
              <a:solidFill>
                <a:srgbClr val="152E5F"/>
              </a:solidFill>
              <a:latin typeface="Myriad Pro"/>
              <a:ea typeface="Myriad Pro"/>
              <a:cs typeface="Myriad Pro"/>
              <a:sym typeface="Myriad Pro"/>
            </a:endParaRPr>
          </a:p>
        </p:txBody>
      </p:sp>
      <p:sp>
        <p:nvSpPr>
          <p:cNvPr id="427" name="Rectangle 5"/>
          <p:cNvSpPr/>
          <p:nvPr/>
        </p:nvSpPr>
        <p:spPr>
          <a:xfrm>
            <a:off x="1" y="0"/>
            <a:ext cx="24384000" cy="1676400"/>
          </a:xfrm>
          <a:prstGeom prst="rect">
            <a:avLst/>
          </a:prstGeom>
          <a:solidFill>
            <a:srgbClr val="152E5F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endParaRPr sz="10000">
              <a:solidFill>
                <a:srgbClr val="FFFFFF"/>
              </a:solidFill>
              <a:latin typeface="Myriad Pro"/>
              <a:ea typeface="Myriad Pro"/>
              <a:cs typeface="Myriad Pro"/>
              <a:sym typeface="Myriad Pro"/>
            </a:endParaRPr>
          </a:p>
        </p:txBody>
      </p:sp>
      <p:sp>
        <p:nvSpPr>
          <p:cNvPr id="428" name="Isosceles Triangle 6"/>
          <p:cNvSpPr/>
          <p:nvPr/>
        </p:nvSpPr>
        <p:spPr>
          <a:xfrm rot="10800000">
            <a:off x="11379200" y="457207"/>
            <a:ext cx="2438401" cy="914402"/>
          </a:xfrm>
          <a:prstGeom prst="triangle">
            <a:avLst/>
          </a:prstGeom>
          <a:solidFill>
            <a:srgbClr val="152E5F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endParaRPr sz="10000">
              <a:solidFill>
                <a:srgbClr val="FFFFFF"/>
              </a:solidFill>
              <a:latin typeface="Myriad Pro"/>
              <a:ea typeface="Myriad Pro"/>
              <a:cs typeface="Myriad Pro"/>
              <a:sym typeface="Myriad Pro"/>
            </a:endParaRPr>
          </a:p>
        </p:txBody>
      </p:sp>
      <p:sp>
        <p:nvSpPr>
          <p:cNvPr id="429" name="Isosceles Triangle 7"/>
          <p:cNvSpPr/>
          <p:nvPr/>
        </p:nvSpPr>
        <p:spPr>
          <a:xfrm rot="10800000">
            <a:off x="10972801" y="1676400"/>
            <a:ext cx="2438401" cy="914400"/>
          </a:xfrm>
          <a:prstGeom prst="triangle">
            <a:avLst/>
          </a:prstGeom>
          <a:solidFill>
            <a:srgbClr val="152E5F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FFFFFF"/>
                </a:solidFill>
                <a:latin typeface="Myriad Pro"/>
                <a:ea typeface="Myriad Pro"/>
                <a:cs typeface="Myriad Pro"/>
                <a:sym typeface="Myriad Pro"/>
              </a:defRPr>
            </a:pPr>
            <a:endParaRPr sz="10000">
              <a:solidFill>
                <a:srgbClr val="FFFFFF"/>
              </a:solidFill>
              <a:latin typeface="Myriad Pro"/>
              <a:ea typeface="Myriad Pro"/>
              <a:cs typeface="Myriad Pro"/>
              <a:sym typeface="Myriad Pro"/>
            </a:endParaRPr>
          </a:p>
        </p:txBody>
      </p:sp>
      <p:sp>
        <p:nvSpPr>
          <p:cNvPr id="430" name="Title Text"/>
          <p:cNvSpPr txBox="1">
            <a:spLocks noGrp="1"/>
          </p:cNvSpPr>
          <p:nvPr>
            <p:ph type="title"/>
          </p:nvPr>
        </p:nvSpPr>
        <p:spPr>
          <a:xfrm>
            <a:off x="1219201" y="-152400"/>
            <a:ext cx="21945601" cy="1828800"/>
          </a:xfrm>
          <a:prstGeom prst="rect">
            <a:avLst/>
          </a:prstGeom>
        </p:spPr>
        <p:txBody>
          <a:bodyPr lIns="45715" tIns="45715" rIns="45715" bIns="45715"/>
          <a:lstStyle>
            <a:lvl1pPr defTabSz="914065">
              <a:defRPr sz="9400" cap="none">
                <a:solidFill>
                  <a:srgbClr val="A9CC3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525735106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Picture 4" descr="Picture 4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39" name="Oval 3"/>
          <p:cNvSpPr/>
          <p:nvPr/>
        </p:nvSpPr>
        <p:spPr>
          <a:xfrm>
            <a:off x="2" y="3918858"/>
            <a:ext cx="13614398" cy="13063438"/>
          </a:xfrm>
          <a:prstGeom prst="ellipse">
            <a:avLst/>
          </a:prstGeom>
          <a:solidFill>
            <a:srgbClr val="A9CC38">
              <a:alpha val="61176"/>
            </a:srgbClr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0000">
              <a:solidFill>
                <a:srgbClr val="152E5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Oval 4"/>
          <p:cNvSpPr txBox="1"/>
          <p:nvPr/>
        </p:nvSpPr>
        <p:spPr>
          <a:xfrm>
            <a:off x="1200639" y="6218415"/>
            <a:ext cx="11158275" cy="6740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5" tIns="45715" rIns="45715" bIns="45715">
            <a:spAutoFit/>
          </a:bodyPr>
          <a:lstStyle/>
          <a:p>
            <a:pPr defTabSz="825178">
              <a:defRPr sz="48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5400" b="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rPr>
              <a:t>I can’t thank you enough. </a:t>
            </a:r>
            <a:endParaRPr sz="5400" b="0">
              <a:solidFill>
                <a:srgbClr val="152E5F"/>
              </a:solidFill>
              <a:latin typeface="Myriad Pro"/>
              <a:ea typeface="Myriad Pro"/>
              <a:cs typeface="Myriad Pro"/>
              <a:sym typeface="Myriad Pro"/>
            </a:endParaRPr>
          </a:p>
          <a:p>
            <a:pPr defTabSz="825178">
              <a:defRPr sz="4800" b="1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5400" b="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rPr>
              <a:t>Right now I’m very happy, I’m almost in tears. [You] spent an hour with me on the phone. I’m trying to do the best I can at my age…I just needed some help. That $150 would be a great help to pay for [food.] I thank you very much and your department</a:t>
            </a:r>
            <a:r>
              <a:rPr sz="4800">
                <a:solidFill>
                  <a:srgbClr val="152E5F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4800" b="1">
              <a:solidFill>
                <a:srgbClr val="152E5F"/>
              </a:solidFill>
              <a:latin typeface="Myriad Pro"/>
              <a:ea typeface="Myriad Pro"/>
              <a:cs typeface="Myriad Pro"/>
              <a:sym typeface="Myriad Pro"/>
            </a:endParaRPr>
          </a:p>
        </p:txBody>
      </p:sp>
      <p:sp>
        <p:nvSpPr>
          <p:cNvPr id="441" name="Rectangle 5"/>
          <p:cNvSpPr/>
          <p:nvPr/>
        </p:nvSpPr>
        <p:spPr>
          <a:xfrm>
            <a:off x="1" y="0"/>
            <a:ext cx="24384000" cy="1676400"/>
          </a:xfrm>
          <a:prstGeom prst="rect">
            <a:avLst/>
          </a:prstGeom>
          <a:solidFill>
            <a:srgbClr val="152E5F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0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Isosceles Triangle 6"/>
          <p:cNvSpPr/>
          <p:nvPr/>
        </p:nvSpPr>
        <p:spPr>
          <a:xfrm rot="10800000">
            <a:off x="11379200" y="457207"/>
            <a:ext cx="2438401" cy="914402"/>
          </a:xfrm>
          <a:prstGeom prst="triangle">
            <a:avLst/>
          </a:prstGeom>
          <a:solidFill>
            <a:srgbClr val="152E5F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0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Isosceles Triangle 7"/>
          <p:cNvSpPr/>
          <p:nvPr/>
        </p:nvSpPr>
        <p:spPr>
          <a:xfrm rot="10800000">
            <a:off x="10972801" y="1676400"/>
            <a:ext cx="2438401" cy="914400"/>
          </a:xfrm>
          <a:prstGeom prst="triangle">
            <a:avLst/>
          </a:prstGeom>
          <a:solidFill>
            <a:srgbClr val="152E5F"/>
          </a:solidFill>
          <a:ln w="12700">
            <a:miter lim="400000"/>
          </a:ln>
        </p:spPr>
        <p:txBody>
          <a:bodyPr lIns="50796" tIns="50796" rIns="50796" bIns="50796" anchor="ctr"/>
          <a:lstStyle/>
          <a:p>
            <a:pPr defTabSz="825178">
              <a:defRPr sz="10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0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Title Text"/>
          <p:cNvSpPr txBox="1">
            <a:spLocks noGrp="1"/>
          </p:cNvSpPr>
          <p:nvPr>
            <p:ph type="title"/>
          </p:nvPr>
        </p:nvSpPr>
        <p:spPr>
          <a:xfrm>
            <a:off x="1219201" y="-152400"/>
            <a:ext cx="21945601" cy="1828800"/>
          </a:xfrm>
          <a:prstGeom prst="rect">
            <a:avLst/>
          </a:prstGeom>
        </p:spPr>
        <p:txBody>
          <a:bodyPr lIns="45715" tIns="45715" rIns="45715" bIns="45715"/>
          <a:lstStyle>
            <a:lvl1pPr defTabSz="914065">
              <a:defRPr sz="9400" cap="none">
                <a:solidFill>
                  <a:srgbClr val="A9CC3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508497809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45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73100" y="355600"/>
            <a:ext cx="23050501" cy="342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796" tIns="50796" rIns="50796" bIns="50796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219201" y="3200413"/>
            <a:ext cx="21945601" cy="9051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796" tIns="50796" rIns="50796" bIns="50796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735709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7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13" r:id="rId14"/>
    <p:sldLayoutId id="2147483729" r:id="rId15"/>
    <p:sldLayoutId id="2147483736" r:id="rId16"/>
    <p:sldLayoutId id="2147483739" r:id="rId17"/>
    <p:sldLayoutId id="2147483740" r:id="rId18"/>
    <p:sldLayoutId id="2147483741" r:id="rId19"/>
    <p:sldLayoutId id="2147483743" r:id="rId20"/>
    <p:sldLayoutId id="2147483744" r:id="rId21"/>
  </p:sldLayoutIdLst>
  <p:transition spd="med"/>
  <p:hf hdr="0" ftr="0" dt="0"/>
  <p:txStyles>
    <p:titleStyle>
      <a:lvl1pPr marL="0" marR="0" indent="0" algn="ctr" defTabSz="8251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ln>
            <a:noFill/>
          </a:ln>
          <a:solidFill>
            <a:srgbClr val="535353"/>
          </a:solidFill>
          <a:uFillTx/>
          <a:latin typeface="Gill Sans Light"/>
          <a:ea typeface="Gill Sans Light"/>
          <a:cs typeface="Gill Sans Light"/>
          <a:sym typeface="Gill Sans Light"/>
        </a:defRPr>
      </a:lvl1pPr>
      <a:lvl2pPr marL="0" marR="0" indent="0" algn="ctr" defTabSz="8251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ln>
            <a:noFill/>
          </a:ln>
          <a:solidFill>
            <a:srgbClr val="535353"/>
          </a:solidFill>
          <a:uFillTx/>
          <a:latin typeface="Gill Sans Light"/>
          <a:ea typeface="Gill Sans Light"/>
          <a:cs typeface="Gill Sans Light"/>
          <a:sym typeface="Gill Sans Light"/>
        </a:defRPr>
      </a:lvl2pPr>
      <a:lvl3pPr marL="0" marR="0" indent="0" algn="ctr" defTabSz="8251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ln>
            <a:noFill/>
          </a:ln>
          <a:solidFill>
            <a:srgbClr val="535353"/>
          </a:solidFill>
          <a:uFillTx/>
          <a:latin typeface="Gill Sans Light"/>
          <a:ea typeface="Gill Sans Light"/>
          <a:cs typeface="Gill Sans Light"/>
          <a:sym typeface="Gill Sans Light"/>
        </a:defRPr>
      </a:lvl3pPr>
      <a:lvl4pPr marL="0" marR="0" indent="0" algn="ctr" defTabSz="8251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ln>
            <a:noFill/>
          </a:ln>
          <a:solidFill>
            <a:srgbClr val="535353"/>
          </a:solidFill>
          <a:uFillTx/>
          <a:latin typeface="Gill Sans Light"/>
          <a:ea typeface="Gill Sans Light"/>
          <a:cs typeface="Gill Sans Light"/>
          <a:sym typeface="Gill Sans Light"/>
        </a:defRPr>
      </a:lvl4pPr>
      <a:lvl5pPr marL="0" marR="0" indent="0" algn="ctr" defTabSz="8251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ln>
            <a:noFill/>
          </a:ln>
          <a:solidFill>
            <a:srgbClr val="535353"/>
          </a:solidFill>
          <a:uFillTx/>
          <a:latin typeface="Gill Sans Light"/>
          <a:ea typeface="Gill Sans Light"/>
          <a:cs typeface="Gill Sans Light"/>
          <a:sym typeface="Gill Sans Light"/>
        </a:defRPr>
      </a:lvl5pPr>
      <a:lvl6pPr marL="0" marR="0" indent="0" algn="ctr" defTabSz="8251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ln>
            <a:noFill/>
          </a:ln>
          <a:solidFill>
            <a:srgbClr val="535353"/>
          </a:solidFill>
          <a:uFillTx/>
          <a:latin typeface="Gill Sans Light"/>
          <a:ea typeface="Gill Sans Light"/>
          <a:cs typeface="Gill Sans Light"/>
          <a:sym typeface="Gill Sans Light"/>
        </a:defRPr>
      </a:lvl6pPr>
      <a:lvl7pPr marL="0" marR="0" indent="0" algn="ctr" defTabSz="8251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ln>
            <a:noFill/>
          </a:ln>
          <a:solidFill>
            <a:srgbClr val="535353"/>
          </a:solidFill>
          <a:uFillTx/>
          <a:latin typeface="Gill Sans Light"/>
          <a:ea typeface="Gill Sans Light"/>
          <a:cs typeface="Gill Sans Light"/>
          <a:sym typeface="Gill Sans Light"/>
        </a:defRPr>
      </a:lvl7pPr>
      <a:lvl8pPr marL="0" marR="0" indent="0" algn="ctr" defTabSz="8251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ln>
            <a:noFill/>
          </a:ln>
          <a:solidFill>
            <a:srgbClr val="535353"/>
          </a:solidFill>
          <a:uFillTx/>
          <a:latin typeface="Gill Sans Light"/>
          <a:ea typeface="Gill Sans Light"/>
          <a:cs typeface="Gill Sans Light"/>
          <a:sym typeface="Gill Sans Light"/>
        </a:defRPr>
      </a:lvl8pPr>
      <a:lvl9pPr marL="0" marR="0" indent="0" algn="ctr" defTabSz="8251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ln>
            <a:noFill/>
          </a:ln>
          <a:solidFill>
            <a:srgbClr val="535353"/>
          </a:solidFill>
          <a:uFillTx/>
          <a:latin typeface="Gill Sans Light"/>
          <a:ea typeface="Gill Sans Light"/>
          <a:cs typeface="Gill Sans Light"/>
          <a:sym typeface="Gill Sans Light"/>
        </a:defRPr>
      </a:lvl9pPr>
    </p:titleStyle>
    <p:bodyStyle>
      <a:lvl1pPr marL="583984" marR="0" indent="-583984" algn="l" defTabSz="825178" rtl="0" latinLnBrk="0">
        <a:lnSpc>
          <a:spcPct val="100000"/>
        </a:lnSpc>
        <a:spcBef>
          <a:spcPts val="5299"/>
        </a:spcBef>
        <a:spcAft>
          <a:spcPts val="0"/>
        </a:spcAft>
        <a:buClrTx/>
        <a:buSzPct val="82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535353"/>
          </a:solidFill>
          <a:uFillTx/>
          <a:latin typeface="Gill Sans Light"/>
          <a:ea typeface="Gill Sans Light"/>
          <a:cs typeface="Gill Sans Light"/>
          <a:sym typeface="Gill Sans Light"/>
        </a:defRPr>
      </a:lvl1pPr>
      <a:lvl2pPr marL="1167949" marR="0" indent="-583984" algn="l" defTabSz="825178" rtl="0" latinLnBrk="0">
        <a:lnSpc>
          <a:spcPct val="100000"/>
        </a:lnSpc>
        <a:spcBef>
          <a:spcPts val="5299"/>
        </a:spcBef>
        <a:spcAft>
          <a:spcPts val="0"/>
        </a:spcAft>
        <a:buClrTx/>
        <a:buSzPct val="82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535353"/>
          </a:solidFill>
          <a:uFillTx/>
          <a:latin typeface="Gill Sans Light"/>
          <a:ea typeface="Gill Sans Light"/>
          <a:cs typeface="Gill Sans Light"/>
          <a:sym typeface="Gill Sans Light"/>
        </a:defRPr>
      </a:lvl2pPr>
      <a:lvl3pPr marL="1751941" marR="0" indent="-583984" algn="l" defTabSz="825178" rtl="0" latinLnBrk="0">
        <a:lnSpc>
          <a:spcPct val="100000"/>
        </a:lnSpc>
        <a:spcBef>
          <a:spcPts val="5299"/>
        </a:spcBef>
        <a:spcAft>
          <a:spcPts val="0"/>
        </a:spcAft>
        <a:buClrTx/>
        <a:buSzPct val="82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535353"/>
          </a:solidFill>
          <a:uFillTx/>
          <a:latin typeface="Gill Sans Light"/>
          <a:ea typeface="Gill Sans Light"/>
          <a:cs typeface="Gill Sans Light"/>
          <a:sym typeface="Gill Sans Light"/>
        </a:defRPr>
      </a:lvl3pPr>
      <a:lvl4pPr marL="2335932" marR="0" indent="-583984" algn="l" defTabSz="825178" rtl="0" latinLnBrk="0">
        <a:lnSpc>
          <a:spcPct val="100000"/>
        </a:lnSpc>
        <a:spcBef>
          <a:spcPts val="5299"/>
        </a:spcBef>
        <a:spcAft>
          <a:spcPts val="0"/>
        </a:spcAft>
        <a:buClrTx/>
        <a:buSzPct val="82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535353"/>
          </a:solidFill>
          <a:uFillTx/>
          <a:latin typeface="Gill Sans Light"/>
          <a:ea typeface="Gill Sans Light"/>
          <a:cs typeface="Gill Sans Light"/>
          <a:sym typeface="Gill Sans Light"/>
        </a:defRPr>
      </a:lvl4pPr>
      <a:lvl5pPr marL="2919890" marR="0" indent="-583984" algn="l" defTabSz="825178" rtl="0" latinLnBrk="0">
        <a:lnSpc>
          <a:spcPct val="100000"/>
        </a:lnSpc>
        <a:spcBef>
          <a:spcPts val="5299"/>
        </a:spcBef>
        <a:spcAft>
          <a:spcPts val="0"/>
        </a:spcAft>
        <a:buClrTx/>
        <a:buSzPct val="82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535353"/>
          </a:solidFill>
          <a:uFillTx/>
          <a:latin typeface="Gill Sans Light"/>
          <a:ea typeface="Gill Sans Light"/>
          <a:cs typeface="Gill Sans Light"/>
          <a:sym typeface="Gill Sans Light"/>
        </a:defRPr>
      </a:lvl5pPr>
      <a:lvl6pPr marL="3503872" marR="0" indent="-583984" algn="l" defTabSz="825178" rtl="0" latinLnBrk="0">
        <a:lnSpc>
          <a:spcPct val="100000"/>
        </a:lnSpc>
        <a:spcBef>
          <a:spcPts val="5299"/>
        </a:spcBef>
        <a:spcAft>
          <a:spcPts val="0"/>
        </a:spcAft>
        <a:buClrTx/>
        <a:buSzPct val="82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535353"/>
          </a:solidFill>
          <a:uFillTx/>
          <a:latin typeface="Gill Sans Light"/>
          <a:ea typeface="Gill Sans Light"/>
          <a:cs typeface="Gill Sans Light"/>
          <a:sym typeface="Gill Sans Light"/>
        </a:defRPr>
      </a:lvl6pPr>
      <a:lvl7pPr marL="4087839" marR="0" indent="-583984" algn="l" defTabSz="825178" rtl="0" latinLnBrk="0">
        <a:lnSpc>
          <a:spcPct val="100000"/>
        </a:lnSpc>
        <a:spcBef>
          <a:spcPts val="5299"/>
        </a:spcBef>
        <a:spcAft>
          <a:spcPts val="0"/>
        </a:spcAft>
        <a:buClrTx/>
        <a:buSzPct val="82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535353"/>
          </a:solidFill>
          <a:uFillTx/>
          <a:latin typeface="Gill Sans Light"/>
          <a:ea typeface="Gill Sans Light"/>
          <a:cs typeface="Gill Sans Light"/>
          <a:sym typeface="Gill Sans Light"/>
        </a:defRPr>
      </a:lvl7pPr>
      <a:lvl8pPr marL="4671831" marR="0" indent="-583984" algn="l" defTabSz="825178" rtl="0" latinLnBrk="0">
        <a:lnSpc>
          <a:spcPct val="100000"/>
        </a:lnSpc>
        <a:spcBef>
          <a:spcPts val="5299"/>
        </a:spcBef>
        <a:spcAft>
          <a:spcPts val="0"/>
        </a:spcAft>
        <a:buClrTx/>
        <a:buSzPct val="82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535353"/>
          </a:solidFill>
          <a:uFillTx/>
          <a:latin typeface="Gill Sans Light"/>
          <a:ea typeface="Gill Sans Light"/>
          <a:cs typeface="Gill Sans Light"/>
          <a:sym typeface="Gill Sans Light"/>
        </a:defRPr>
      </a:lvl8pPr>
      <a:lvl9pPr marL="5255804" marR="0" indent="-583984" algn="l" defTabSz="825178" rtl="0" latinLnBrk="0">
        <a:lnSpc>
          <a:spcPct val="100000"/>
        </a:lnSpc>
        <a:spcBef>
          <a:spcPts val="5299"/>
        </a:spcBef>
        <a:spcAft>
          <a:spcPts val="0"/>
        </a:spcAft>
        <a:buClrTx/>
        <a:buSzPct val="82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535353"/>
          </a:solidFill>
          <a:uFillTx/>
          <a:latin typeface="Gill Sans Light"/>
          <a:ea typeface="Gill Sans Light"/>
          <a:cs typeface="Gill Sans Light"/>
          <a:sym typeface="Gill Sans Light"/>
        </a:defRPr>
      </a:lvl9pPr>
    </p:bodyStyle>
    <p:otherStyle>
      <a:lvl1pPr marL="0" marR="0" indent="0" algn="ctr" defTabSz="8251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0" algn="ctr" defTabSz="8251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0" algn="ctr" defTabSz="8251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0" algn="ctr" defTabSz="8251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0" algn="ctr" defTabSz="8251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0" algn="ctr" defTabSz="8251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0" algn="ctr" defTabSz="8251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0" algn="ctr" defTabSz="8251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0" algn="ctr" defTabSz="8251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73100" y="355600"/>
            <a:ext cx="23050501" cy="342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796" tIns="50796" rIns="50796" bIns="50796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219201" y="3200413"/>
            <a:ext cx="21945601" cy="9051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796" tIns="50796" rIns="50796" bIns="50796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209800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  <p:sldLayoutId id="2147483762" r:id="rId17"/>
    <p:sldLayoutId id="2147483763" r:id="rId18"/>
    <p:sldLayoutId id="2147483764" r:id="rId19"/>
    <p:sldLayoutId id="2147483765" r:id="rId20"/>
    <p:sldLayoutId id="2147483766" r:id="rId21"/>
    <p:sldLayoutId id="2147483767" r:id="rId22"/>
    <p:sldLayoutId id="2147483768" r:id="rId23"/>
    <p:sldLayoutId id="2147483769" r:id="rId24"/>
  </p:sldLayoutIdLst>
  <p:transition spd="med"/>
  <p:hf hdr="0" ftr="0" dt="0"/>
  <p:txStyles>
    <p:titleStyle>
      <a:lvl1pPr marL="0" marR="0" indent="0" algn="ctr" defTabSz="8251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ln>
            <a:noFill/>
          </a:ln>
          <a:solidFill>
            <a:srgbClr val="535353"/>
          </a:solidFill>
          <a:uFillTx/>
          <a:latin typeface="Gill Sans Light"/>
          <a:ea typeface="Gill Sans Light"/>
          <a:cs typeface="Gill Sans Light"/>
          <a:sym typeface="Gill Sans Light"/>
        </a:defRPr>
      </a:lvl1pPr>
      <a:lvl2pPr marL="0" marR="0" indent="0" algn="ctr" defTabSz="8251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ln>
            <a:noFill/>
          </a:ln>
          <a:solidFill>
            <a:srgbClr val="535353"/>
          </a:solidFill>
          <a:uFillTx/>
          <a:latin typeface="Gill Sans Light"/>
          <a:ea typeface="Gill Sans Light"/>
          <a:cs typeface="Gill Sans Light"/>
          <a:sym typeface="Gill Sans Light"/>
        </a:defRPr>
      </a:lvl2pPr>
      <a:lvl3pPr marL="0" marR="0" indent="0" algn="ctr" defTabSz="8251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ln>
            <a:noFill/>
          </a:ln>
          <a:solidFill>
            <a:srgbClr val="535353"/>
          </a:solidFill>
          <a:uFillTx/>
          <a:latin typeface="Gill Sans Light"/>
          <a:ea typeface="Gill Sans Light"/>
          <a:cs typeface="Gill Sans Light"/>
          <a:sym typeface="Gill Sans Light"/>
        </a:defRPr>
      </a:lvl3pPr>
      <a:lvl4pPr marL="0" marR="0" indent="0" algn="ctr" defTabSz="8251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ln>
            <a:noFill/>
          </a:ln>
          <a:solidFill>
            <a:srgbClr val="535353"/>
          </a:solidFill>
          <a:uFillTx/>
          <a:latin typeface="Gill Sans Light"/>
          <a:ea typeface="Gill Sans Light"/>
          <a:cs typeface="Gill Sans Light"/>
          <a:sym typeface="Gill Sans Light"/>
        </a:defRPr>
      </a:lvl4pPr>
      <a:lvl5pPr marL="0" marR="0" indent="0" algn="ctr" defTabSz="8251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ln>
            <a:noFill/>
          </a:ln>
          <a:solidFill>
            <a:srgbClr val="535353"/>
          </a:solidFill>
          <a:uFillTx/>
          <a:latin typeface="Gill Sans Light"/>
          <a:ea typeface="Gill Sans Light"/>
          <a:cs typeface="Gill Sans Light"/>
          <a:sym typeface="Gill Sans Light"/>
        </a:defRPr>
      </a:lvl5pPr>
      <a:lvl6pPr marL="0" marR="0" indent="0" algn="ctr" defTabSz="8251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ln>
            <a:noFill/>
          </a:ln>
          <a:solidFill>
            <a:srgbClr val="535353"/>
          </a:solidFill>
          <a:uFillTx/>
          <a:latin typeface="Gill Sans Light"/>
          <a:ea typeface="Gill Sans Light"/>
          <a:cs typeface="Gill Sans Light"/>
          <a:sym typeface="Gill Sans Light"/>
        </a:defRPr>
      </a:lvl6pPr>
      <a:lvl7pPr marL="0" marR="0" indent="0" algn="ctr" defTabSz="8251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ln>
            <a:noFill/>
          </a:ln>
          <a:solidFill>
            <a:srgbClr val="535353"/>
          </a:solidFill>
          <a:uFillTx/>
          <a:latin typeface="Gill Sans Light"/>
          <a:ea typeface="Gill Sans Light"/>
          <a:cs typeface="Gill Sans Light"/>
          <a:sym typeface="Gill Sans Light"/>
        </a:defRPr>
      </a:lvl7pPr>
      <a:lvl8pPr marL="0" marR="0" indent="0" algn="ctr" defTabSz="8251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ln>
            <a:noFill/>
          </a:ln>
          <a:solidFill>
            <a:srgbClr val="535353"/>
          </a:solidFill>
          <a:uFillTx/>
          <a:latin typeface="Gill Sans Light"/>
          <a:ea typeface="Gill Sans Light"/>
          <a:cs typeface="Gill Sans Light"/>
          <a:sym typeface="Gill Sans Light"/>
        </a:defRPr>
      </a:lvl8pPr>
      <a:lvl9pPr marL="0" marR="0" indent="0" algn="ctr" defTabSz="8251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ln>
            <a:noFill/>
          </a:ln>
          <a:solidFill>
            <a:srgbClr val="535353"/>
          </a:solidFill>
          <a:uFillTx/>
          <a:latin typeface="Gill Sans Light"/>
          <a:ea typeface="Gill Sans Light"/>
          <a:cs typeface="Gill Sans Light"/>
          <a:sym typeface="Gill Sans Light"/>
        </a:defRPr>
      </a:lvl9pPr>
    </p:titleStyle>
    <p:bodyStyle>
      <a:lvl1pPr marL="583984" marR="0" indent="-583984" algn="l" defTabSz="825178" rtl="0" latinLnBrk="0">
        <a:lnSpc>
          <a:spcPct val="100000"/>
        </a:lnSpc>
        <a:spcBef>
          <a:spcPts val="5299"/>
        </a:spcBef>
        <a:spcAft>
          <a:spcPts val="0"/>
        </a:spcAft>
        <a:buClrTx/>
        <a:buSzPct val="82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535353"/>
          </a:solidFill>
          <a:uFillTx/>
          <a:latin typeface="Gill Sans Light"/>
          <a:ea typeface="Gill Sans Light"/>
          <a:cs typeface="Gill Sans Light"/>
          <a:sym typeface="Gill Sans Light"/>
        </a:defRPr>
      </a:lvl1pPr>
      <a:lvl2pPr marL="1167949" marR="0" indent="-583984" algn="l" defTabSz="825178" rtl="0" latinLnBrk="0">
        <a:lnSpc>
          <a:spcPct val="100000"/>
        </a:lnSpc>
        <a:spcBef>
          <a:spcPts val="5299"/>
        </a:spcBef>
        <a:spcAft>
          <a:spcPts val="0"/>
        </a:spcAft>
        <a:buClrTx/>
        <a:buSzPct val="82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535353"/>
          </a:solidFill>
          <a:uFillTx/>
          <a:latin typeface="Gill Sans Light"/>
          <a:ea typeface="Gill Sans Light"/>
          <a:cs typeface="Gill Sans Light"/>
          <a:sym typeface="Gill Sans Light"/>
        </a:defRPr>
      </a:lvl2pPr>
      <a:lvl3pPr marL="1751941" marR="0" indent="-583984" algn="l" defTabSz="825178" rtl="0" latinLnBrk="0">
        <a:lnSpc>
          <a:spcPct val="100000"/>
        </a:lnSpc>
        <a:spcBef>
          <a:spcPts val="5299"/>
        </a:spcBef>
        <a:spcAft>
          <a:spcPts val="0"/>
        </a:spcAft>
        <a:buClrTx/>
        <a:buSzPct val="82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535353"/>
          </a:solidFill>
          <a:uFillTx/>
          <a:latin typeface="Gill Sans Light"/>
          <a:ea typeface="Gill Sans Light"/>
          <a:cs typeface="Gill Sans Light"/>
          <a:sym typeface="Gill Sans Light"/>
        </a:defRPr>
      </a:lvl3pPr>
      <a:lvl4pPr marL="2335932" marR="0" indent="-583984" algn="l" defTabSz="825178" rtl="0" latinLnBrk="0">
        <a:lnSpc>
          <a:spcPct val="100000"/>
        </a:lnSpc>
        <a:spcBef>
          <a:spcPts val="5299"/>
        </a:spcBef>
        <a:spcAft>
          <a:spcPts val="0"/>
        </a:spcAft>
        <a:buClrTx/>
        <a:buSzPct val="82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535353"/>
          </a:solidFill>
          <a:uFillTx/>
          <a:latin typeface="Gill Sans Light"/>
          <a:ea typeface="Gill Sans Light"/>
          <a:cs typeface="Gill Sans Light"/>
          <a:sym typeface="Gill Sans Light"/>
        </a:defRPr>
      </a:lvl4pPr>
      <a:lvl5pPr marL="2919890" marR="0" indent="-583984" algn="l" defTabSz="825178" rtl="0" latinLnBrk="0">
        <a:lnSpc>
          <a:spcPct val="100000"/>
        </a:lnSpc>
        <a:spcBef>
          <a:spcPts val="5299"/>
        </a:spcBef>
        <a:spcAft>
          <a:spcPts val="0"/>
        </a:spcAft>
        <a:buClrTx/>
        <a:buSzPct val="82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535353"/>
          </a:solidFill>
          <a:uFillTx/>
          <a:latin typeface="Gill Sans Light"/>
          <a:ea typeface="Gill Sans Light"/>
          <a:cs typeface="Gill Sans Light"/>
          <a:sym typeface="Gill Sans Light"/>
        </a:defRPr>
      </a:lvl5pPr>
      <a:lvl6pPr marL="3503872" marR="0" indent="-583984" algn="l" defTabSz="825178" rtl="0" latinLnBrk="0">
        <a:lnSpc>
          <a:spcPct val="100000"/>
        </a:lnSpc>
        <a:spcBef>
          <a:spcPts val="5299"/>
        </a:spcBef>
        <a:spcAft>
          <a:spcPts val="0"/>
        </a:spcAft>
        <a:buClrTx/>
        <a:buSzPct val="82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535353"/>
          </a:solidFill>
          <a:uFillTx/>
          <a:latin typeface="Gill Sans Light"/>
          <a:ea typeface="Gill Sans Light"/>
          <a:cs typeface="Gill Sans Light"/>
          <a:sym typeface="Gill Sans Light"/>
        </a:defRPr>
      </a:lvl6pPr>
      <a:lvl7pPr marL="4087839" marR="0" indent="-583984" algn="l" defTabSz="825178" rtl="0" latinLnBrk="0">
        <a:lnSpc>
          <a:spcPct val="100000"/>
        </a:lnSpc>
        <a:spcBef>
          <a:spcPts val="5299"/>
        </a:spcBef>
        <a:spcAft>
          <a:spcPts val="0"/>
        </a:spcAft>
        <a:buClrTx/>
        <a:buSzPct val="82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535353"/>
          </a:solidFill>
          <a:uFillTx/>
          <a:latin typeface="Gill Sans Light"/>
          <a:ea typeface="Gill Sans Light"/>
          <a:cs typeface="Gill Sans Light"/>
          <a:sym typeface="Gill Sans Light"/>
        </a:defRPr>
      </a:lvl7pPr>
      <a:lvl8pPr marL="4671831" marR="0" indent="-583984" algn="l" defTabSz="825178" rtl="0" latinLnBrk="0">
        <a:lnSpc>
          <a:spcPct val="100000"/>
        </a:lnSpc>
        <a:spcBef>
          <a:spcPts val="5299"/>
        </a:spcBef>
        <a:spcAft>
          <a:spcPts val="0"/>
        </a:spcAft>
        <a:buClrTx/>
        <a:buSzPct val="82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535353"/>
          </a:solidFill>
          <a:uFillTx/>
          <a:latin typeface="Gill Sans Light"/>
          <a:ea typeface="Gill Sans Light"/>
          <a:cs typeface="Gill Sans Light"/>
          <a:sym typeface="Gill Sans Light"/>
        </a:defRPr>
      </a:lvl8pPr>
      <a:lvl9pPr marL="5255804" marR="0" indent="-583984" algn="l" defTabSz="825178" rtl="0" latinLnBrk="0">
        <a:lnSpc>
          <a:spcPct val="100000"/>
        </a:lnSpc>
        <a:spcBef>
          <a:spcPts val="5299"/>
        </a:spcBef>
        <a:spcAft>
          <a:spcPts val="0"/>
        </a:spcAft>
        <a:buClrTx/>
        <a:buSzPct val="82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535353"/>
          </a:solidFill>
          <a:uFillTx/>
          <a:latin typeface="Gill Sans Light"/>
          <a:ea typeface="Gill Sans Light"/>
          <a:cs typeface="Gill Sans Light"/>
          <a:sym typeface="Gill Sans Light"/>
        </a:defRPr>
      </a:lvl9pPr>
    </p:bodyStyle>
    <p:otherStyle>
      <a:lvl1pPr marL="0" marR="0" indent="0" algn="ctr" defTabSz="8251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0" algn="ctr" defTabSz="8251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0" algn="ctr" defTabSz="8251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0" algn="ctr" defTabSz="8251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0" algn="ctr" defTabSz="8251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0" algn="ctr" defTabSz="8251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0" algn="ctr" defTabSz="8251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0" algn="ctr" defTabSz="8251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0" algn="ctr" defTabSz="8251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9600"/>
              <a:t>SNAP into WIC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1725" y="8206154"/>
            <a:ext cx="24384000" cy="1207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5" tIns="45715" rIns="45715" bIns="45715" anchor="ctr">
            <a:noAutofit/>
          </a:bodyPr>
          <a:lstStyle/>
          <a:p>
            <a:pPr lvl="0" defTabSz="914065" hangingPunct="1">
              <a:tabLst>
                <a:tab pos="8442292" algn="l"/>
              </a:tabLst>
              <a:defRPr/>
            </a:pPr>
            <a:r>
              <a:rPr lang="en-US" sz="450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NWA Conference - April 9, 2019</a:t>
            </a:r>
            <a:endParaRPr kumimoji="0" lang="en-US" sz="45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9999266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A5FC0E6-5173-4BE6-A882-EC8D63F7D2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92068" y="7707592"/>
            <a:ext cx="9898742" cy="5043351"/>
          </a:xfrm>
        </p:spPr>
        <p:txBody>
          <a:bodyPr>
            <a:normAutofit/>
          </a:bodyPr>
          <a:lstStyle/>
          <a:p>
            <a:pPr>
              <a:buFont typeface="Calibri" panose="020F0502020204030204" pitchFamily="34" charset="0"/>
              <a:buChar char="»"/>
            </a:pPr>
            <a:r>
              <a:rPr lang="en-US" sz="6000" dirty="0"/>
              <a:t>WIC is more than just food, participants can also receive additional healthcare support.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26FDE49-D832-49E6-AFEA-EFE234037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24384000" cy="2826712"/>
          </a:xfrm>
        </p:spPr>
        <p:txBody>
          <a:bodyPr>
            <a:normAutofit fontScale="90000"/>
          </a:bodyPr>
          <a:lstStyle/>
          <a:p>
            <a:r>
              <a:rPr lang="en-US" b="1"/>
              <a:t>Message #1 </a:t>
            </a:r>
            <a:br>
              <a:rPr lang="en-US" b="1"/>
            </a:br>
            <a:r>
              <a:rPr lang="en-US" i="1"/>
              <a:t>Family Health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5DF3199A-3A6F-45EB-806B-1CB90C005C4E}"/>
              </a:ext>
            </a:extLst>
          </p:cNvPr>
          <p:cNvSpPr txBox="1">
            <a:spLocks/>
          </p:cNvSpPr>
          <p:nvPr/>
        </p:nvSpPr>
        <p:spPr bwMode="auto">
          <a:xfrm>
            <a:off x="1056503" y="2957342"/>
            <a:ext cx="22270994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sz="6000" b="1" dirty="0">
                <a:solidFill>
                  <a:srgbClr val="152E5F"/>
                </a:solidFill>
                <a:latin typeface="Calibri" panose="020F0502020204030204" pitchFamily="34" charset="0"/>
              </a:rPr>
              <a:t>“Your family’s health is important!</a:t>
            </a:r>
          </a:p>
          <a:p>
            <a:pPr lvl="0"/>
            <a:endParaRPr lang="en-US" sz="6000" b="1" dirty="0">
              <a:solidFill>
                <a:srgbClr val="152E5F"/>
              </a:solidFill>
              <a:latin typeface="Calibri" panose="020F0502020204030204" pitchFamily="34" charset="0"/>
            </a:endParaRPr>
          </a:p>
          <a:p>
            <a:pPr lvl="0"/>
            <a:r>
              <a:rPr lang="en-US" sz="6000" b="1" dirty="0">
                <a:solidFill>
                  <a:srgbClr val="152E5F"/>
                </a:solidFill>
                <a:latin typeface="Calibri" panose="020F0502020204030204" pitchFamily="34" charset="0"/>
              </a:rPr>
              <a:t>WIC pays for health food and helps you find low-cost dentists, family doctors, and more.”</a:t>
            </a:r>
          </a:p>
          <a:p>
            <a:pPr lvl="0"/>
            <a:endParaRPr lang="en-US" sz="5500" b="1" dirty="0">
              <a:solidFill>
                <a:srgbClr val="152E5F"/>
              </a:solidFill>
              <a:latin typeface="Calibri" panose="020F0502020204030204" pitchFamily="34" charset="0"/>
            </a:endParaRPr>
          </a:p>
          <a:p>
            <a:pPr lvl="0"/>
            <a:r>
              <a:rPr lang="en-US" dirty="0"/>
              <a:t> 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A6C79C0D-CF84-4B18-B2E6-04CF224F57FA}"/>
              </a:ext>
            </a:extLst>
          </p:cNvPr>
          <p:cNvSpPr txBox="1">
            <a:spLocks/>
          </p:cNvSpPr>
          <p:nvPr/>
        </p:nvSpPr>
        <p:spPr>
          <a:xfrm>
            <a:off x="12993190" y="7707592"/>
            <a:ext cx="9898742" cy="5043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5" tIns="45715" rIns="45715" bIns="45715" anchor="t">
            <a:normAutofit/>
          </a:bodyPr>
          <a:lstStyle>
            <a:lvl1pPr marL="685549" marR="0" indent="-685549" algn="l" defTabSz="914065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6400" b="0" i="0" u="none" strike="noStrike" cap="none" spc="0" baseline="0">
                <a:ln>
                  <a:noFill/>
                </a:ln>
                <a:solidFill>
                  <a:srgbClr val="152E5F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1566945" marR="0" indent="-652896" algn="l" defTabSz="914065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6400" b="0" i="0" u="none" strike="noStrike" cap="none" spc="0" baseline="0">
                <a:ln>
                  <a:noFill/>
                </a:ln>
                <a:solidFill>
                  <a:srgbClr val="152E5F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2437470" marR="0" indent="-609367" algn="l" defTabSz="914065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6400" b="0" i="0" u="none" strike="noStrike" cap="none" spc="0" baseline="0">
                <a:ln>
                  <a:noFill/>
                </a:ln>
                <a:solidFill>
                  <a:srgbClr val="152E5F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3473403" marR="0" indent="-731234" algn="l" defTabSz="914065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6400" b="0" i="0" u="none" strike="noStrike" cap="none" spc="0" baseline="0">
                <a:ln>
                  <a:noFill/>
                </a:ln>
                <a:solidFill>
                  <a:srgbClr val="152E5F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4387458" marR="0" indent="-731234" algn="l" defTabSz="914065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6400" b="0" i="0" u="none" strike="noStrike" cap="none" spc="0" baseline="0">
                <a:ln>
                  <a:noFill/>
                </a:ln>
                <a:solidFill>
                  <a:srgbClr val="152E5F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3503872" marR="0" indent="-583984" algn="l" defTabSz="825178" rtl="0" latinLnBrk="0">
              <a:lnSpc>
                <a:spcPct val="100000"/>
              </a:lnSpc>
              <a:spcBef>
                <a:spcPts val="5299"/>
              </a:spcBef>
              <a:spcAft>
                <a:spcPts val="0"/>
              </a:spcAft>
              <a:buClrTx/>
              <a:buSzPct val="82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Gill Sans Light"/>
                <a:ea typeface="Gill Sans Light"/>
                <a:cs typeface="Gill Sans Light"/>
                <a:sym typeface="Gill Sans Light"/>
              </a:defRPr>
            </a:lvl6pPr>
            <a:lvl7pPr marL="4087839" marR="0" indent="-583984" algn="l" defTabSz="825178" rtl="0" latinLnBrk="0">
              <a:lnSpc>
                <a:spcPct val="100000"/>
              </a:lnSpc>
              <a:spcBef>
                <a:spcPts val="5299"/>
              </a:spcBef>
              <a:spcAft>
                <a:spcPts val="0"/>
              </a:spcAft>
              <a:buClrTx/>
              <a:buSzPct val="82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Gill Sans Light"/>
                <a:ea typeface="Gill Sans Light"/>
                <a:cs typeface="Gill Sans Light"/>
                <a:sym typeface="Gill Sans Light"/>
              </a:defRPr>
            </a:lvl7pPr>
            <a:lvl8pPr marL="4671831" marR="0" indent="-583984" algn="l" defTabSz="825178" rtl="0" latinLnBrk="0">
              <a:lnSpc>
                <a:spcPct val="100000"/>
              </a:lnSpc>
              <a:spcBef>
                <a:spcPts val="5299"/>
              </a:spcBef>
              <a:spcAft>
                <a:spcPts val="0"/>
              </a:spcAft>
              <a:buClrTx/>
              <a:buSzPct val="82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Gill Sans Light"/>
                <a:ea typeface="Gill Sans Light"/>
                <a:cs typeface="Gill Sans Light"/>
                <a:sym typeface="Gill Sans Light"/>
              </a:defRPr>
            </a:lvl8pPr>
            <a:lvl9pPr marL="5255804" marR="0" indent="-583984" algn="l" defTabSz="825178" rtl="0" latinLnBrk="0">
              <a:lnSpc>
                <a:spcPct val="100000"/>
              </a:lnSpc>
              <a:spcBef>
                <a:spcPts val="5299"/>
              </a:spcBef>
              <a:spcAft>
                <a:spcPts val="0"/>
              </a:spcAft>
              <a:buClrTx/>
              <a:buSzPct val="82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Gill Sans Light"/>
                <a:ea typeface="Gill Sans Light"/>
                <a:cs typeface="Gill Sans Light"/>
                <a:sym typeface="Gill Sans Light"/>
              </a:defRPr>
            </a:lvl9pPr>
          </a:lstStyle>
          <a:p>
            <a:pPr hangingPunct="1">
              <a:buFont typeface="Calibri" panose="020F0502020204030204" pitchFamily="34" charset="0"/>
              <a:buChar char="»"/>
            </a:pPr>
            <a:r>
              <a:rPr lang="en-US" sz="6000" dirty="0"/>
              <a:t>Additional Info message: “WIC provides breastfeeding help, healthy food and formula, and expert advice tailored for your family”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F95BE75C-E9BE-40FD-9B0C-F9773CDC2530}"/>
              </a:ext>
            </a:extLst>
          </p:cNvPr>
          <p:cNvSpPr txBox="1">
            <a:spLocks/>
          </p:cNvSpPr>
          <p:nvPr/>
        </p:nvSpPr>
        <p:spPr>
          <a:xfrm>
            <a:off x="23045037" y="12462211"/>
            <a:ext cx="564919" cy="577464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9pPr>
          </a:lstStyle>
          <a:p>
            <a:pPr defTabSz="825178"/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6425440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A5FC0E6-5173-4BE6-A882-EC8D63F7D2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0515" y="8009318"/>
            <a:ext cx="11048273" cy="4529546"/>
          </a:xfrm>
        </p:spPr>
        <p:txBody>
          <a:bodyPr/>
          <a:lstStyle/>
          <a:p>
            <a:pPr>
              <a:buFont typeface="Calibri" panose="020F0502020204030204" pitchFamily="34" charset="0"/>
              <a:buChar char="»"/>
            </a:pPr>
            <a:r>
              <a:rPr lang="en-US" dirty="0"/>
              <a:t>Inclusive supports more than just formula, food needs, also supports all types of families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26FDE49-D832-49E6-AFEA-EFE234037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24384000" cy="2862470"/>
          </a:xfrm>
        </p:spPr>
        <p:txBody>
          <a:bodyPr>
            <a:normAutofit fontScale="90000"/>
          </a:bodyPr>
          <a:lstStyle/>
          <a:p>
            <a:r>
              <a:rPr lang="en-US" b="1"/>
              <a:t>Message #2 </a:t>
            </a:r>
            <a:br>
              <a:rPr lang="en-US"/>
            </a:br>
            <a:r>
              <a:rPr lang="en-US" i="1"/>
              <a:t>Nutrition Support</a:t>
            </a:r>
            <a:endParaRPr lang="en-US"/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484D3C53-16A2-42B6-AF52-BADB277A3F69}"/>
              </a:ext>
            </a:extLst>
          </p:cNvPr>
          <p:cNvSpPr txBox="1">
            <a:spLocks/>
          </p:cNvSpPr>
          <p:nvPr/>
        </p:nvSpPr>
        <p:spPr bwMode="auto">
          <a:xfrm>
            <a:off x="1056503" y="3185006"/>
            <a:ext cx="22270994" cy="414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sz="6000" b="1" dirty="0">
                <a:solidFill>
                  <a:srgbClr val="152E5F"/>
                </a:solidFill>
                <a:latin typeface="Calibri" panose="020F0502020204030204" pitchFamily="34" charset="0"/>
              </a:rPr>
              <a:t>“Dealing with a picky eater? WIC can help you find healthy choices that everyone loves!</a:t>
            </a:r>
          </a:p>
          <a:p>
            <a:pPr lvl="0"/>
            <a:endParaRPr lang="en-US" sz="6000" b="1" dirty="0">
              <a:solidFill>
                <a:srgbClr val="152E5F"/>
              </a:solidFill>
              <a:latin typeface="Calibri" panose="020F0502020204030204" pitchFamily="34" charset="0"/>
            </a:endParaRPr>
          </a:p>
          <a:p>
            <a:pPr lvl="0"/>
            <a:r>
              <a:rPr lang="en-US" sz="6000" b="1" dirty="0">
                <a:solidFill>
                  <a:srgbClr val="152E5F"/>
                </a:solidFill>
                <a:latin typeface="Calibri" panose="020F0502020204030204" pitchFamily="34" charset="0"/>
              </a:rPr>
              <a:t>Get free, personalized advice from WIC.”</a:t>
            </a:r>
            <a:endParaRPr lang="en-US" sz="5500" b="1" dirty="0">
              <a:solidFill>
                <a:srgbClr val="152E5F"/>
              </a:solidFill>
              <a:latin typeface="Calibri" panose="020F0502020204030204" pitchFamily="34" charset="0"/>
            </a:endParaRPr>
          </a:p>
          <a:p>
            <a:pPr lvl="0"/>
            <a:r>
              <a:rPr lang="en-US" dirty="0"/>
              <a:t> 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14E89572-836A-4E40-930B-2D33E4E92FDE}"/>
              </a:ext>
            </a:extLst>
          </p:cNvPr>
          <p:cNvSpPr txBox="1">
            <a:spLocks/>
          </p:cNvSpPr>
          <p:nvPr/>
        </p:nvSpPr>
        <p:spPr>
          <a:xfrm>
            <a:off x="12835213" y="8009318"/>
            <a:ext cx="9898742" cy="5043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5" tIns="45715" rIns="45715" bIns="45715" anchor="t">
            <a:normAutofit fontScale="92500" lnSpcReduction="20000"/>
          </a:bodyPr>
          <a:lstStyle>
            <a:lvl1pPr marL="685549" marR="0" indent="-685549" algn="l" defTabSz="914065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6400" b="0" i="0" u="none" strike="noStrike" cap="none" spc="0" baseline="0">
                <a:ln>
                  <a:noFill/>
                </a:ln>
                <a:solidFill>
                  <a:srgbClr val="152E5F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1566945" marR="0" indent="-652896" algn="l" defTabSz="914065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6400" b="0" i="0" u="none" strike="noStrike" cap="none" spc="0" baseline="0">
                <a:ln>
                  <a:noFill/>
                </a:ln>
                <a:solidFill>
                  <a:srgbClr val="152E5F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2437470" marR="0" indent="-609367" algn="l" defTabSz="914065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6400" b="0" i="0" u="none" strike="noStrike" cap="none" spc="0" baseline="0">
                <a:ln>
                  <a:noFill/>
                </a:ln>
                <a:solidFill>
                  <a:srgbClr val="152E5F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3473403" marR="0" indent="-731234" algn="l" defTabSz="914065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6400" b="0" i="0" u="none" strike="noStrike" cap="none" spc="0" baseline="0">
                <a:ln>
                  <a:noFill/>
                </a:ln>
                <a:solidFill>
                  <a:srgbClr val="152E5F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4387458" marR="0" indent="-731234" algn="l" defTabSz="914065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6400" b="0" i="0" u="none" strike="noStrike" cap="none" spc="0" baseline="0">
                <a:ln>
                  <a:noFill/>
                </a:ln>
                <a:solidFill>
                  <a:srgbClr val="152E5F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3503872" marR="0" indent="-583984" algn="l" defTabSz="825178" rtl="0" latinLnBrk="0">
              <a:lnSpc>
                <a:spcPct val="100000"/>
              </a:lnSpc>
              <a:spcBef>
                <a:spcPts val="5299"/>
              </a:spcBef>
              <a:spcAft>
                <a:spcPts val="0"/>
              </a:spcAft>
              <a:buClrTx/>
              <a:buSzPct val="82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Gill Sans Light"/>
                <a:ea typeface="Gill Sans Light"/>
                <a:cs typeface="Gill Sans Light"/>
                <a:sym typeface="Gill Sans Light"/>
              </a:defRPr>
            </a:lvl6pPr>
            <a:lvl7pPr marL="4087839" marR="0" indent="-583984" algn="l" defTabSz="825178" rtl="0" latinLnBrk="0">
              <a:lnSpc>
                <a:spcPct val="100000"/>
              </a:lnSpc>
              <a:spcBef>
                <a:spcPts val="5299"/>
              </a:spcBef>
              <a:spcAft>
                <a:spcPts val="0"/>
              </a:spcAft>
              <a:buClrTx/>
              <a:buSzPct val="82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Gill Sans Light"/>
                <a:ea typeface="Gill Sans Light"/>
                <a:cs typeface="Gill Sans Light"/>
                <a:sym typeface="Gill Sans Light"/>
              </a:defRPr>
            </a:lvl7pPr>
            <a:lvl8pPr marL="4671831" marR="0" indent="-583984" algn="l" defTabSz="825178" rtl="0" latinLnBrk="0">
              <a:lnSpc>
                <a:spcPct val="100000"/>
              </a:lnSpc>
              <a:spcBef>
                <a:spcPts val="5299"/>
              </a:spcBef>
              <a:spcAft>
                <a:spcPts val="0"/>
              </a:spcAft>
              <a:buClrTx/>
              <a:buSzPct val="82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Gill Sans Light"/>
                <a:ea typeface="Gill Sans Light"/>
                <a:cs typeface="Gill Sans Light"/>
                <a:sym typeface="Gill Sans Light"/>
              </a:defRPr>
            </a:lvl8pPr>
            <a:lvl9pPr marL="5255804" marR="0" indent="-583984" algn="l" defTabSz="825178" rtl="0" latinLnBrk="0">
              <a:lnSpc>
                <a:spcPct val="100000"/>
              </a:lnSpc>
              <a:spcBef>
                <a:spcPts val="5299"/>
              </a:spcBef>
              <a:spcAft>
                <a:spcPts val="0"/>
              </a:spcAft>
              <a:buClrTx/>
              <a:buSzPct val="82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Gill Sans Light"/>
                <a:ea typeface="Gill Sans Light"/>
                <a:cs typeface="Gill Sans Light"/>
                <a:sym typeface="Gill Sans Light"/>
              </a:defRPr>
            </a:lvl9pPr>
          </a:lstStyle>
          <a:p>
            <a:pPr hangingPunct="1">
              <a:buFont typeface="Calibri" panose="020F0502020204030204" pitchFamily="34" charset="0"/>
              <a:buChar char="»"/>
            </a:pPr>
            <a:r>
              <a:rPr lang="en-US" sz="6000" dirty="0"/>
              <a:t>Additional info message: “WIC is for all families who care for infants and kids under 5 – married, single, grandparents, foster parents, migrant, refugee, working or not – including you”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4E54B37E-5AB2-4F6D-99C7-755799A60C27}"/>
              </a:ext>
            </a:extLst>
          </p:cNvPr>
          <p:cNvSpPr txBox="1">
            <a:spLocks/>
          </p:cNvSpPr>
          <p:nvPr/>
        </p:nvSpPr>
        <p:spPr>
          <a:xfrm>
            <a:off x="23045037" y="12763937"/>
            <a:ext cx="564919" cy="577464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9pPr>
          </a:lstStyle>
          <a:p>
            <a:pPr defTabSz="825178"/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9766025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" y="191178"/>
            <a:ext cx="24384000" cy="2505137"/>
          </a:xfrm>
        </p:spPr>
        <p:txBody>
          <a:bodyPr>
            <a:normAutofit fontScale="90000"/>
          </a:bodyPr>
          <a:lstStyle/>
          <a:p>
            <a:r>
              <a:rPr lang="en-US" b="1"/>
              <a:t>Message #3 </a:t>
            </a:r>
            <a:br>
              <a:rPr lang="en-US"/>
            </a:br>
            <a:r>
              <a:rPr lang="en-US" i="1"/>
              <a:t>Monetary Value</a:t>
            </a:r>
          </a:p>
        </p:txBody>
      </p:sp>
      <p:sp>
        <p:nvSpPr>
          <p:cNvPr id="6" name="Slide Number Placeholder 11"/>
          <p:cNvSpPr txBox="1">
            <a:spLocks/>
          </p:cNvSpPr>
          <p:nvPr/>
        </p:nvSpPr>
        <p:spPr>
          <a:xfrm>
            <a:off x="23327496" y="12393613"/>
            <a:ext cx="914400" cy="730250"/>
          </a:xfrm>
          <a:prstGeom prst="rect">
            <a:avLst/>
          </a:prstGeom>
        </p:spPr>
        <p:txBody>
          <a:bodyPr/>
          <a:lstStyle/>
          <a:p>
            <a:pPr algn="l" defTabSz="1828800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CFFB9B6C-0473-4C0A-882C-41C3E96A08B0}" type="slidenum">
              <a:rPr lang="en-US" altLang="en-US" sz="2800" kern="1200">
                <a:solidFill>
                  <a:schemeClr val="bg1"/>
                </a:solidFill>
                <a:latin typeface="Calibri" pitchFamily="34" charset="0"/>
              </a:rPr>
              <a:pPr algn="l" defTabSz="182880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altLang="en-US" sz="2800" kern="12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9FF78A-FCF9-45FA-B65D-F490065123E3}"/>
              </a:ext>
            </a:extLst>
          </p:cNvPr>
          <p:cNvSpPr txBox="1"/>
          <p:nvPr/>
        </p:nvSpPr>
        <p:spPr>
          <a:xfrm>
            <a:off x="1970903" y="8289925"/>
            <a:ext cx="9703823" cy="41036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685800" indent="-685800" algn="l">
              <a:spcBef>
                <a:spcPts val="1200"/>
              </a:spcBef>
              <a:spcAft>
                <a:spcPts val="1200"/>
              </a:spcAft>
              <a:buFont typeface="Vrinda" panose="020B0502040204020203" pitchFamily="34" charset="0"/>
              <a:buChar char="»"/>
            </a:pPr>
            <a:r>
              <a:rPr lang="en-US" sz="6000" dirty="0">
                <a:solidFill>
                  <a:srgbClr val="152E5F"/>
                </a:solidFill>
                <a:latin typeface="Calibri" panose="020F0502020204030204" pitchFamily="34" charset="0"/>
              </a:rPr>
              <a:t>BDT utilized the behavioral economics concept of “Gain Framing” by including a dollar value for WIC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2B14B4CE-EB19-4EF0-9BB5-B1E660A54607}"/>
              </a:ext>
            </a:extLst>
          </p:cNvPr>
          <p:cNvSpPr txBox="1">
            <a:spLocks/>
          </p:cNvSpPr>
          <p:nvPr/>
        </p:nvSpPr>
        <p:spPr bwMode="auto">
          <a:xfrm>
            <a:off x="1056502" y="3094853"/>
            <a:ext cx="22270994" cy="353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sz="6000" b="1" dirty="0">
                <a:solidFill>
                  <a:srgbClr val="152E5F"/>
                </a:solidFill>
                <a:latin typeface="Calibri" panose="020F0502020204030204" pitchFamily="34" charset="0"/>
              </a:rPr>
              <a:t>“What could you do with an extra $50 for food this month? </a:t>
            </a:r>
            <a:br>
              <a:rPr lang="en-US" sz="6000" b="1" dirty="0">
                <a:solidFill>
                  <a:srgbClr val="152E5F"/>
                </a:solidFill>
                <a:latin typeface="Calibri" panose="020F0502020204030204" pitchFamily="34" charset="0"/>
              </a:rPr>
            </a:br>
            <a:br>
              <a:rPr lang="en-US" sz="6000" b="1" dirty="0">
                <a:solidFill>
                  <a:srgbClr val="152E5F"/>
                </a:solidFill>
                <a:latin typeface="Calibri" panose="020F0502020204030204" pitchFamily="34" charset="0"/>
              </a:rPr>
            </a:br>
            <a:r>
              <a:rPr lang="en-US" sz="6000" b="1" dirty="0">
                <a:solidFill>
                  <a:srgbClr val="152E5F"/>
                </a:solidFill>
                <a:latin typeface="Calibri" panose="020F0502020204030204" pitchFamily="34" charset="0"/>
              </a:rPr>
              <a:t>Let WIC free up your household’s budget!”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F38B6C-60D0-4DE0-954A-8594C444008F}"/>
              </a:ext>
            </a:extLst>
          </p:cNvPr>
          <p:cNvSpPr txBox="1"/>
          <p:nvPr/>
        </p:nvSpPr>
        <p:spPr>
          <a:xfrm>
            <a:off x="12709276" y="8289925"/>
            <a:ext cx="10188825" cy="31803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685800" indent="-685800" algn="l">
              <a:spcBef>
                <a:spcPts val="1200"/>
              </a:spcBef>
              <a:spcAft>
                <a:spcPts val="1200"/>
              </a:spcAft>
              <a:buFont typeface="Vrinda" panose="020B0502040204020203" pitchFamily="34" charset="0"/>
              <a:buChar char="»"/>
            </a:pPr>
            <a:r>
              <a:rPr lang="en-US" sz="6000" dirty="0">
                <a:solidFill>
                  <a:srgbClr val="152E5F"/>
                </a:solidFill>
                <a:latin typeface="Calibri" panose="020F0502020204030204" pitchFamily="34" charset="0"/>
              </a:rPr>
              <a:t>This message performed best among non-responders than any other messaging   </a:t>
            </a:r>
          </a:p>
        </p:txBody>
      </p:sp>
    </p:spTree>
    <p:extLst>
      <p:ext uri="{BB962C8B-B14F-4D97-AF65-F5344CB8AC3E}">
        <p14:creationId xmlns:p14="http://schemas.microsoft.com/office/powerpoint/2010/main" val="39196560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A5FC0E6-5173-4BE6-A882-EC8D63F7D2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55372" y="8138661"/>
            <a:ext cx="8984342" cy="4964974"/>
          </a:xfrm>
        </p:spPr>
        <p:txBody>
          <a:bodyPr>
            <a:normAutofit/>
          </a:bodyPr>
          <a:lstStyle/>
          <a:p>
            <a:pPr>
              <a:buFont typeface="Calibri" panose="020F0502020204030204" pitchFamily="34" charset="0"/>
              <a:buChar char="»"/>
            </a:pPr>
            <a:r>
              <a:rPr lang="en-US" sz="6000" dirty="0"/>
              <a:t>Making a connection to existing participation in benefits bridges the gap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26FDE49-D832-49E6-AFEA-EFE234037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79514"/>
            <a:ext cx="24384000" cy="2743200"/>
          </a:xfrm>
        </p:spPr>
        <p:txBody>
          <a:bodyPr>
            <a:normAutofit fontScale="90000"/>
          </a:bodyPr>
          <a:lstStyle/>
          <a:p>
            <a:r>
              <a:rPr lang="en-US" b="1"/>
              <a:t>Message #4 </a:t>
            </a:r>
            <a:br>
              <a:rPr lang="en-US"/>
            </a:br>
            <a:r>
              <a:rPr lang="en-US" i="1"/>
              <a:t>Connection to SNAP</a:t>
            </a:r>
            <a:endParaRPr lang="en-US"/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DB513A4B-F212-4BBB-951A-444886DEC3DC}"/>
              </a:ext>
            </a:extLst>
          </p:cNvPr>
          <p:cNvSpPr txBox="1">
            <a:spLocks/>
          </p:cNvSpPr>
          <p:nvPr/>
        </p:nvSpPr>
        <p:spPr bwMode="auto">
          <a:xfrm>
            <a:off x="1056502" y="3094852"/>
            <a:ext cx="22270994" cy="4076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sz="6000" b="1" dirty="0">
                <a:solidFill>
                  <a:srgbClr val="152E5F"/>
                </a:solidFill>
                <a:latin typeface="Calibri" panose="020F0502020204030204" pitchFamily="34" charset="0"/>
              </a:rPr>
              <a:t>“Got SNAP? Get WIC too! WIC helps pay for food for families with a pregnant women or kids under 5. </a:t>
            </a:r>
            <a:br>
              <a:rPr lang="en-US" sz="6000" b="1" dirty="0">
                <a:solidFill>
                  <a:srgbClr val="152E5F"/>
                </a:solidFill>
                <a:latin typeface="Calibri" panose="020F0502020204030204" pitchFamily="34" charset="0"/>
              </a:rPr>
            </a:br>
            <a:br>
              <a:rPr lang="en-US" sz="6000" b="1" dirty="0">
                <a:solidFill>
                  <a:srgbClr val="152E5F"/>
                </a:solidFill>
                <a:latin typeface="Calibri" panose="020F0502020204030204" pitchFamily="34" charset="0"/>
              </a:rPr>
            </a:br>
            <a:r>
              <a:rPr lang="en-US" sz="6000" b="1" dirty="0">
                <a:solidFill>
                  <a:srgbClr val="152E5F"/>
                </a:solidFill>
                <a:latin typeface="Calibri" panose="020F0502020204030204" pitchFamily="34" charset="0"/>
              </a:rPr>
              <a:t>You could receive an extra $630/year for food!”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C622CF36-6CCC-4885-AD04-BFF5EB8DC945}"/>
              </a:ext>
            </a:extLst>
          </p:cNvPr>
          <p:cNvSpPr txBox="1">
            <a:spLocks/>
          </p:cNvSpPr>
          <p:nvPr/>
        </p:nvSpPr>
        <p:spPr>
          <a:xfrm>
            <a:off x="13244288" y="8138661"/>
            <a:ext cx="9898742" cy="5043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5" tIns="45715" rIns="45715" bIns="45715" anchor="t">
            <a:normAutofit/>
          </a:bodyPr>
          <a:lstStyle>
            <a:lvl1pPr marL="685549" marR="0" indent="-685549" algn="l" defTabSz="914065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6400" b="0" i="0" u="none" strike="noStrike" cap="none" spc="0" baseline="0">
                <a:ln>
                  <a:noFill/>
                </a:ln>
                <a:solidFill>
                  <a:srgbClr val="152E5F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1566945" marR="0" indent="-652896" algn="l" defTabSz="914065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6400" b="0" i="0" u="none" strike="noStrike" cap="none" spc="0" baseline="0">
                <a:ln>
                  <a:noFill/>
                </a:ln>
                <a:solidFill>
                  <a:srgbClr val="152E5F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2437470" marR="0" indent="-609367" algn="l" defTabSz="914065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6400" b="0" i="0" u="none" strike="noStrike" cap="none" spc="0" baseline="0">
                <a:ln>
                  <a:noFill/>
                </a:ln>
                <a:solidFill>
                  <a:srgbClr val="152E5F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3473403" marR="0" indent="-731234" algn="l" defTabSz="914065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6400" b="0" i="0" u="none" strike="noStrike" cap="none" spc="0" baseline="0">
                <a:ln>
                  <a:noFill/>
                </a:ln>
                <a:solidFill>
                  <a:srgbClr val="152E5F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4387458" marR="0" indent="-731234" algn="l" defTabSz="914065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6400" b="0" i="0" u="none" strike="noStrike" cap="none" spc="0" baseline="0">
                <a:ln>
                  <a:noFill/>
                </a:ln>
                <a:solidFill>
                  <a:srgbClr val="152E5F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3503872" marR="0" indent="-583984" algn="l" defTabSz="825178" rtl="0" latinLnBrk="0">
              <a:lnSpc>
                <a:spcPct val="100000"/>
              </a:lnSpc>
              <a:spcBef>
                <a:spcPts val="5299"/>
              </a:spcBef>
              <a:spcAft>
                <a:spcPts val="0"/>
              </a:spcAft>
              <a:buClrTx/>
              <a:buSzPct val="82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Gill Sans Light"/>
                <a:ea typeface="Gill Sans Light"/>
                <a:cs typeface="Gill Sans Light"/>
                <a:sym typeface="Gill Sans Light"/>
              </a:defRPr>
            </a:lvl6pPr>
            <a:lvl7pPr marL="4087839" marR="0" indent="-583984" algn="l" defTabSz="825178" rtl="0" latinLnBrk="0">
              <a:lnSpc>
                <a:spcPct val="100000"/>
              </a:lnSpc>
              <a:spcBef>
                <a:spcPts val="5299"/>
              </a:spcBef>
              <a:spcAft>
                <a:spcPts val="0"/>
              </a:spcAft>
              <a:buClrTx/>
              <a:buSzPct val="82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Gill Sans Light"/>
                <a:ea typeface="Gill Sans Light"/>
                <a:cs typeface="Gill Sans Light"/>
                <a:sym typeface="Gill Sans Light"/>
              </a:defRPr>
            </a:lvl7pPr>
            <a:lvl8pPr marL="4671831" marR="0" indent="-583984" algn="l" defTabSz="825178" rtl="0" latinLnBrk="0">
              <a:lnSpc>
                <a:spcPct val="100000"/>
              </a:lnSpc>
              <a:spcBef>
                <a:spcPts val="5299"/>
              </a:spcBef>
              <a:spcAft>
                <a:spcPts val="0"/>
              </a:spcAft>
              <a:buClrTx/>
              <a:buSzPct val="82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Gill Sans Light"/>
                <a:ea typeface="Gill Sans Light"/>
                <a:cs typeface="Gill Sans Light"/>
                <a:sym typeface="Gill Sans Light"/>
              </a:defRPr>
            </a:lvl8pPr>
            <a:lvl9pPr marL="5255804" marR="0" indent="-583984" algn="l" defTabSz="825178" rtl="0" latinLnBrk="0">
              <a:lnSpc>
                <a:spcPct val="100000"/>
              </a:lnSpc>
              <a:spcBef>
                <a:spcPts val="5299"/>
              </a:spcBef>
              <a:spcAft>
                <a:spcPts val="0"/>
              </a:spcAft>
              <a:buClrTx/>
              <a:buSzPct val="82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Gill Sans Light"/>
                <a:ea typeface="Gill Sans Light"/>
                <a:cs typeface="Gill Sans Light"/>
                <a:sym typeface="Gill Sans Light"/>
              </a:defRPr>
            </a:lvl9pPr>
          </a:lstStyle>
          <a:p>
            <a:pPr hangingPunct="1">
              <a:buFont typeface="Calibri" panose="020F0502020204030204" pitchFamily="34" charset="0"/>
              <a:buChar char="»"/>
            </a:pPr>
            <a:r>
              <a:rPr lang="en-US" sz="6000" dirty="0"/>
              <a:t>Additional Info message:     “If your family receives SNAP, you qualify for WIC”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CAD13AE0-A0AE-41EB-A21A-CB39086153A9}"/>
              </a:ext>
            </a:extLst>
          </p:cNvPr>
          <p:cNvSpPr txBox="1">
            <a:spLocks/>
          </p:cNvSpPr>
          <p:nvPr/>
        </p:nvSpPr>
        <p:spPr>
          <a:xfrm>
            <a:off x="23045036" y="12604548"/>
            <a:ext cx="564919" cy="577464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9pPr>
          </a:lstStyle>
          <a:p>
            <a:pPr defTabSz="825178"/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9361645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88042F7-D2D7-4D8C-BA70-4C0DC5097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21276"/>
            <a:ext cx="24384000" cy="1676400"/>
          </a:xfrm>
        </p:spPr>
        <p:txBody>
          <a:bodyPr>
            <a:normAutofit/>
          </a:bodyPr>
          <a:lstStyle/>
          <a:p>
            <a:r>
              <a:rPr lang="en-US" sz="8500" b="1">
                <a:solidFill>
                  <a:schemeClr val="bg1"/>
                </a:solidFill>
              </a:rPr>
              <a:t>Responses continue with iterative messages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2BD1C0-76A4-4E73-844D-C3F993C45BE9}"/>
              </a:ext>
            </a:extLst>
          </p:cNvPr>
          <p:cNvSpPr txBox="1"/>
          <p:nvPr/>
        </p:nvSpPr>
        <p:spPr>
          <a:xfrm flipH="1">
            <a:off x="1293340" y="10394982"/>
            <a:ext cx="21797320" cy="22570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685800" indent="-685800" algn="l">
              <a:spcBef>
                <a:spcPts val="1200"/>
              </a:spcBef>
              <a:spcAft>
                <a:spcPts val="1200"/>
              </a:spcAft>
              <a:buFont typeface="Vrinda" panose="020B0502040204020203" pitchFamily="34" charset="0"/>
              <a:buChar char="»"/>
            </a:pPr>
            <a:r>
              <a:rPr lang="en-US">
                <a:solidFill>
                  <a:srgbClr val="152E5F"/>
                </a:solidFill>
                <a:latin typeface="Calibri" panose="020F0502020204030204" pitchFamily="34" charset="0"/>
              </a:rPr>
              <a:t>The first outreach message achieved the highest engagement rate: 7.1%</a:t>
            </a:r>
          </a:p>
          <a:p>
            <a:pPr marL="685800" indent="-685800" algn="l">
              <a:spcBef>
                <a:spcPts val="1200"/>
              </a:spcBef>
              <a:spcAft>
                <a:spcPts val="1200"/>
              </a:spcAft>
              <a:buFont typeface="Vrinda" panose="020B0502040204020203" pitchFamily="34" charset="0"/>
              <a:buChar char="»"/>
            </a:pPr>
            <a:r>
              <a:rPr lang="en-US">
                <a:solidFill>
                  <a:srgbClr val="152E5F"/>
                </a:solidFill>
                <a:latin typeface="Calibri" panose="020F0502020204030204" pitchFamily="34" charset="0"/>
              </a:rPr>
              <a:t>Average 2.6%  for non-responders , gain-framing message increased to 3.7%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5633F52-2923-40D4-A0EA-AAF48BB996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9005884"/>
              </p:ext>
            </p:extLst>
          </p:nvPr>
        </p:nvGraphicFramePr>
        <p:xfrm>
          <a:off x="1293340" y="2917614"/>
          <a:ext cx="21797321" cy="6514446"/>
        </p:xfrm>
        <a:graphic>
          <a:graphicData uri="http://schemas.openxmlformats.org/drawingml/2006/table">
            <a:tbl>
              <a:tblPr firstRow="1" firstCol="1" bandRow="1"/>
              <a:tblGrid>
                <a:gridCol w="5502876">
                  <a:extLst>
                    <a:ext uri="{9D8B030D-6E8A-4147-A177-3AD203B41FA5}">
                      <a16:colId xmlns:a16="http://schemas.microsoft.com/office/drawing/2014/main" val="3109226328"/>
                    </a:ext>
                  </a:extLst>
                </a:gridCol>
                <a:gridCol w="3262184">
                  <a:extLst>
                    <a:ext uri="{9D8B030D-6E8A-4147-A177-3AD203B41FA5}">
                      <a16:colId xmlns:a16="http://schemas.microsoft.com/office/drawing/2014/main" val="3777016005"/>
                    </a:ext>
                  </a:extLst>
                </a:gridCol>
                <a:gridCol w="3361038">
                  <a:extLst>
                    <a:ext uri="{9D8B030D-6E8A-4147-A177-3AD203B41FA5}">
                      <a16:colId xmlns:a16="http://schemas.microsoft.com/office/drawing/2014/main" val="3867707129"/>
                    </a:ext>
                  </a:extLst>
                </a:gridCol>
                <a:gridCol w="3286897">
                  <a:extLst>
                    <a:ext uri="{9D8B030D-6E8A-4147-A177-3AD203B41FA5}">
                      <a16:colId xmlns:a16="http://schemas.microsoft.com/office/drawing/2014/main" val="4054403083"/>
                    </a:ext>
                  </a:extLst>
                </a:gridCol>
                <a:gridCol w="3188043">
                  <a:extLst>
                    <a:ext uri="{9D8B030D-6E8A-4147-A177-3AD203B41FA5}">
                      <a16:colId xmlns:a16="http://schemas.microsoft.com/office/drawing/2014/main" val="2438539305"/>
                    </a:ext>
                  </a:extLst>
                </a:gridCol>
                <a:gridCol w="3196283">
                  <a:extLst>
                    <a:ext uri="{9D8B030D-6E8A-4147-A177-3AD203B41FA5}">
                      <a16:colId xmlns:a16="http://schemas.microsoft.com/office/drawing/2014/main" val="636660596"/>
                    </a:ext>
                  </a:extLst>
                </a:gridCol>
              </a:tblGrid>
              <a:tr h="2247510">
                <a:tc>
                  <a:txBody>
                    <a:bodyPr/>
                    <a:lstStyle>
                      <a:lvl1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1pPr>
                      <a:lvl2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2pPr>
                      <a:lvl3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3pPr>
                      <a:lvl4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4pPr>
                      <a:lvl5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5pPr>
                      <a:lvl6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6pPr>
                      <a:lvl7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7pPr>
                      <a:lvl8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8pPr>
                      <a:lvl9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9pPr>
                    </a:lstStyle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Message</a:t>
                      </a:r>
                      <a:endParaRPr lang="en-US" sz="3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2E5F"/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1pPr>
                      <a:lvl2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2pPr>
                      <a:lvl3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3pPr>
                      <a:lvl4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4pPr>
                      <a:lvl5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5pPr>
                      <a:lvl6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6pPr>
                      <a:lvl7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7pPr>
                      <a:lvl8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8pPr>
                      <a:lvl9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9pPr>
                    </a:lstStyle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Households receiving a text</a:t>
                      </a:r>
                      <a:endParaRPr lang="en-US" sz="3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2E5F"/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1pPr>
                      <a:lvl2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2pPr>
                      <a:lvl3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3pPr>
                      <a:lvl4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4pPr>
                      <a:lvl5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5pPr>
                      <a:lvl6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6pPr>
                      <a:lvl7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7pPr>
                      <a:lvl8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8pPr>
                      <a:lvl9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9pPr>
                    </a:lstStyle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Engagement Count</a:t>
                      </a:r>
                      <a:endParaRPr lang="en-US" sz="3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2E5F"/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1pPr>
                      <a:lvl2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2pPr>
                      <a:lvl3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3pPr>
                      <a:lvl4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4pPr>
                      <a:lvl5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5pPr>
                      <a:lvl6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6pPr>
                      <a:lvl7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7pPr>
                      <a:lvl8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8pPr>
                      <a:lvl9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9pPr>
                    </a:lstStyle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Engagement Rate</a:t>
                      </a:r>
                      <a:endParaRPr lang="en-US" sz="3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2E5F"/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1pPr>
                      <a:lvl2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2pPr>
                      <a:lvl3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3pPr>
                      <a:lvl4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4pPr>
                      <a:lvl5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5pPr>
                      <a:lvl6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6pPr>
                      <a:lvl7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7pPr>
                      <a:lvl8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8pPr>
                      <a:lvl9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9pPr>
                    </a:lstStyle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Appointment Request</a:t>
                      </a:r>
                      <a:endParaRPr lang="en-US" sz="3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2E5F"/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1pPr>
                      <a:lvl2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2pPr>
                      <a:lvl3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3pPr>
                      <a:lvl4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4pPr>
                      <a:lvl5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5pPr>
                      <a:lvl6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6pPr>
                      <a:lvl7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7pPr>
                      <a:lvl8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8pPr>
                      <a:lvl9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9pPr>
                    </a:lstStyle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Appointment Conversion</a:t>
                      </a:r>
                      <a:endParaRPr lang="en-US" sz="3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2E5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8029156"/>
                  </a:ext>
                </a:extLst>
              </a:tr>
              <a:tr h="1066734">
                <a:tc>
                  <a:txBody>
                    <a:bodyPr/>
                    <a:lstStyle>
                      <a:lvl1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1pPr>
                      <a:lvl2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2pPr>
                      <a:lvl3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3pPr>
                      <a:lvl4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4pPr>
                      <a:lvl5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5pPr>
                      <a:lvl6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6pPr>
                      <a:lvl7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7pPr>
                      <a:lvl8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8pPr>
                      <a:lvl9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9pPr>
                    </a:lstStyle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1A (food + health)</a:t>
                      </a:r>
                      <a:endParaRPr lang="en-US" sz="40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1pPr>
                      <a:lvl2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2pPr>
                      <a:lvl3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3pPr>
                      <a:lvl4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4pPr>
                      <a:lvl5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5pPr>
                      <a:lvl6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6pPr>
                      <a:lvl7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7pPr>
                      <a:lvl8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8pPr>
                      <a:lvl9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6,112</a:t>
                      </a:r>
                      <a:endParaRPr lang="en-US" sz="4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1pPr>
                      <a:lvl2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2pPr>
                      <a:lvl3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3pPr>
                      <a:lvl4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4pPr>
                      <a:lvl5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5pPr>
                      <a:lvl6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6pPr>
                      <a:lvl7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7pPr>
                      <a:lvl8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8pPr>
                      <a:lvl9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433</a:t>
                      </a:r>
                      <a:endParaRPr lang="en-US" sz="4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1pPr>
                      <a:lvl2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2pPr>
                      <a:lvl3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3pPr>
                      <a:lvl4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4pPr>
                      <a:lvl5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5pPr>
                      <a:lvl6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6pPr>
                      <a:lvl7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7pPr>
                      <a:lvl8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8pPr>
                      <a:lvl9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7.1%</a:t>
                      </a:r>
                      <a:endParaRPr lang="en-US" sz="4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1pPr>
                      <a:lvl2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2pPr>
                      <a:lvl3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3pPr>
                      <a:lvl4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4pPr>
                      <a:lvl5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5pPr>
                      <a:lvl6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6pPr>
                      <a:lvl7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7pPr>
                      <a:lvl8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8pPr>
                      <a:lvl9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182</a:t>
                      </a:r>
                      <a:endParaRPr lang="en-US" sz="4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1pPr>
                      <a:lvl2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2pPr>
                      <a:lvl3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3pPr>
                      <a:lvl4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4pPr>
                      <a:lvl5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5pPr>
                      <a:lvl6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6pPr>
                      <a:lvl7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7pPr>
                      <a:lvl8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8pPr>
                      <a:lvl9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42.0%</a:t>
                      </a:r>
                      <a:endParaRPr lang="en-US" sz="4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255331"/>
                  </a:ext>
                </a:extLst>
              </a:tr>
              <a:tr h="1066734">
                <a:tc>
                  <a:txBody>
                    <a:bodyPr/>
                    <a:lstStyle>
                      <a:lvl1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1pPr>
                      <a:lvl2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2pPr>
                      <a:lvl3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3pPr>
                      <a:lvl4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4pPr>
                      <a:lvl5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5pPr>
                      <a:lvl6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6pPr>
                      <a:lvl7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7pPr>
                      <a:lvl8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8pPr>
                      <a:lvl9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9pPr>
                    </a:lstStyle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1B (nutrition counseling)</a:t>
                      </a:r>
                      <a:endParaRPr lang="en-US" sz="40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1pPr>
                      <a:lvl2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2pPr>
                      <a:lvl3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3pPr>
                      <a:lvl4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4pPr>
                      <a:lvl5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5pPr>
                      <a:lvl6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6pPr>
                      <a:lvl7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7pPr>
                      <a:lvl8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8pPr>
                      <a:lvl9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5,423</a:t>
                      </a:r>
                      <a:endParaRPr lang="en-US" sz="4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1pPr>
                      <a:lvl2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2pPr>
                      <a:lvl3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3pPr>
                      <a:lvl4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4pPr>
                      <a:lvl5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5pPr>
                      <a:lvl6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6pPr>
                      <a:lvl7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7pPr>
                      <a:lvl8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8pPr>
                      <a:lvl9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140</a:t>
                      </a:r>
                      <a:endParaRPr lang="en-US" sz="4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1pPr>
                      <a:lvl2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2pPr>
                      <a:lvl3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3pPr>
                      <a:lvl4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4pPr>
                      <a:lvl5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5pPr>
                      <a:lvl6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6pPr>
                      <a:lvl7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7pPr>
                      <a:lvl8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8pPr>
                      <a:lvl9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2.6%</a:t>
                      </a:r>
                      <a:endParaRPr lang="en-US" sz="4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1pPr>
                      <a:lvl2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2pPr>
                      <a:lvl3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3pPr>
                      <a:lvl4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4pPr>
                      <a:lvl5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5pPr>
                      <a:lvl6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6pPr>
                      <a:lvl7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7pPr>
                      <a:lvl8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8pPr>
                      <a:lvl9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69</a:t>
                      </a:r>
                      <a:endParaRPr lang="en-US" sz="4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1pPr>
                      <a:lvl2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2pPr>
                      <a:lvl3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3pPr>
                      <a:lvl4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4pPr>
                      <a:lvl5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5pPr>
                      <a:lvl6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6pPr>
                      <a:lvl7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7pPr>
                      <a:lvl8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8pPr>
                      <a:lvl9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49.3%</a:t>
                      </a:r>
                      <a:endParaRPr lang="en-US" sz="4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8141165"/>
                  </a:ext>
                </a:extLst>
              </a:tr>
              <a:tr h="1066734">
                <a:tc>
                  <a:txBody>
                    <a:bodyPr/>
                    <a:lstStyle>
                      <a:lvl1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1pPr>
                      <a:lvl2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2pPr>
                      <a:lvl3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3pPr>
                      <a:lvl4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4pPr>
                      <a:lvl5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5pPr>
                      <a:lvl6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6pPr>
                      <a:lvl7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7pPr>
                      <a:lvl8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8pPr>
                      <a:lvl9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9pPr>
                    </a:lstStyle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1C (gain framing)</a:t>
                      </a:r>
                      <a:endParaRPr lang="en-US" sz="40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1pPr>
                      <a:lvl2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2pPr>
                      <a:lvl3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3pPr>
                      <a:lvl4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4pPr>
                      <a:lvl5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5pPr>
                      <a:lvl6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6pPr>
                      <a:lvl7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7pPr>
                      <a:lvl8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8pPr>
                      <a:lvl9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5,089</a:t>
                      </a:r>
                      <a:endParaRPr lang="en-US" sz="4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1pPr>
                      <a:lvl2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2pPr>
                      <a:lvl3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3pPr>
                      <a:lvl4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4pPr>
                      <a:lvl5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5pPr>
                      <a:lvl6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6pPr>
                      <a:lvl7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7pPr>
                      <a:lvl8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8pPr>
                      <a:lvl9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188</a:t>
                      </a:r>
                      <a:endParaRPr lang="en-US" sz="4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1pPr>
                      <a:lvl2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2pPr>
                      <a:lvl3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3pPr>
                      <a:lvl4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4pPr>
                      <a:lvl5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5pPr>
                      <a:lvl6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6pPr>
                      <a:lvl7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7pPr>
                      <a:lvl8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8pPr>
                      <a:lvl9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3.7%</a:t>
                      </a:r>
                      <a:endParaRPr lang="en-US" sz="4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1pPr>
                      <a:lvl2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2pPr>
                      <a:lvl3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3pPr>
                      <a:lvl4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4pPr>
                      <a:lvl5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5pPr>
                      <a:lvl6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6pPr>
                      <a:lvl7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7pPr>
                      <a:lvl8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8pPr>
                      <a:lvl9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en-US" sz="4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1pPr>
                      <a:lvl2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2pPr>
                      <a:lvl3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3pPr>
                      <a:lvl4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4pPr>
                      <a:lvl5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5pPr>
                      <a:lvl6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6pPr>
                      <a:lvl7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7pPr>
                      <a:lvl8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8pPr>
                      <a:lvl9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52.7%</a:t>
                      </a:r>
                      <a:endParaRPr lang="en-US" sz="4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1003346"/>
                  </a:ext>
                </a:extLst>
              </a:tr>
              <a:tr h="1066734">
                <a:tc>
                  <a:txBody>
                    <a:bodyPr/>
                    <a:lstStyle>
                      <a:lvl1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1pPr>
                      <a:lvl2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2pPr>
                      <a:lvl3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3pPr>
                      <a:lvl4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4pPr>
                      <a:lvl5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5pPr>
                      <a:lvl6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6pPr>
                      <a:lvl7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7pPr>
                      <a:lvl8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8pPr>
                      <a:lvl9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9pPr>
                    </a:lstStyle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1D (SNAP connection)</a:t>
                      </a:r>
                      <a:endParaRPr lang="en-US" sz="40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1pPr>
                      <a:lvl2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2pPr>
                      <a:lvl3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3pPr>
                      <a:lvl4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4pPr>
                      <a:lvl5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5pPr>
                      <a:lvl6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6pPr>
                      <a:lvl7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7pPr>
                      <a:lvl8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8pPr>
                      <a:lvl9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4,806</a:t>
                      </a:r>
                      <a:endParaRPr lang="en-US" sz="4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1pPr>
                      <a:lvl2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2pPr>
                      <a:lvl3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3pPr>
                      <a:lvl4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4pPr>
                      <a:lvl5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5pPr>
                      <a:lvl6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6pPr>
                      <a:lvl7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7pPr>
                      <a:lvl8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8pPr>
                      <a:lvl9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123</a:t>
                      </a:r>
                      <a:endParaRPr lang="en-US" sz="4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1pPr>
                      <a:lvl2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2pPr>
                      <a:lvl3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3pPr>
                      <a:lvl4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4pPr>
                      <a:lvl5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5pPr>
                      <a:lvl6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6pPr>
                      <a:lvl7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7pPr>
                      <a:lvl8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8pPr>
                      <a:lvl9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2.6%</a:t>
                      </a:r>
                      <a:endParaRPr lang="en-US" sz="4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1pPr>
                      <a:lvl2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2pPr>
                      <a:lvl3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3pPr>
                      <a:lvl4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4pPr>
                      <a:lvl5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5pPr>
                      <a:lvl6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6pPr>
                      <a:lvl7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7pPr>
                      <a:lvl8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8pPr>
                      <a:lvl9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en-US" sz="4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1pPr>
                      <a:lvl2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2pPr>
                      <a:lvl3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3pPr>
                      <a:lvl4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4pPr>
                      <a:lvl5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5pPr>
                      <a:lvl6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6pPr>
                      <a:lvl7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7pPr>
                      <a:lvl8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8pPr>
                      <a:lvl9pPr marL="0" marR="0" indent="0" algn="ctr" defTabSz="825178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Gill Sans Light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48.8%</a:t>
                      </a:r>
                      <a:endParaRPr lang="en-US" sz="4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3668162"/>
                  </a:ext>
                </a:extLst>
              </a:tr>
            </a:tbl>
          </a:graphicData>
        </a:graphic>
      </p:graphicFrame>
      <p:sp>
        <p:nvSpPr>
          <p:cNvPr id="2" name="Oval 1">
            <a:extLst>
              <a:ext uri="{FF2B5EF4-FFF2-40B4-BE49-F238E27FC236}">
                <a16:creationId xmlns:a16="http://schemas.microsoft.com/office/drawing/2014/main" id="{6224562B-19D6-4F06-B41A-63E228690C46}"/>
              </a:ext>
            </a:extLst>
          </p:cNvPr>
          <p:cNvSpPr/>
          <p:nvPr/>
        </p:nvSpPr>
        <p:spPr>
          <a:xfrm>
            <a:off x="13835270" y="4731026"/>
            <a:ext cx="2504660" cy="2126974"/>
          </a:xfrm>
          <a:prstGeom prst="ellipse">
            <a:avLst/>
          </a:prstGeom>
          <a:noFill/>
          <a:ln w="76200" cap="flat">
            <a:solidFill>
              <a:srgbClr val="3399E1"/>
            </a:solidFill>
            <a:prstDash val="solid"/>
            <a:rou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000" b="0" i="0" u="none" strike="noStrike" cap="none" spc="0" normalizeH="0" baseline="0">
              <a:ln>
                <a:noFill/>
              </a:ln>
              <a:solidFill>
                <a:srgbClr val="535353"/>
              </a:solidFill>
              <a:effectLst/>
              <a:uFillTx/>
              <a:latin typeface="Gill Sans Light"/>
              <a:ea typeface="Gill Sans Light"/>
              <a:cs typeface="Gill Sans Light"/>
              <a:sym typeface="Gill Sans Light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C6A1316-9B15-41FA-982E-804C868248CA}"/>
              </a:ext>
            </a:extLst>
          </p:cNvPr>
          <p:cNvSpPr/>
          <p:nvPr/>
        </p:nvSpPr>
        <p:spPr>
          <a:xfrm>
            <a:off x="13835270" y="7081543"/>
            <a:ext cx="2504660" cy="2126974"/>
          </a:xfrm>
          <a:prstGeom prst="ellipse">
            <a:avLst/>
          </a:prstGeom>
          <a:noFill/>
          <a:ln w="76200" cap="flat">
            <a:solidFill>
              <a:srgbClr val="9FC131"/>
            </a:solidFill>
            <a:prstDash val="solid"/>
            <a:rou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000" b="0" i="0" u="none" strike="noStrike" cap="none" spc="0" normalizeH="0" baseline="0">
              <a:ln>
                <a:noFill/>
              </a:ln>
              <a:solidFill>
                <a:srgbClr val="535353"/>
              </a:solidFill>
              <a:effectLst/>
              <a:uFillTx/>
              <a:latin typeface="Gill Sans Light"/>
              <a:ea typeface="Gill Sans Light"/>
              <a:cs typeface="Gill Sans Light"/>
              <a:sym typeface="Gill Sans Light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493033B-CAD0-4005-9C8E-F43E1F00A99A}"/>
              </a:ext>
            </a:extLst>
          </p:cNvPr>
          <p:cNvSpPr/>
          <p:nvPr/>
        </p:nvSpPr>
        <p:spPr>
          <a:xfrm>
            <a:off x="20189687" y="7081543"/>
            <a:ext cx="2504660" cy="2126974"/>
          </a:xfrm>
          <a:prstGeom prst="ellipse">
            <a:avLst/>
          </a:prstGeom>
          <a:noFill/>
          <a:ln w="76200" cap="flat">
            <a:solidFill>
              <a:srgbClr val="9FC131"/>
            </a:solidFill>
            <a:prstDash val="solid"/>
            <a:rou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000" b="0" i="0" u="none" strike="noStrike" cap="none" spc="0" normalizeH="0" baseline="0">
              <a:ln>
                <a:noFill/>
              </a:ln>
              <a:solidFill>
                <a:srgbClr val="535353"/>
              </a:solidFill>
              <a:effectLst/>
              <a:uFillTx/>
              <a:latin typeface="Gill Sans Light"/>
              <a:ea typeface="Gill Sans Light"/>
              <a:cs typeface="Gill Sans Light"/>
              <a:sym typeface="Gill Sans Light"/>
            </a:endParaRP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63B82869-018A-4DEA-AB49-7C1DE1286B71}"/>
              </a:ext>
            </a:extLst>
          </p:cNvPr>
          <p:cNvSpPr txBox="1">
            <a:spLocks/>
          </p:cNvSpPr>
          <p:nvPr/>
        </p:nvSpPr>
        <p:spPr>
          <a:xfrm>
            <a:off x="23099460" y="12847029"/>
            <a:ext cx="564919" cy="577464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9pPr>
          </a:lstStyle>
          <a:p>
            <a:pPr defTabSz="825178"/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15381784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/>
          <p:cNvSpPr txBox="1">
            <a:spLocks/>
          </p:cNvSpPr>
          <p:nvPr/>
        </p:nvSpPr>
        <p:spPr bwMode="auto">
          <a:xfrm>
            <a:off x="1992012" y="82021"/>
            <a:ext cx="20399975" cy="1789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sz="8500" b="1">
                <a:solidFill>
                  <a:schemeClr val="bg1"/>
                </a:solidFill>
                <a:latin typeface="Calibri" panose="020F0502020204030204" pitchFamily="34" charset="0"/>
              </a:rPr>
              <a:t>“Gain Framing” messaging increases </a:t>
            </a:r>
          </a:p>
          <a:p>
            <a:pPr lvl="0"/>
            <a:r>
              <a:rPr lang="en-US" sz="8500" b="1">
                <a:solidFill>
                  <a:schemeClr val="bg1"/>
                </a:solidFill>
                <a:latin typeface="Calibri" panose="020F0502020204030204" pitchFamily="34" charset="0"/>
              </a:rPr>
              <a:t>client response </a:t>
            </a:r>
          </a:p>
        </p:txBody>
      </p:sp>
      <p:sp>
        <p:nvSpPr>
          <p:cNvPr id="6" name="Slide Number Placeholder 11"/>
          <p:cNvSpPr txBox="1">
            <a:spLocks/>
          </p:cNvSpPr>
          <p:nvPr/>
        </p:nvSpPr>
        <p:spPr>
          <a:xfrm>
            <a:off x="23253034" y="12609946"/>
            <a:ext cx="914400" cy="730250"/>
          </a:xfrm>
          <a:prstGeom prst="rect">
            <a:avLst/>
          </a:prstGeom>
        </p:spPr>
        <p:txBody>
          <a:bodyPr/>
          <a:lstStyle/>
          <a:p>
            <a:pPr algn="l" defTabSz="1828800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CFFB9B6C-0473-4C0A-882C-41C3E96A08B0}" type="slidenum">
              <a:rPr lang="en-US" altLang="en-US" sz="2800" kern="1200">
                <a:solidFill>
                  <a:schemeClr val="bg1"/>
                </a:solidFill>
                <a:latin typeface="Calibri" pitchFamily="34" charset="0"/>
              </a:rPr>
              <a:pPr algn="l" defTabSz="182880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 altLang="en-US" sz="2800" kern="12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9FF78A-FCF9-45FA-B65D-F490065123E3}"/>
              </a:ext>
            </a:extLst>
          </p:cNvPr>
          <p:cNvSpPr txBox="1"/>
          <p:nvPr/>
        </p:nvSpPr>
        <p:spPr>
          <a:xfrm>
            <a:off x="1268631" y="5308931"/>
            <a:ext cx="14611924" cy="6899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685800" indent="-685800" algn="l">
              <a:spcBef>
                <a:spcPts val="1200"/>
              </a:spcBef>
              <a:spcAft>
                <a:spcPts val="5000"/>
              </a:spcAft>
              <a:buFont typeface="Vrinda" panose="020B0502040204020203" pitchFamily="34" charset="0"/>
              <a:buChar char="»"/>
            </a:pPr>
            <a:r>
              <a:rPr lang="en-US" sz="6000" b="1" dirty="0">
                <a:solidFill>
                  <a:srgbClr val="152E5F"/>
                </a:solidFill>
                <a:latin typeface="Calibri" panose="020F0502020204030204" pitchFamily="34" charset="0"/>
              </a:rPr>
              <a:t>“Gain Framing” </a:t>
            </a:r>
            <a:r>
              <a:rPr lang="en-US" sz="6000" dirty="0">
                <a:solidFill>
                  <a:srgbClr val="152E5F"/>
                </a:solidFill>
                <a:latin typeface="Calibri" panose="020F0502020204030204" pitchFamily="34" charset="0"/>
              </a:rPr>
              <a:t>= showing a dollar value for WIC </a:t>
            </a:r>
          </a:p>
          <a:p>
            <a:pPr marL="685800" indent="-685800" algn="l">
              <a:spcBef>
                <a:spcPts val="1200"/>
              </a:spcBef>
              <a:spcAft>
                <a:spcPts val="4200"/>
              </a:spcAft>
              <a:buFont typeface="Vrinda" panose="020B0502040204020203" pitchFamily="34" charset="0"/>
              <a:buChar char="»"/>
            </a:pPr>
            <a:r>
              <a:rPr lang="en-US" sz="6000" dirty="0">
                <a:solidFill>
                  <a:srgbClr val="152E5F"/>
                </a:solidFill>
                <a:latin typeface="Calibri" panose="020F0502020204030204" pitchFamily="34" charset="0"/>
              </a:rPr>
              <a:t> Messages frame targeted behavior; gain frame is associated with a benefit</a:t>
            </a:r>
          </a:p>
          <a:p>
            <a:pPr lvl="6" indent="0" algn="l">
              <a:spcBef>
                <a:spcPts val="1200"/>
              </a:spcBef>
              <a:spcAft>
                <a:spcPts val="4200"/>
              </a:spcAft>
            </a:pPr>
            <a:endParaRPr lang="en-US" sz="6000" dirty="0">
              <a:solidFill>
                <a:srgbClr val="152E5F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ezgif.com-gif-to-mp4">
            <a:hlinkClick r:id="" action="ppaction://media"/>
            <a:extLst>
              <a:ext uri="{FF2B5EF4-FFF2-40B4-BE49-F238E27FC236}">
                <a16:creationId xmlns:a16="http://schemas.microsoft.com/office/drawing/2014/main" id="{01B14275-E5B8-4C9A-AD73-94F598CB12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429196" y="2937171"/>
            <a:ext cx="5875578" cy="1042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9322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35942B-AFCE-40E8-A522-E01F07DEB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Findings</a:t>
            </a:r>
          </a:p>
        </p:txBody>
      </p:sp>
    </p:spTree>
    <p:extLst>
      <p:ext uri="{BB962C8B-B14F-4D97-AF65-F5344CB8AC3E}">
        <p14:creationId xmlns:p14="http://schemas.microsoft.com/office/powerpoint/2010/main" val="2150438131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/>
          <p:cNvSpPr txBox="1">
            <a:spLocks/>
          </p:cNvSpPr>
          <p:nvPr/>
        </p:nvSpPr>
        <p:spPr bwMode="auto">
          <a:xfrm>
            <a:off x="1056503" y="192275"/>
            <a:ext cx="22270994" cy="2052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sz="7200" b="1">
                <a:solidFill>
                  <a:schemeClr val="bg1"/>
                </a:solidFill>
                <a:latin typeface="Calibri" panose="020F0502020204030204" pitchFamily="34" charset="0"/>
              </a:rPr>
              <a:t>Individuals who engaged with text outreach enrolled at higher rates than those who did not</a:t>
            </a:r>
          </a:p>
          <a:p>
            <a:pPr lvl="0" algn="l"/>
            <a:r>
              <a:rPr lang="en-US"/>
              <a:t> </a:t>
            </a:r>
          </a:p>
        </p:txBody>
      </p:sp>
      <p:sp>
        <p:nvSpPr>
          <p:cNvPr id="6" name="Slide Number Placeholder 11"/>
          <p:cNvSpPr txBox="1">
            <a:spLocks/>
          </p:cNvSpPr>
          <p:nvPr/>
        </p:nvSpPr>
        <p:spPr>
          <a:xfrm>
            <a:off x="23327497" y="12616782"/>
            <a:ext cx="914400" cy="730250"/>
          </a:xfrm>
          <a:prstGeom prst="rect">
            <a:avLst/>
          </a:prstGeom>
        </p:spPr>
        <p:txBody>
          <a:bodyPr/>
          <a:lstStyle/>
          <a:p>
            <a:pPr algn="l" defTabSz="1828800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CFFB9B6C-0473-4C0A-882C-41C3E96A08B0}" type="slidenum">
              <a:rPr lang="en-US" altLang="en-US" sz="2800" kern="1200">
                <a:solidFill>
                  <a:schemeClr val="bg1"/>
                </a:solidFill>
                <a:latin typeface="Calibri" pitchFamily="34" charset="0"/>
              </a:rPr>
              <a:pPr algn="l" defTabSz="182880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 altLang="en-US" sz="2800" kern="12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B6DA57-DE37-4436-9652-D6856734E61A}"/>
              </a:ext>
            </a:extLst>
          </p:cNvPr>
          <p:cNvSpPr txBox="1"/>
          <p:nvPr/>
        </p:nvSpPr>
        <p:spPr>
          <a:xfrm>
            <a:off x="8379188" y="5676605"/>
            <a:ext cx="14290169" cy="56425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685800" indent="-685800" algn="l">
              <a:spcBef>
                <a:spcPts val="1200"/>
              </a:spcBef>
              <a:spcAft>
                <a:spcPts val="2400"/>
              </a:spcAft>
              <a:buFont typeface="Vrinda" panose="020B0502040204020203" pitchFamily="34" charset="0"/>
              <a:buChar char="»"/>
            </a:pPr>
            <a:r>
              <a:rPr lang="en-US" sz="5400" dirty="0">
                <a:solidFill>
                  <a:srgbClr val="152E5F"/>
                </a:solidFill>
                <a:latin typeface="Calibri" panose="020F0502020204030204" pitchFamily="34" charset="0"/>
              </a:rPr>
              <a:t>Non-responders enrolled at 5.2%</a:t>
            </a:r>
          </a:p>
          <a:p>
            <a:pPr marL="685800" indent="-685800" algn="l">
              <a:spcBef>
                <a:spcPts val="1200"/>
              </a:spcBef>
              <a:spcAft>
                <a:spcPts val="2400"/>
              </a:spcAft>
              <a:buFont typeface="Vrinda" panose="020B0502040204020203" pitchFamily="34" charset="0"/>
              <a:buChar char="»"/>
            </a:pPr>
            <a:r>
              <a:rPr lang="en-US" sz="5400" dirty="0">
                <a:solidFill>
                  <a:srgbClr val="152E5F"/>
                </a:solidFill>
                <a:latin typeface="Calibri" panose="020F0502020204030204" pitchFamily="34" charset="0"/>
              </a:rPr>
              <a:t>Households who responded, but did not request an appointment enrolled at 11%</a:t>
            </a:r>
          </a:p>
          <a:p>
            <a:pPr marL="685800" indent="-685800" algn="l">
              <a:spcBef>
                <a:spcPts val="1200"/>
              </a:spcBef>
              <a:spcAft>
                <a:spcPts val="2400"/>
              </a:spcAft>
              <a:buFont typeface="Vrinda" panose="020B0502040204020203" pitchFamily="34" charset="0"/>
              <a:buChar char="»"/>
            </a:pPr>
            <a:r>
              <a:rPr lang="en-US" sz="5400" dirty="0">
                <a:solidFill>
                  <a:srgbClr val="152E5F"/>
                </a:solidFill>
                <a:latin typeface="Calibri" panose="020F0502020204030204" pitchFamily="34" charset="0"/>
              </a:rPr>
              <a:t>While higher, only 23% of households who requested an interview enrolled</a:t>
            </a:r>
            <a:endParaRPr kumimoji="0" lang="en-US" sz="5000" b="0" i="0" u="none" strike="noStrike" cap="none" spc="0" normalizeH="0" baseline="0" dirty="0">
              <a:ln>
                <a:noFill/>
              </a:ln>
              <a:solidFill>
                <a:srgbClr val="535353"/>
              </a:solidFill>
              <a:effectLst/>
              <a:uFillTx/>
              <a:latin typeface="Calibri" panose="020F0502020204030204" pitchFamily="34" charset="0"/>
              <a:ea typeface="Gill Sans Light"/>
              <a:cs typeface="Gill Sans Light"/>
              <a:sym typeface="Gill Sans 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35F6B4-3BAD-4E09-B644-6A06D52477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04" y="4419600"/>
            <a:ext cx="6740744" cy="674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75797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FAB196B-F920-4822-82D8-267F4465F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5937"/>
            <a:ext cx="24384000" cy="1676400"/>
          </a:xfrm>
        </p:spPr>
        <p:txBody>
          <a:bodyPr>
            <a:noAutofit/>
          </a:bodyPr>
          <a:lstStyle/>
          <a:p>
            <a:r>
              <a:rPr lang="en-US" sz="7200" b="1">
                <a:latin typeface="Calibri" panose="020F0502020204030204" pitchFamily="34" charset="0"/>
              </a:rPr>
              <a:t>No significant difference in enrollment between </a:t>
            </a:r>
            <a:br>
              <a:rPr lang="en-US" sz="7200" b="1">
                <a:latin typeface="Calibri" panose="020F0502020204030204" pitchFamily="34" charset="0"/>
              </a:rPr>
            </a:br>
            <a:r>
              <a:rPr lang="en-US" sz="7200" b="1">
                <a:latin typeface="Calibri" panose="020F0502020204030204" pitchFamily="34" charset="0"/>
              </a:rPr>
              <a:t>control (6.3%) and intervention (6.1%) </a:t>
            </a:r>
            <a:endParaRPr lang="en-US" sz="7200" b="1" i="1">
              <a:latin typeface="Calibri" panose="020F0502020204030204" pitchFamily="34" charset="0"/>
            </a:endParaRPr>
          </a:p>
        </p:txBody>
      </p:sp>
      <p:sp>
        <p:nvSpPr>
          <p:cNvPr id="6" name="AutoShape 2" descr="https://files.slack.com/files-pri/T1KAXD1L6-FGQCQAPS4/image.png">
            <a:extLst>
              <a:ext uri="{FF2B5EF4-FFF2-40B4-BE49-F238E27FC236}">
                <a16:creationId xmlns:a16="http://schemas.microsoft.com/office/drawing/2014/main" id="{5B84A79B-ACBF-4874-83EE-AF9815A60F6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96325" y="4491038"/>
            <a:ext cx="6991350" cy="473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8A9F53-B951-4F42-AAE2-66C58FC72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273" y="3568389"/>
            <a:ext cx="13980929" cy="94787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33038D-056E-42DF-854A-91E741905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50820" y="3617817"/>
            <a:ext cx="9813036" cy="2900709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5162F8F2-2C55-4231-86EF-CB16C08D237F}"/>
              </a:ext>
            </a:extLst>
          </p:cNvPr>
          <p:cNvSpPr txBox="1">
            <a:spLocks/>
          </p:cNvSpPr>
          <p:nvPr/>
        </p:nvSpPr>
        <p:spPr>
          <a:xfrm>
            <a:off x="23195712" y="12630462"/>
            <a:ext cx="564919" cy="577464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9pPr>
          </a:lstStyle>
          <a:p>
            <a:pPr defTabSz="825178"/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1200984061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/>
          <p:cNvSpPr txBox="1">
            <a:spLocks/>
          </p:cNvSpPr>
          <p:nvPr/>
        </p:nvSpPr>
        <p:spPr bwMode="auto">
          <a:xfrm>
            <a:off x="1056503" y="325932"/>
            <a:ext cx="22270994" cy="2001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sz="7200" b="1">
                <a:solidFill>
                  <a:schemeClr val="bg1"/>
                </a:solidFill>
                <a:latin typeface="Calibri" panose="020F0502020204030204" pitchFamily="34" charset="0"/>
              </a:rPr>
              <a:t>Drop-off between requesting an appointment and enrolling in WIC</a:t>
            </a:r>
          </a:p>
          <a:p>
            <a:pPr lvl="0" algn="l"/>
            <a:endParaRPr lang="en-US" sz="5500" b="1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0" algn="l"/>
            <a:r>
              <a:rPr lang="en-US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" name="Slide Number Placeholder 11"/>
          <p:cNvSpPr txBox="1">
            <a:spLocks/>
          </p:cNvSpPr>
          <p:nvPr/>
        </p:nvSpPr>
        <p:spPr>
          <a:xfrm>
            <a:off x="23183118" y="12653140"/>
            <a:ext cx="914400" cy="730250"/>
          </a:xfrm>
          <a:prstGeom prst="rect">
            <a:avLst/>
          </a:prstGeom>
        </p:spPr>
        <p:txBody>
          <a:bodyPr/>
          <a:lstStyle/>
          <a:p>
            <a:pPr algn="l" defTabSz="1828800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CFFB9B6C-0473-4C0A-882C-41C3E96A08B0}" type="slidenum">
              <a:rPr lang="en-US" altLang="en-US" sz="2800" kern="1200">
                <a:solidFill>
                  <a:schemeClr val="bg1"/>
                </a:solidFill>
                <a:latin typeface="Calibri" pitchFamily="34" charset="0"/>
              </a:rPr>
              <a:pPr algn="l" defTabSz="182880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 altLang="en-US" sz="2800" kern="12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B6DA57-DE37-4436-9652-D6856734E61A}"/>
              </a:ext>
            </a:extLst>
          </p:cNvPr>
          <p:cNvSpPr txBox="1"/>
          <p:nvPr/>
        </p:nvSpPr>
        <p:spPr>
          <a:xfrm>
            <a:off x="7645593" y="4341712"/>
            <a:ext cx="15994725" cy="70275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685800" indent="-685800" algn="l">
              <a:spcBef>
                <a:spcPts val="1200"/>
              </a:spcBef>
              <a:spcAft>
                <a:spcPts val="1800"/>
              </a:spcAft>
              <a:buFont typeface="Vrinda" panose="020B0502040204020203" pitchFamily="34" charset="0"/>
              <a:buChar char="»"/>
            </a:pPr>
            <a:r>
              <a:rPr lang="en-US" dirty="0">
                <a:solidFill>
                  <a:srgbClr val="152E5F"/>
                </a:solidFill>
                <a:latin typeface="Calibri" panose="020F0502020204030204" pitchFamily="34" charset="0"/>
              </a:rPr>
              <a:t>About 1 in 4 households requesting an appointment enrolled in WIC</a:t>
            </a:r>
          </a:p>
          <a:p>
            <a:pPr marL="685800" indent="-685800" algn="l">
              <a:spcBef>
                <a:spcPts val="1200"/>
              </a:spcBef>
              <a:spcAft>
                <a:spcPts val="1800"/>
              </a:spcAft>
              <a:buFont typeface="Vrinda" panose="020B0502040204020203" pitchFamily="34" charset="0"/>
              <a:buChar char="»"/>
            </a:pPr>
            <a:r>
              <a:rPr lang="en-US" dirty="0">
                <a:solidFill>
                  <a:srgbClr val="152E5F"/>
                </a:solidFill>
                <a:latin typeface="Calibri" panose="020F0502020204030204" pitchFamily="34" charset="0"/>
              </a:rPr>
              <a:t>Local agency “Best Practices” may differ across agencies</a:t>
            </a:r>
          </a:p>
          <a:p>
            <a:pPr marL="685800" indent="-685800" algn="l">
              <a:spcBef>
                <a:spcPts val="1200"/>
              </a:spcBef>
              <a:spcAft>
                <a:spcPts val="1800"/>
              </a:spcAft>
              <a:buFont typeface="Vrinda" panose="020B0502040204020203" pitchFamily="34" charset="0"/>
              <a:buChar char="»"/>
            </a:pPr>
            <a:r>
              <a:rPr lang="en-US" dirty="0">
                <a:solidFill>
                  <a:srgbClr val="152E5F"/>
                </a:solidFill>
                <a:latin typeface="Calibri"/>
              </a:rPr>
              <a:t>Ability to reach the client after appointment requests declines over time</a:t>
            </a:r>
            <a:endParaRPr lang="en-US" dirty="0">
              <a:solidFill>
                <a:srgbClr val="152E5F"/>
              </a:solidFill>
              <a:latin typeface="Calibri" panose="020F0502020204030204" pitchFamily="34" charset="0"/>
            </a:endParaRPr>
          </a:p>
          <a:p>
            <a:pPr marL="685800" indent="-685800" algn="l">
              <a:spcBef>
                <a:spcPts val="1200"/>
              </a:spcBef>
              <a:spcAft>
                <a:spcPts val="1800"/>
              </a:spcAft>
              <a:buFont typeface="Vrinda" panose="020B0502040204020203" pitchFamily="34" charset="0"/>
              <a:buChar char="»"/>
            </a:pPr>
            <a:r>
              <a:rPr lang="en-US" dirty="0">
                <a:solidFill>
                  <a:srgbClr val="152E5F"/>
                </a:solidFill>
                <a:latin typeface="Calibri"/>
              </a:rPr>
              <a:t>The drop off from appointment request to completing an appointment is significant in multiple settings</a:t>
            </a:r>
            <a:endParaRPr lang="en-US" dirty="0">
              <a:solidFill>
                <a:srgbClr val="152E5F"/>
              </a:solidFill>
              <a:latin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B041EA9-3556-4546-8465-8D9A1FCCD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79601" flipH="1">
            <a:off x="665423" y="4865683"/>
            <a:ext cx="5979625" cy="597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3803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5F8796-D2DE-47F3-A8DC-E0BDDF4D9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0" y="3725562"/>
            <a:ext cx="18288000" cy="8991600"/>
          </a:xfrm>
        </p:spPr>
        <p:txBody>
          <a:bodyPr>
            <a:normAutofit fontScale="92500" lnSpcReduction="20000"/>
          </a:bodyPr>
          <a:lstStyle/>
          <a:p>
            <a:pPr marL="1143000" indent="-1143000">
              <a:spcAft>
                <a:spcPts val="1500"/>
              </a:spcAft>
              <a:buAutoNum type="arabicPeriod"/>
            </a:pPr>
            <a:r>
              <a:rPr lang="en-US" sz="6500" b="1" dirty="0"/>
              <a:t>Context</a:t>
            </a:r>
            <a:endParaRPr lang="en-US" dirty="0"/>
          </a:p>
          <a:p>
            <a:pPr marL="2608580" lvl="2" indent="-857250"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sz="6500" dirty="0"/>
              <a:t>Key Questions</a:t>
            </a:r>
          </a:p>
          <a:p>
            <a:pPr marL="2608580" lvl="2" indent="-857250"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sz="6500" dirty="0"/>
              <a:t>Data Sharing &amp; Match</a:t>
            </a:r>
          </a:p>
          <a:p>
            <a:pPr marL="2608580" lvl="2" indent="-857250"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sz="6500" dirty="0"/>
              <a:t>Agency Selection  &amp; Training</a:t>
            </a:r>
          </a:p>
          <a:p>
            <a:pPr marL="1143000" indent="-1143000">
              <a:spcAft>
                <a:spcPts val="1500"/>
              </a:spcAft>
              <a:buFont typeface="+mj-lt"/>
              <a:buAutoNum type="arabicPeriod"/>
            </a:pPr>
            <a:r>
              <a:rPr lang="en-US" sz="6500" b="1" dirty="0"/>
              <a:t>Messaging</a:t>
            </a:r>
          </a:p>
          <a:p>
            <a:pPr marL="1143000" indent="-1143000">
              <a:spcAft>
                <a:spcPts val="1500"/>
              </a:spcAft>
              <a:buFont typeface="+mj-lt"/>
              <a:buAutoNum type="arabicPeriod"/>
            </a:pPr>
            <a:r>
              <a:rPr lang="en-US" sz="6500" b="1" dirty="0"/>
              <a:t>Key Findings</a:t>
            </a:r>
          </a:p>
          <a:p>
            <a:pPr marL="2437130" lvl="2" indent="-608965">
              <a:spcAft>
                <a:spcPts val="1500"/>
              </a:spcAft>
            </a:pPr>
            <a:r>
              <a:rPr lang="en-US" sz="6500" dirty="0"/>
              <a:t>Agency Experience &amp; Feedback</a:t>
            </a:r>
          </a:p>
          <a:p>
            <a:pPr marL="2437130" lvl="2" indent="-608965">
              <a:spcAft>
                <a:spcPts val="1500"/>
              </a:spcAft>
            </a:pPr>
            <a:r>
              <a:rPr lang="en-US" sz="6500" dirty="0"/>
              <a:t>Lessons Learned and Opportunities</a:t>
            </a:r>
          </a:p>
          <a:p>
            <a:pPr marL="0" indent="0">
              <a:spcAft>
                <a:spcPts val="1500"/>
              </a:spcAft>
              <a:buNone/>
            </a:pPr>
            <a:endParaRPr lang="en-US" sz="6500" b="1" dirty="0"/>
          </a:p>
          <a:p>
            <a:pPr marL="0" indent="0">
              <a:spcAft>
                <a:spcPts val="1500"/>
              </a:spcAft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864C0F0-9CC6-433C-91CF-7ACA260B8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21274"/>
            <a:ext cx="24384000" cy="2397211"/>
          </a:xfrm>
        </p:spPr>
        <p:txBody>
          <a:bodyPr>
            <a:normAutofit/>
          </a:bodyPr>
          <a:lstStyle/>
          <a:p>
            <a:r>
              <a:rPr lang="en-US" sz="8500" b="1"/>
              <a:t>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52B528-9C61-42FE-8E45-376B96BA5752}"/>
              </a:ext>
            </a:extLst>
          </p:cNvPr>
          <p:cNvSpPr txBox="1">
            <a:spLocks/>
          </p:cNvSpPr>
          <p:nvPr/>
        </p:nvSpPr>
        <p:spPr>
          <a:xfrm>
            <a:off x="23075399" y="12486331"/>
            <a:ext cx="402261" cy="461662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9pPr>
          </a:lstStyle>
          <a:p>
            <a:pPr defTabSz="825178"/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2</a:t>
            </a:r>
          </a:p>
          <a:p>
            <a:pPr defTabSz="825178"/>
            <a:endParaRPr lang="en-US" sz="28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26193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/>
          <p:cNvSpPr txBox="1">
            <a:spLocks/>
          </p:cNvSpPr>
          <p:nvPr/>
        </p:nvSpPr>
        <p:spPr bwMode="auto">
          <a:xfrm>
            <a:off x="1056503" y="793971"/>
            <a:ext cx="22270994" cy="1128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sz="8500" b="1">
                <a:solidFill>
                  <a:schemeClr val="bg1"/>
                </a:solidFill>
                <a:latin typeface="Calibri" panose="020F0502020204030204" pitchFamily="34" charset="0"/>
              </a:rPr>
              <a:t>Enrollment results varied across agencies </a:t>
            </a:r>
          </a:p>
          <a:p>
            <a:pPr lvl="0"/>
            <a:r>
              <a:rPr lang="en-US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" name="Slide Number Placeholder 11"/>
          <p:cNvSpPr txBox="1">
            <a:spLocks/>
          </p:cNvSpPr>
          <p:nvPr/>
        </p:nvSpPr>
        <p:spPr>
          <a:xfrm>
            <a:off x="23101770" y="12476462"/>
            <a:ext cx="914400" cy="730250"/>
          </a:xfrm>
          <a:prstGeom prst="rect">
            <a:avLst/>
          </a:prstGeom>
        </p:spPr>
        <p:txBody>
          <a:bodyPr/>
          <a:lstStyle/>
          <a:p>
            <a:pPr algn="l" defTabSz="1828800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CFFB9B6C-0473-4C0A-882C-41C3E96A08B0}" type="slidenum">
              <a:rPr lang="en-US" altLang="en-US" sz="2800" kern="1200">
                <a:solidFill>
                  <a:schemeClr val="bg1"/>
                </a:solidFill>
                <a:latin typeface="Calibri" pitchFamily="34" charset="0"/>
              </a:rPr>
              <a:pPr algn="l" defTabSz="182880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 altLang="en-US" sz="2800" kern="12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B6DA57-DE37-4436-9652-D6856734E61A}"/>
              </a:ext>
            </a:extLst>
          </p:cNvPr>
          <p:cNvSpPr txBox="1"/>
          <p:nvPr/>
        </p:nvSpPr>
        <p:spPr>
          <a:xfrm>
            <a:off x="7797248" y="5429105"/>
            <a:ext cx="15994725" cy="57964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685800" lvl="0" indent="-685800" algn="l">
              <a:spcBef>
                <a:spcPts val="1200"/>
              </a:spcBef>
              <a:spcAft>
                <a:spcPts val="6000"/>
              </a:spcAft>
              <a:buFont typeface="Vrinda" panose="020B0502040204020203" pitchFamily="34" charset="0"/>
              <a:buChar char="»"/>
            </a:pPr>
            <a:r>
              <a:rPr lang="en-US" sz="6000" dirty="0">
                <a:solidFill>
                  <a:srgbClr val="152E5F"/>
                </a:solidFill>
                <a:latin typeface="Calibri" panose="020F0502020204030204" pitchFamily="34" charset="0"/>
              </a:rPr>
              <a:t>The overall conversion rate from appointment request to enrollment is </a:t>
            </a:r>
            <a:r>
              <a:rPr lang="en-US" sz="6000" b="1" dirty="0">
                <a:solidFill>
                  <a:srgbClr val="152E5F"/>
                </a:solidFill>
                <a:latin typeface="Calibri" panose="020F0502020204030204" pitchFamily="34" charset="0"/>
              </a:rPr>
              <a:t>23.5%</a:t>
            </a:r>
            <a:endParaRPr lang="en-US" sz="6000" dirty="0">
              <a:solidFill>
                <a:srgbClr val="152E5F"/>
              </a:solidFill>
              <a:latin typeface="Calibri" panose="020F0502020204030204" pitchFamily="34" charset="0"/>
            </a:endParaRPr>
          </a:p>
          <a:p>
            <a:pPr marL="685800" lvl="0" indent="-685800" algn="l">
              <a:spcBef>
                <a:spcPts val="1200"/>
              </a:spcBef>
              <a:spcAft>
                <a:spcPts val="1200"/>
              </a:spcAft>
              <a:buFont typeface="Vrinda" panose="020B0502040204020203" pitchFamily="34" charset="0"/>
              <a:buChar char="»"/>
            </a:pPr>
            <a:r>
              <a:rPr lang="en-US" sz="6000" dirty="0">
                <a:solidFill>
                  <a:srgbClr val="152E5F"/>
                </a:solidFill>
                <a:latin typeface="Calibri" panose="020F0502020204030204" pitchFamily="34" charset="0"/>
              </a:rPr>
              <a:t>But this masks the varied rates across agencies from </a:t>
            </a:r>
            <a:r>
              <a:rPr lang="en-US" sz="6000" b="1" dirty="0">
                <a:solidFill>
                  <a:srgbClr val="152E5F"/>
                </a:solidFill>
                <a:latin typeface="Calibri" panose="020F0502020204030204" pitchFamily="34" charset="0"/>
              </a:rPr>
              <a:t>6.7% to 28.6% </a:t>
            </a:r>
            <a:r>
              <a:rPr lang="en-US" sz="6000" dirty="0">
                <a:solidFill>
                  <a:srgbClr val="152E5F"/>
                </a:solidFill>
                <a:latin typeface="Calibri" panose="020F0502020204030204" pitchFamily="34" charset="0"/>
              </a:rPr>
              <a:t>(with an outlier at 66.7%)</a:t>
            </a:r>
          </a:p>
          <a:p>
            <a:pPr marL="685800" marR="0" indent="-6858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5000" b="0" i="0" u="none" strike="noStrike" cap="none" spc="0" normalizeH="0" baseline="0" dirty="0">
              <a:ln>
                <a:noFill/>
              </a:ln>
              <a:solidFill>
                <a:srgbClr val="535353"/>
              </a:solidFill>
              <a:effectLst/>
              <a:uFillTx/>
              <a:latin typeface="Calibri" panose="020F0502020204030204" pitchFamily="34" charset="0"/>
              <a:ea typeface="Gill Sans Light"/>
              <a:cs typeface="Gill Sans Light"/>
              <a:sym typeface="Gill Sans Light"/>
            </a:endParaRPr>
          </a:p>
        </p:txBody>
      </p:sp>
      <p:pic>
        <p:nvPicPr>
          <p:cNvPr id="5" name="Picture 4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FD328282-78F3-4CFD-904F-1678B7FD25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6966"/>
            <a:ext cx="7797248" cy="779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896246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72A4529-62AD-4B7A-9B8E-F9558BB217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4726993"/>
              </p:ext>
            </p:extLst>
          </p:nvPr>
        </p:nvGraphicFramePr>
        <p:xfrm>
          <a:off x="1947484" y="3262181"/>
          <a:ext cx="20489031" cy="9622215"/>
        </p:xfrm>
        <a:graphic>
          <a:graphicData uri="http://schemas.openxmlformats.org/drawingml/2006/table">
            <a:tbl>
              <a:tblPr firstRow="1" firstCol="1" bandRow="1"/>
              <a:tblGrid>
                <a:gridCol w="5949607">
                  <a:extLst>
                    <a:ext uri="{9D8B030D-6E8A-4147-A177-3AD203B41FA5}">
                      <a16:colId xmlns:a16="http://schemas.microsoft.com/office/drawing/2014/main" val="698114744"/>
                    </a:ext>
                  </a:extLst>
                </a:gridCol>
                <a:gridCol w="2183883">
                  <a:extLst>
                    <a:ext uri="{9D8B030D-6E8A-4147-A177-3AD203B41FA5}">
                      <a16:colId xmlns:a16="http://schemas.microsoft.com/office/drawing/2014/main" val="2812118714"/>
                    </a:ext>
                  </a:extLst>
                </a:gridCol>
                <a:gridCol w="2662077">
                  <a:extLst>
                    <a:ext uri="{9D8B030D-6E8A-4147-A177-3AD203B41FA5}">
                      <a16:colId xmlns:a16="http://schemas.microsoft.com/office/drawing/2014/main" val="2823553353"/>
                    </a:ext>
                  </a:extLst>
                </a:gridCol>
                <a:gridCol w="2252529">
                  <a:extLst>
                    <a:ext uri="{9D8B030D-6E8A-4147-A177-3AD203B41FA5}">
                      <a16:colId xmlns:a16="http://schemas.microsoft.com/office/drawing/2014/main" val="1958154986"/>
                    </a:ext>
                  </a:extLst>
                </a:gridCol>
                <a:gridCol w="2268633">
                  <a:extLst>
                    <a:ext uri="{9D8B030D-6E8A-4147-A177-3AD203B41FA5}">
                      <a16:colId xmlns:a16="http://schemas.microsoft.com/office/drawing/2014/main" val="3269849970"/>
                    </a:ext>
                  </a:extLst>
                </a:gridCol>
                <a:gridCol w="2586151">
                  <a:extLst>
                    <a:ext uri="{9D8B030D-6E8A-4147-A177-3AD203B41FA5}">
                      <a16:colId xmlns:a16="http://schemas.microsoft.com/office/drawing/2014/main" val="1542733028"/>
                    </a:ext>
                  </a:extLst>
                </a:gridCol>
                <a:gridCol w="2586151">
                  <a:extLst>
                    <a:ext uri="{9D8B030D-6E8A-4147-A177-3AD203B41FA5}">
                      <a16:colId xmlns:a16="http://schemas.microsoft.com/office/drawing/2014/main" val="387050901"/>
                    </a:ext>
                  </a:extLst>
                </a:gridCol>
              </a:tblGrid>
              <a:tr h="98233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C38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1">
                          <a:solidFill>
                            <a:srgbClr val="152E5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Large</a:t>
                      </a:r>
                      <a:endParaRPr lang="en-US" sz="4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C3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1">
                          <a:solidFill>
                            <a:srgbClr val="152E5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Medium</a:t>
                      </a:r>
                      <a:endParaRPr lang="en-US" sz="4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C3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1">
                          <a:solidFill>
                            <a:srgbClr val="152E5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Small</a:t>
                      </a:r>
                      <a:endParaRPr lang="en-US" sz="4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C3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5026205"/>
                  </a:ext>
                </a:extLst>
              </a:tr>
              <a:tr h="98233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4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2E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Denver</a:t>
                      </a:r>
                      <a:endParaRPr lang="en-US" sz="3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2E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Tri- County</a:t>
                      </a:r>
                      <a:endParaRPr lang="en-US" sz="3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2E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Mesa</a:t>
                      </a:r>
                      <a:endParaRPr lang="en-US" sz="3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2E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Pueblo</a:t>
                      </a:r>
                      <a:endParaRPr lang="en-US" sz="3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2E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Jefferson</a:t>
                      </a:r>
                      <a:endParaRPr lang="en-US" sz="3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2E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Northeast</a:t>
                      </a:r>
                      <a:endParaRPr lang="en-US" sz="3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2E5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7444240"/>
                  </a:ext>
                </a:extLst>
              </a:tr>
              <a:tr h="98233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Receiving texts</a:t>
                      </a:r>
                      <a:endParaRPr lang="en-US" sz="3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7DC">
                        <a:alpha val="6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1,768</a:t>
                      </a:r>
                      <a:endParaRPr lang="en-US" sz="3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3,438</a:t>
                      </a:r>
                      <a:endParaRPr lang="en-US" sz="3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434</a:t>
                      </a:r>
                      <a:endParaRPr lang="en-US" sz="3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726</a:t>
                      </a:r>
                      <a:endParaRPr lang="en-US" sz="3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268</a:t>
                      </a:r>
                      <a:endParaRPr lang="en-US" sz="3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  <a:endParaRPr lang="en-US" sz="3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4112296"/>
                  </a:ext>
                </a:extLst>
              </a:tr>
              <a:tr h="98233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Responding to texts</a:t>
                      </a:r>
                      <a:endParaRPr lang="en-US" sz="3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7DC">
                        <a:alpha val="6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312</a:t>
                      </a:r>
                      <a:endParaRPr lang="en-US" sz="3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656</a:t>
                      </a:r>
                      <a:endParaRPr lang="en-US" sz="3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81</a:t>
                      </a:r>
                      <a:endParaRPr lang="en-US" sz="3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138</a:t>
                      </a:r>
                      <a:endParaRPr lang="en-US" sz="3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lang="en-US" sz="3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US" sz="3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720073"/>
                  </a:ext>
                </a:extLst>
              </a:tr>
              <a:tr h="98233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Requesting appointments</a:t>
                      </a:r>
                      <a:endParaRPr lang="en-US" sz="3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7DC">
                        <a:alpha val="6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104</a:t>
                      </a:r>
                      <a:endParaRPr lang="en-US" sz="3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243</a:t>
                      </a:r>
                      <a:endParaRPr lang="en-US" sz="3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sz="3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en-US" sz="3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en-US" sz="3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3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4374842"/>
                  </a:ext>
                </a:extLst>
              </a:tr>
              <a:tr h="98233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 responding to texts</a:t>
                      </a:r>
                      <a:endParaRPr lang="en-US" sz="34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C7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17.6%</a:t>
                      </a:r>
                      <a:endParaRPr lang="en-US" sz="34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19.1%</a:t>
                      </a:r>
                      <a:endParaRPr lang="en-US" sz="34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18.7%</a:t>
                      </a:r>
                      <a:endParaRPr lang="en-US" sz="34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19.0%</a:t>
                      </a:r>
                      <a:endParaRPr lang="en-US" sz="34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19.8%</a:t>
                      </a:r>
                      <a:endParaRPr lang="en-US" sz="34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19.4%</a:t>
                      </a:r>
                      <a:endParaRPr lang="en-US" sz="34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626074"/>
                  </a:ext>
                </a:extLst>
              </a:tr>
              <a:tr h="124272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 responders requesting appointments</a:t>
                      </a:r>
                      <a:endParaRPr lang="en-US" sz="34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C7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33.3%</a:t>
                      </a:r>
                      <a:endParaRPr lang="en-US" sz="34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37.0%</a:t>
                      </a:r>
                      <a:endParaRPr lang="en-US" sz="34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18.5%</a:t>
                      </a:r>
                      <a:endParaRPr lang="en-US" sz="34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25.4%</a:t>
                      </a:r>
                      <a:endParaRPr lang="en-US" sz="34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32.1%</a:t>
                      </a:r>
                      <a:endParaRPr lang="en-US" sz="34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21.4%</a:t>
                      </a:r>
                      <a:endParaRPr lang="en-US" sz="34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5936282"/>
                  </a:ext>
                </a:extLst>
              </a:tr>
              <a:tr h="124272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 appointment requesters enrolled</a:t>
                      </a:r>
                      <a:endParaRPr lang="en-US" sz="34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C7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19.2%</a:t>
                      </a:r>
                      <a:endParaRPr lang="en-US" sz="34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25.1%</a:t>
                      </a:r>
                      <a:endParaRPr lang="en-US" sz="34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6.7%</a:t>
                      </a:r>
                      <a:endParaRPr lang="en-US" sz="34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28.6%</a:t>
                      </a:r>
                      <a:endParaRPr lang="en-US" sz="34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23.5%</a:t>
                      </a:r>
                      <a:endParaRPr lang="en-US" sz="34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400" b="0" strike="sng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66.7%</a:t>
                      </a:r>
                      <a:endParaRPr lang="en-US" sz="3400" b="0" strike="sngStrike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7241436"/>
                  </a:ext>
                </a:extLst>
              </a:tr>
              <a:tr h="124272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Enrollments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(of appointment requesters)</a:t>
                      </a:r>
                      <a:endParaRPr lang="en-US" sz="3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C7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3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  <a:endParaRPr lang="en-US" sz="3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3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3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3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3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9640074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277B4C41-36DA-4063-8F51-ABBDAA54B664}"/>
              </a:ext>
            </a:extLst>
          </p:cNvPr>
          <p:cNvSpPr/>
          <p:nvPr/>
        </p:nvSpPr>
        <p:spPr>
          <a:xfrm>
            <a:off x="2486297" y="831604"/>
            <a:ext cx="19411405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500" b="1">
                <a:solidFill>
                  <a:schemeClr val="bg1"/>
                </a:solidFill>
                <a:latin typeface="Calibri" panose="020F0502020204030204" pitchFamily="34" charset="0"/>
              </a:rPr>
              <a:t>Activity by Local WIC Agency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A39836-2D5F-40C8-8BF2-552FE6BB098A}"/>
              </a:ext>
            </a:extLst>
          </p:cNvPr>
          <p:cNvSpPr/>
          <p:nvPr/>
        </p:nvSpPr>
        <p:spPr>
          <a:xfrm>
            <a:off x="1551709" y="8368612"/>
            <a:ext cx="21391418" cy="872034"/>
          </a:xfrm>
          <a:prstGeom prst="rect">
            <a:avLst/>
          </a:prstGeom>
          <a:noFill/>
          <a:ln w="203200" cap="flat">
            <a:solidFill>
              <a:srgbClr val="9FC13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000" b="0" i="0" u="none" strike="noStrike" cap="none" spc="0" normalizeH="0" baseline="0">
              <a:ln>
                <a:noFill/>
              </a:ln>
              <a:noFill/>
              <a:effectLst/>
              <a:uFillTx/>
              <a:latin typeface="Gill Sans Light"/>
              <a:ea typeface="Gill Sans Light"/>
              <a:cs typeface="Gill Sans Light"/>
              <a:sym typeface="Gill Sans Ligh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2999D55-0067-4638-9AB7-57A76868BB4E}"/>
              </a:ext>
            </a:extLst>
          </p:cNvPr>
          <p:cNvSpPr/>
          <p:nvPr/>
        </p:nvSpPr>
        <p:spPr>
          <a:xfrm>
            <a:off x="1433721" y="9240646"/>
            <a:ext cx="21632756" cy="1230248"/>
          </a:xfrm>
          <a:prstGeom prst="rect">
            <a:avLst/>
          </a:prstGeom>
          <a:noFill/>
          <a:ln w="203200" cap="flat">
            <a:solidFill>
              <a:srgbClr val="9FC13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000" b="0" i="0" u="none" strike="noStrike" cap="none" spc="0" normalizeH="0" baseline="0">
              <a:ln>
                <a:noFill/>
              </a:ln>
              <a:solidFill>
                <a:srgbClr val="535353"/>
              </a:solidFill>
              <a:effectLst/>
              <a:uFillTx/>
              <a:latin typeface="Gill Sans Light"/>
              <a:ea typeface="Gill Sans Light"/>
              <a:cs typeface="Gill Sans Light"/>
              <a:sym typeface="Gill Sans Ligh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C2CE4A-83D7-42DD-9085-B0C01AA34577}"/>
              </a:ext>
            </a:extLst>
          </p:cNvPr>
          <p:cNvSpPr/>
          <p:nvPr/>
        </p:nvSpPr>
        <p:spPr>
          <a:xfrm>
            <a:off x="1433721" y="10470894"/>
            <a:ext cx="21748954" cy="1230248"/>
          </a:xfrm>
          <a:prstGeom prst="rect">
            <a:avLst/>
          </a:prstGeom>
          <a:noFill/>
          <a:ln w="203200" cap="flat">
            <a:solidFill>
              <a:srgbClr val="3399E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000" b="0" i="0" u="none" strike="noStrike" cap="none" spc="0" normalizeH="0" baseline="0">
              <a:ln>
                <a:noFill/>
              </a:ln>
              <a:solidFill>
                <a:srgbClr val="535353"/>
              </a:solidFill>
              <a:effectLst/>
              <a:uFillTx/>
              <a:latin typeface="Gill Sans Light"/>
              <a:ea typeface="Gill Sans Light"/>
              <a:cs typeface="Gill Sans Light"/>
              <a:sym typeface="Gill Sans Light"/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C7B34593-3D05-4194-B9F1-516A2A6CC16A}"/>
              </a:ext>
            </a:extLst>
          </p:cNvPr>
          <p:cNvSpPr txBox="1">
            <a:spLocks/>
          </p:cNvSpPr>
          <p:nvPr/>
        </p:nvSpPr>
        <p:spPr>
          <a:xfrm>
            <a:off x="23182675" y="12642658"/>
            <a:ext cx="564919" cy="577464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9pPr>
          </a:lstStyle>
          <a:p>
            <a:pPr defTabSz="825178"/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34452325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9CDA306-7421-4C1F-BD8D-23690C961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47140"/>
            <a:ext cx="24384000" cy="1676400"/>
          </a:xfrm>
        </p:spPr>
        <p:txBody>
          <a:bodyPr>
            <a:normAutofit/>
          </a:bodyPr>
          <a:lstStyle/>
          <a:p>
            <a:r>
              <a:rPr lang="en-US" sz="8500" b="1">
                <a:latin typeface="Calibri" panose="020F0502020204030204" pitchFamily="34" charset="0"/>
              </a:rPr>
              <a:t>Agency Experience &amp; Feedback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FC219EF-50FA-4C4E-BBD9-2A3E8F6D14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2743201"/>
            <a:ext cx="12401006" cy="9478536"/>
          </a:xfrm>
        </p:spPr>
        <p:txBody>
          <a:bodyPr>
            <a:normAutofit/>
          </a:bodyPr>
          <a:lstStyle/>
          <a:p>
            <a:pPr marL="0" indent="0">
              <a:spcAft>
                <a:spcPts val="1500"/>
              </a:spcAft>
              <a:buNone/>
            </a:pPr>
            <a:r>
              <a:rPr lang="en-US" sz="5000" b="1">
                <a:latin typeface="Calibri" panose="020F0502020204030204" pitchFamily="34" charset="0"/>
              </a:rPr>
              <a:t>Surveyed 10 local agency staff and 1 Director</a:t>
            </a:r>
          </a:p>
          <a:p>
            <a:pPr>
              <a:spcAft>
                <a:spcPts val="1500"/>
              </a:spcAft>
              <a:buFont typeface="Vrinda" panose="020B0502040204020203" pitchFamily="34" charset="0"/>
              <a:buChar char="»"/>
            </a:pPr>
            <a:r>
              <a:rPr lang="en-US" sz="5000" u="sng">
                <a:latin typeface="Calibri" panose="020F0502020204030204" pitchFamily="34" charset="0"/>
              </a:rPr>
              <a:t>WIC Director</a:t>
            </a:r>
            <a:r>
              <a:rPr lang="en-US" sz="5000">
                <a:latin typeface="Calibri" panose="020F0502020204030204" pitchFamily="34" charset="0"/>
              </a:rPr>
              <a:t>: </a:t>
            </a:r>
          </a:p>
          <a:p>
            <a:pPr lvl="1">
              <a:spcAft>
                <a:spcPts val="1500"/>
              </a:spcAft>
            </a:pPr>
            <a:r>
              <a:rPr lang="en-US" sz="5000">
                <a:latin typeface="Calibri" panose="020F0502020204030204" pitchFamily="34" charset="0"/>
              </a:rPr>
              <a:t>Pilot was relatively simple</a:t>
            </a:r>
          </a:p>
          <a:p>
            <a:pPr lvl="1">
              <a:spcAft>
                <a:spcPts val="1500"/>
              </a:spcAft>
            </a:pPr>
            <a:r>
              <a:rPr lang="en-US" sz="5000">
                <a:latin typeface="Calibri" panose="020F0502020204030204" pitchFamily="34" charset="0"/>
              </a:rPr>
              <a:t>Had low impact on daily workload</a:t>
            </a:r>
          </a:p>
          <a:p>
            <a:pPr>
              <a:spcAft>
                <a:spcPts val="1500"/>
              </a:spcAft>
              <a:buFont typeface="Vrinda" panose="020B0502040204020203" pitchFamily="34" charset="0"/>
              <a:buChar char="»"/>
            </a:pPr>
            <a:r>
              <a:rPr lang="en-US" sz="5000" u="sng">
                <a:latin typeface="Calibri" panose="020F0502020204030204" pitchFamily="34" charset="0"/>
              </a:rPr>
              <a:t>Agency Staff</a:t>
            </a:r>
            <a:r>
              <a:rPr lang="en-US" sz="5000">
                <a:latin typeface="Calibri" panose="020F0502020204030204" pitchFamily="34" charset="0"/>
              </a:rPr>
              <a:t>: </a:t>
            </a:r>
          </a:p>
          <a:p>
            <a:pPr lvl="1">
              <a:spcAft>
                <a:spcPts val="1500"/>
              </a:spcAft>
            </a:pPr>
            <a:r>
              <a:rPr lang="en-US" sz="5000">
                <a:latin typeface="Calibri" panose="020F0502020204030204" pitchFamily="34" charset="0"/>
              </a:rPr>
              <a:t>Mostly agreed pilot was easy to integrate into operations</a:t>
            </a:r>
          </a:p>
          <a:p>
            <a:pPr lvl="1">
              <a:spcAft>
                <a:spcPts val="1500"/>
              </a:spcAft>
            </a:pPr>
            <a:r>
              <a:rPr lang="en-US" sz="5000">
                <a:latin typeface="Calibri" panose="020F0502020204030204" pitchFamily="34" charset="0"/>
              </a:rPr>
              <a:t>Some reported that the pilot somewhat impacted their workload</a:t>
            </a:r>
            <a:endParaRPr lang="en-US" sz="500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C4C765C-F808-4695-B523-2196F16EE4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846625"/>
              </p:ext>
            </p:extLst>
          </p:nvPr>
        </p:nvGraphicFramePr>
        <p:xfrm>
          <a:off x="13318625" y="3127762"/>
          <a:ext cx="10194518" cy="8514969"/>
        </p:xfrm>
        <a:graphic>
          <a:graphicData uri="http://schemas.openxmlformats.org/drawingml/2006/table">
            <a:tbl>
              <a:tblPr firstRow="1" firstCol="1" bandRow="1"/>
              <a:tblGrid>
                <a:gridCol w="4404093">
                  <a:extLst>
                    <a:ext uri="{9D8B030D-6E8A-4147-A177-3AD203B41FA5}">
                      <a16:colId xmlns:a16="http://schemas.microsoft.com/office/drawing/2014/main" val="912663038"/>
                    </a:ext>
                  </a:extLst>
                </a:gridCol>
                <a:gridCol w="3584549">
                  <a:extLst>
                    <a:ext uri="{9D8B030D-6E8A-4147-A177-3AD203B41FA5}">
                      <a16:colId xmlns:a16="http://schemas.microsoft.com/office/drawing/2014/main" val="3900938603"/>
                    </a:ext>
                  </a:extLst>
                </a:gridCol>
                <a:gridCol w="2205876">
                  <a:extLst>
                    <a:ext uri="{9D8B030D-6E8A-4147-A177-3AD203B41FA5}">
                      <a16:colId xmlns:a16="http://schemas.microsoft.com/office/drawing/2014/main" val="1109566727"/>
                    </a:ext>
                  </a:extLst>
                </a:gridCol>
              </a:tblGrid>
              <a:tr h="91582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Survey Question / Statement</a:t>
                      </a:r>
                      <a:endParaRPr lang="en-US" sz="2400">
                        <a:effectLst/>
                        <a:latin typeface="Myriad Pro" panose="020B05030304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2E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Clinic Staff</a:t>
                      </a:r>
                      <a:endParaRPr lang="en-US" sz="2400">
                        <a:effectLst/>
                        <a:latin typeface="Myriad Pro" panose="020B05030304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2E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WIC Director</a:t>
                      </a:r>
                      <a:endParaRPr lang="en-US" sz="2400">
                        <a:effectLst/>
                        <a:latin typeface="Myriad Pro" panose="020B05030304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2E5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4324900"/>
                  </a:ext>
                </a:extLst>
              </a:tr>
              <a:tr h="169132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 SNAP Referrals Inbox designed for the WIC texting pilot was easy to use.</a:t>
                      </a:r>
                      <a:endParaRPr lang="en-US" sz="2400">
                        <a:effectLst/>
                        <a:latin typeface="Myriad Pro" panose="020B05030304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C3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Agreed</a:t>
                      </a:r>
                      <a:b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Mostly Agreed</a:t>
                      </a:r>
                      <a:b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Responded Neutral</a:t>
                      </a:r>
                      <a:b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Disagreed</a:t>
                      </a:r>
                      <a:endParaRPr lang="en-US" sz="2400">
                        <a:effectLst/>
                        <a:latin typeface="Myriad Pro" panose="020B05030304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Agreed</a:t>
                      </a:r>
                      <a:endParaRPr lang="en-US" sz="2400">
                        <a:effectLst/>
                        <a:latin typeface="Myriad Pro" panose="020B05030304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3666543"/>
                  </a:ext>
                </a:extLst>
              </a:tr>
              <a:tr h="169132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 received adequate training on how to use the SNAP Referrals Inbox.</a:t>
                      </a:r>
                      <a:endParaRPr lang="en-US" sz="2400">
                        <a:effectLst/>
                        <a:latin typeface="Myriad Pro" panose="020B05030304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C3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 Agreed</a:t>
                      </a:r>
                      <a:b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Mostly Agreed</a:t>
                      </a:r>
                      <a:b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Responded Neutral</a:t>
                      </a:r>
                      <a:b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 Disagreed</a:t>
                      </a:r>
                      <a:endParaRPr lang="en-US" sz="2400">
                        <a:effectLst/>
                        <a:latin typeface="Myriad Pro" panose="020B05030304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Agreed</a:t>
                      </a:r>
                      <a:endParaRPr lang="en-US" sz="2400">
                        <a:effectLst/>
                        <a:latin typeface="Myriad Pro" panose="020B05030304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2976720"/>
                  </a:ext>
                </a:extLst>
              </a:tr>
              <a:tr h="126196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My daily workload was impacted by this pilot</a:t>
                      </a:r>
                      <a:endParaRPr lang="en-US" sz="2400">
                        <a:effectLst/>
                        <a:latin typeface="Myriad Pro" panose="020B05030304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C3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Responded 'Somewhat'</a:t>
                      </a:r>
                      <a:b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 Responded 'Very little.'</a:t>
                      </a:r>
                      <a:b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 Responded 'A lot.'</a:t>
                      </a:r>
                      <a:endParaRPr lang="en-US" sz="2400">
                        <a:effectLst/>
                        <a:latin typeface="Myriad Pro" panose="020B05030304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'Very little.'</a:t>
                      </a:r>
                      <a:endParaRPr lang="en-US" sz="2400">
                        <a:effectLst/>
                        <a:latin typeface="Myriad Pro" panose="020B05030304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3861161"/>
                  </a:ext>
                </a:extLst>
              </a:tr>
              <a:tr h="126196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It was easy to integrate this pilot into daily operations.</a:t>
                      </a:r>
                      <a:endParaRPr lang="en-US" sz="2400">
                        <a:effectLst/>
                        <a:latin typeface="Myriad Pro" panose="020B05030304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C3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Agreed</a:t>
                      </a:r>
                      <a:b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Responded Neutral</a:t>
                      </a:r>
                      <a:b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Slightly Disagreed</a:t>
                      </a:r>
                      <a:endParaRPr lang="en-US" sz="2400">
                        <a:effectLst/>
                        <a:latin typeface="Myriad Pro" panose="020B05030304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Mostly Agreed</a:t>
                      </a:r>
                      <a:endParaRPr lang="en-US" sz="2400">
                        <a:effectLst/>
                        <a:latin typeface="Myriad Pro" panose="020B05030304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0695571"/>
                  </a:ext>
                </a:extLst>
              </a:tr>
              <a:tr h="169257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 believe using texting for outreach improved access to WIC for households that participated in the pilot.</a:t>
                      </a:r>
                      <a:endParaRPr lang="en-US" sz="2400">
                        <a:effectLst/>
                        <a:latin typeface="Myriad Pro" panose="020B05030304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CC3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Agreed</a:t>
                      </a:r>
                      <a:b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Mostly Agreed</a:t>
                      </a:r>
                      <a:b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Responded Neutral</a:t>
                      </a:r>
                      <a:b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 Disagreed</a:t>
                      </a:r>
                      <a:endParaRPr lang="en-US" sz="2400">
                        <a:effectLst/>
                        <a:latin typeface="Myriad Pro" panose="020B05030304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Agreed</a:t>
                      </a:r>
                      <a:endParaRPr lang="en-US" sz="2400">
                        <a:effectLst/>
                        <a:latin typeface="Myriad Pro" panose="020B05030304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4349048"/>
                  </a:ext>
                </a:extLst>
              </a:tr>
            </a:tbl>
          </a:graphicData>
        </a:graphic>
      </p:graphicFrame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536F099B-64F6-4DB1-A0A8-F1E3732376F1}"/>
              </a:ext>
            </a:extLst>
          </p:cNvPr>
          <p:cNvSpPr txBox="1">
            <a:spLocks/>
          </p:cNvSpPr>
          <p:nvPr/>
        </p:nvSpPr>
        <p:spPr>
          <a:xfrm>
            <a:off x="23230683" y="12558221"/>
            <a:ext cx="564919" cy="577464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9pPr>
          </a:lstStyle>
          <a:p>
            <a:pPr defTabSz="825178"/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2237839811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75E947-B444-412E-8B4D-5720D8C310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3674475"/>
            <a:ext cx="22555200" cy="9835376"/>
          </a:xfrm>
        </p:spPr>
        <p:txBody>
          <a:bodyPr>
            <a:normAutofit/>
          </a:bodyPr>
          <a:lstStyle/>
          <a:p>
            <a:pPr marL="685165" indent="-685165">
              <a:spcBef>
                <a:spcPts val="0"/>
              </a:spcBef>
              <a:spcAft>
                <a:spcPts val="3600"/>
              </a:spcAft>
            </a:pPr>
            <a:r>
              <a:rPr lang="en-US" sz="5500" b="1" dirty="0"/>
              <a:t>Need more data to understand why certification is not complete</a:t>
            </a:r>
            <a:endParaRPr lang="en-US" dirty="0"/>
          </a:p>
          <a:p>
            <a:pPr marL="685165" indent="-685165">
              <a:spcBef>
                <a:spcPts val="0"/>
              </a:spcBef>
              <a:spcAft>
                <a:spcPts val="3600"/>
              </a:spcAft>
            </a:pPr>
            <a:r>
              <a:rPr lang="en-US" sz="5500" b="1" dirty="0"/>
              <a:t>Explore alternative calls to action </a:t>
            </a:r>
            <a:endParaRPr lang="en-US" dirty="0"/>
          </a:p>
          <a:p>
            <a:pPr marL="1566545" lvl="1" indent="-652780">
              <a:spcBef>
                <a:spcPts val="0"/>
              </a:spcBef>
              <a:spcAft>
                <a:spcPts val="3600"/>
              </a:spcAft>
              <a:buFont typeface="Calibri" panose="020F0502020204030204" pitchFamily="34" charset="0"/>
              <a:buChar char="»"/>
            </a:pPr>
            <a:r>
              <a:rPr lang="en-US" sz="5500" dirty="0"/>
              <a:t>Link directly to the referral website</a:t>
            </a:r>
          </a:p>
          <a:p>
            <a:pPr marL="1566545" lvl="1" indent="-652780">
              <a:spcBef>
                <a:spcPts val="0"/>
              </a:spcBef>
              <a:spcAft>
                <a:spcPts val="3600"/>
              </a:spcAft>
              <a:buFont typeface="Calibri" panose="020F0502020204030204" pitchFamily="34" charset="0"/>
              <a:buChar char="»"/>
            </a:pPr>
            <a:r>
              <a:rPr lang="en-US" sz="5500" dirty="0"/>
              <a:t>Schedule appointments online</a:t>
            </a:r>
          </a:p>
          <a:p>
            <a:pPr marL="685165" indent="-685165">
              <a:spcBef>
                <a:spcPts val="0"/>
              </a:spcBef>
              <a:spcAft>
                <a:spcPts val="3600"/>
              </a:spcAft>
            </a:pPr>
            <a:r>
              <a:rPr lang="en-US" sz="5500" b="1" dirty="0"/>
              <a:t>Provide more support for families ("Guardrails" texting)</a:t>
            </a:r>
          </a:p>
          <a:p>
            <a:pPr marL="685165" indent="-685165">
              <a:spcBef>
                <a:spcPts val="0"/>
              </a:spcBef>
              <a:spcAft>
                <a:spcPts val="3600"/>
              </a:spcAft>
            </a:pPr>
            <a:r>
              <a:rPr lang="en-US" sz="5500" b="1" dirty="0"/>
              <a:t>Focus on opportunities to streamline the process</a:t>
            </a:r>
          </a:p>
          <a:p>
            <a:pPr marL="1566545" lvl="1" indent="-652780">
              <a:spcBef>
                <a:spcPts val="0"/>
              </a:spcBef>
              <a:spcAft>
                <a:spcPts val="3600"/>
              </a:spcAft>
              <a:buFont typeface="Calibri" panose="020F0502020204030204" pitchFamily="34" charset="0"/>
              <a:buChar char="»"/>
            </a:pPr>
            <a:r>
              <a:rPr lang="en-US" sz="5500" dirty="0"/>
              <a:t>Scripting for adjunctively eligible clients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F0F9EEB-0693-4A61-8890-8F995AA98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610002"/>
            <a:ext cx="24384000" cy="1676400"/>
          </a:xfrm>
        </p:spPr>
        <p:txBody>
          <a:bodyPr>
            <a:normAutofit/>
          </a:bodyPr>
          <a:lstStyle/>
          <a:p>
            <a:r>
              <a:rPr lang="en-US" sz="8500" b="1"/>
              <a:t>Lessons Learned &amp; Opportunities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B9022FF5-FBAA-45BC-B252-4270000EB298}"/>
              </a:ext>
            </a:extLst>
          </p:cNvPr>
          <p:cNvSpPr txBox="1">
            <a:spLocks/>
          </p:cNvSpPr>
          <p:nvPr/>
        </p:nvSpPr>
        <p:spPr>
          <a:xfrm>
            <a:off x="23102114" y="12564083"/>
            <a:ext cx="564919" cy="577464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9pPr>
          </a:lstStyle>
          <a:p>
            <a:pPr defTabSz="825178"/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864858847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14AB9B8-BB6B-428E-B4DB-D8E5FB7D1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199" y="218306"/>
            <a:ext cx="21945601" cy="1828800"/>
          </a:xfrm>
        </p:spPr>
        <p:txBody>
          <a:bodyPr>
            <a:normAutofit/>
          </a:bodyPr>
          <a:lstStyle/>
          <a:p>
            <a:r>
              <a:rPr lang="en-US" sz="8500" b="1">
                <a:solidFill>
                  <a:schemeClr val="bg1"/>
                </a:solidFill>
              </a:rPr>
              <a:t>Contact Information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DEA6DF-AA96-454B-A983-72AB1AFF76C7}"/>
              </a:ext>
            </a:extLst>
          </p:cNvPr>
          <p:cNvSpPr txBox="1"/>
          <p:nvPr/>
        </p:nvSpPr>
        <p:spPr>
          <a:xfrm>
            <a:off x="460294" y="4764830"/>
            <a:ext cx="12293180" cy="7027565"/>
          </a:xfrm>
          <a:prstGeom prst="rect">
            <a:avLst/>
          </a:prstGeom>
          <a:solidFill>
            <a:srgbClr val="152E5F">
              <a:alpha val="78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lvl="1" algn="l" fontAlgn="base"/>
            <a:endParaRPr lang="en-US" b="1" u="sng" dirty="0">
              <a:solidFill>
                <a:srgbClr val="3399E1"/>
              </a:solidFill>
              <a:latin typeface="Calibri" panose="020F0502020204030204" pitchFamily="34" charset="0"/>
            </a:endParaRPr>
          </a:p>
          <a:p>
            <a:pPr lvl="1" algn="l" fontAlgn="base"/>
            <a:r>
              <a:rPr lang="en-US" b="1" u="sng" dirty="0">
                <a:solidFill>
                  <a:srgbClr val="3399E1"/>
                </a:solidFill>
                <a:latin typeface="Calibri" panose="020F0502020204030204" pitchFamily="34" charset="0"/>
              </a:rPr>
              <a:t>Erin Kendrick</a:t>
            </a:r>
          </a:p>
          <a:p>
            <a:pPr lvl="1" algn="l" fontAlgn="base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Nutrition Consultant, Colorado WIC  Program</a:t>
            </a:r>
          </a:p>
          <a:p>
            <a:pPr lvl="1" algn="l" fontAlgn="base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Erin.Kendrick@state.co.us</a:t>
            </a:r>
          </a:p>
          <a:p>
            <a:pPr lvl="1" algn="l" fontAlgn="base"/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1" algn="l" fontAlgn="base"/>
            <a:r>
              <a:rPr lang="en-US" b="1" u="sng" dirty="0">
                <a:solidFill>
                  <a:srgbClr val="3399E1"/>
                </a:solidFill>
                <a:latin typeface="Calibri" panose="020F0502020204030204" pitchFamily="34" charset="0"/>
              </a:rPr>
              <a:t>Heather Benninghoven</a:t>
            </a:r>
          </a:p>
          <a:p>
            <a:pPr lvl="1" algn="l" fontAlgn="base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Colorado Program Coordinator, BDT</a:t>
            </a:r>
          </a:p>
          <a:p>
            <a:pPr lvl="1" algn="l" fontAlgn="base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hbenninghoven@bdtrust.org</a:t>
            </a:r>
            <a:endParaRPr lang="en-US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algn="l" fontAlgn="base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A7F279-688F-47C0-A4D1-47DFEB04043C}"/>
              </a:ext>
            </a:extLst>
          </p:cNvPr>
          <p:cNvSpPr/>
          <p:nvPr/>
        </p:nvSpPr>
        <p:spPr>
          <a:xfrm>
            <a:off x="12019517" y="6427113"/>
            <a:ext cx="34496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09691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5F8796-D2DE-47F3-A8DC-E0BDDF4D9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0" y="4143574"/>
            <a:ext cx="21945599" cy="8991600"/>
          </a:xfrm>
        </p:spPr>
        <p:txBody>
          <a:bodyPr>
            <a:normAutofit/>
          </a:bodyPr>
          <a:lstStyle/>
          <a:p>
            <a:pPr marL="2057049" lvl="1" indent="-1143000">
              <a:buFont typeface="+mj-lt"/>
              <a:buAutoNum type="arabicPeriod"/>
            </a:pPr>
            <a:r>
              <a:rPr lang="en-US" sz="5500">
                <a:latin typeface="Calibri" panose="020F0502020204030204" pitchFamily="34" charset="0"/>
                <a:ea typeface="Helvetica Neue"/>
                <a:cs typeface="Helvetica Neue"/>
                <a:sym typeface="Helvetica Neue"/>
              </a:rPr>
              <a:t>How many pregnant women and children under 5 are enrolled in SNAP or Medicaid but not WIC?</a:t>
            </a:r>
          </a:p>
          <a:p>
            <a:pPr marL="2057049" lvl="1" indent="-1143000">
              <a:buFont typeface="+mj-lt"/>
              <a:buAutoNum type="arabicPeriod"/>
            </a:pPr>
            <a:endParaRPr lang="en-US" sz="5500">
              <a:latin typeface="Calibri" panose="020F0502020204030204" pitchFamily="34" charset="0"/>
              <a:ea typeface="Helvetica Neue"/>
              <a:cs typeface="Helvetica Neue"/>
              <a:sym typeface="Helvetica Neue"/>
            </a:endParaRPr>
          </a:p>
          <a:p>
            <a:pPr marL="2057049" lvl="1" indent="-1143000">
              <a:buFont typeface="+mj-lt"/>
              <a:buAutoNum type="arabicPeriod"/>
            </a:pPr>
            <a:r>
              <a:rPr lang="en-US" sz="5500">
                <a:latin typeface="Calibri" panose="020F0502020204030204" pitchFamily="34" charset="0"/>
                <a:ea typeface="Helvetica Neue"/>
                <a:cs typeface="Helvetica Neue"/>
                <a:sym typeface="Helvetica Neue"/>
              </a:rPr>
              <a:t>What are effective methods of conducting targeted outreach to their families and enrolling them in WIC?</a:t>
            </a:r>
          </a:p>
          <a:p>
            <a:pPr marL="2057049" lvl="1" indent="-1143000">
              <a:buFont typeface="+mj-lt"/>
              <a:buAutoNum type="arabicPeriod"/>
            </a:pPr>
            <a:endParaRPr lang="en-US" sz="5500">
              <a:latin typeface="Calibri" panose="020F0502020204030204" pitchFamily="34" charset="0"/>
              <a:ea typeface="Helvetica Neue"/>
              <a:cs typeface="Helvetica Neue"/>
              <a:sym typeface="Helvetica Neue"/>
            </a:endParaRPr>
          </a:p>
          <a:p>
            <a:pPr marL="2057049" lvl="1" indent="-1143000">
              <a:buFont typeface="+mj-lt"/>
              <a:buAutoNum type="arabicPeriod"/>
            </a:pPr>
            <a:r>
              <a:rPr lang="en-US" sz="5500">
                <a:latin typeface="Calibri" panose="020F0502020204030204" pitchFamily="34" charset="0"/>
                <a:ea typeface="Helvetica Neue"/>
                <a:cs typeface="Helvetica Neue"/>
                <a:sym typeface="Helvetica Neue"/>
              </a:rPr>
              <a:t>Specifically, how effective is a text message strategy and can it lead to a more streamlined enrollment process?</a:t>
            </a:r>
          </a:p>
          <a:p>
            <a:pPr marL="0" indent="0">
              <a:spcAft>
                <a:spcPts val="1500"/>
              </a:spcAft>
              <a:buNone/>
            </a:pPr>
            <a:endParaRPr lang="en-US" sz="5500">
              <a:latin typeface="Calibri" panose="020F050202020403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864C0F0-9CC6-433C-91CF-7ACA260B8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21274"/>
            <a:ext cx="24384000" cy="2397211"/>
          </a:xfrm>
        </p:spPr>
        <p:txBody>
          <a:bodyPr>
            <a:normAutofit/>
          </a:bodyPr>
          <a:lstStyle/>
          <a:p>
            <a:r>
              <a:rPr lang="en-US" sz="8500" b="1"/>
              <a:t>Key Questions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224EF5-8E62-437D-9151-B929BFFEC398}"/>
              </a:ext>
            </a:extLst>
          </p:cNvPr>
          <p:cNvSpPr txBox="1">
            <a:spLocks/>
          </p:cNvSpPr>
          <p:nvPr/>
        </p:nvSpPr>
        <p:spPr>
          <a:xfrm>
            <a:off x="23164799" y="12673512"/>
            <a:ext cx="402261" cy="461662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9pPr>
          </a:lstStyle>
          <a:p>
            <a:pPr defTabSz="825178"/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48435351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734D3794-9A53-4BE2-84E4-FADBC9F269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4346091"/>
              </p:ext>
            </p:extLst>
          </p:nvPr>
        </p:nvGraphicFramePr>
        <p:xfrm>
          <a:off x="192505" y="1776549"/>
          <a:ext cx="23966906" cy="115016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itle 6">
            <a:extLst>
              <a:ext uri="{FF2B5EF4-FFF2-40B4-BE49-F238E27FC236}">
                <a16:creationId xmlns:a16="http://schemas.microsoft.com/office/drawing/2014/main" id="{110A5130-549F-4CA1-A494-57A75E9A3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48284"/>
            <a:ext cx="24384000" cy="1676400"/>
          </a:xfrm>
        </p:spPr>
        <p:txBody>
          <a:bodyPr>
            <a:normAutofit/>
          </a:bodyPr>
          <a:lstStyle/>
          <a:p>
            <a:r>
              <a:rPr lang="en-US" sz="8500" b="1">
                <a:latin typeface="Calibri" panose="020F0502020204030204" pitchFamily="34" charset="0"/>
              </a:rPr>
              <a:t>Project Recap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29F4D0-86E9-4086-B763-E2CA0DB41CE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3027273" y="12624068"/>
            <a:ext cx="402261" cy="461662"/>
          </a:xfrm>
        </p:spPr>
        <p:txBody>
          <a:bodyPr/>
          <a:lstStyle/>
          <a:p>
            <a:pPr defTabSz="825178"/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029007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/>
          <p:cNvSpPr txBox="1">
            <a:spLocks/>
          </p:cNvSpPr>
          <p:nvPr/>
        </p:nvSpPr>
        <p:spPr bwMode="auto">
          <a:xfrm>
            <a:off x="1056503" y="152399"/>
            <a:ext cx="22270994" cy="2421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sz="7200" b="1">
                <a:solidFill>
                  <a:schemeClr val="bg1"/>
                </a:solidFill>
                <a:latin typeface="Calibri" panose="020F0502020204030204" pitchFamily="34" charset="0"/>
              </a:rPr>
              <a:t>Data matching is an effective tool to identify significant numbers of likely eligible but unenrolled WIC families</a:t>
            </a:r>
            <a:endParaRPr lang="en-US" sz="7200">
              <a:solidFill>
                <a:schemeClr val="bg1"/>
              </a:solidFill>
            </a:endParaRPr>
          </a:p>
        </p:txBody>
      </p:sp>
      <p:sp>
        <p:nvSpPr>
          <p:cNvPr id="6" name="Slide Number Placeholder 11"/>
          <p:cNvSpPr txBox="1">
            <a:spLocks/>
          </p:cNvSpPr>
          <p:nvPr/>
        </p:nvSpPr>
        <p:spPr>
          <a:xfrm>
            <a:off x="23078844" y="12568656"/>
            <a:ext cx="497305" cy="730250"/>
          </a:xfrm>
          <a:prstGeom prst="rect">
            <a:avLst/>
          </a:prstGeom>
        </p:spPr>
        <p:txBody>
          <a:bodyPr/>
          <a:lstStyle/>
          <a:p>
            <a:pPr algn="l" defTabSz="1828800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CFFB9B6C-0473-4C0A-882C-41C3E96A08B0}" type="slidenum">
              <a:rPr lang="en-US" altLang="en-US" sz="2800" kern="1200">
                <a:solidFill>
                  <a:schemeClr val="bg1"/>
                </a:solidFill>
                <a:latin typeface="Calibri" pitchFamily="34" charset="0"/>
              </a:rPr>
              <a:pPr algn="l" defTabSz="182880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altLang="en-US" sz="2800" kern="12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B6DA57-DE37-4436-9652-D6856734E61A}"/>
              </a:ext>
            </a:extLst>
          </p:cNvPr>
          <p:cNvSpPr txBox="1"/>
          <p:nvPr/>
        </p:nvSpPr>
        <p:spPr>
          <a:xfrm>
            <a:off x="9207606" y="4435836"/>
            <a:ext cx="13182839" cy="68531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spcBef>
                <a:spcPts val="1200"/>
              </a:spcBef>
              <a:spcAft>
                <a:spcPts val="1200"/>
              </a:spcAft>
            </a:pPr>
            <a:r>
              <a:rPr lang="en-US" b="1" dirty="0">
                <a:solidFill>
                  <a:srgbClr val="152E5F"/>
                </a:solidFill>
                <a:latin typeface="Calibri" panose="020F0502020204030204" pitchFamily="34" charset="0"/>
              </a:rPr>
              <a:t>Cross matching WIC and SNAP identified at least:</a:t>
            </a:r>
          </a:p>
          <a:p>
            <a:pPr marL="1384300" lvl="4" indent="-685800" algn="l">
              <a:spcBef>
                <a:spcPts val="1200"/>
              </a:spcBef>
              <a:spcAft>
                <a:spcPts val="3400"/>
              </a:spcAft>
              <a:buFont typeface="Vrinda" panose="020B0502040204020203" pitchFamily="34" charset="0"/>
              <a:buChar char="»"/>
            </a:pPr>
            <a:r>
              <a:rPr lang="en-US" sz="4800" b="1" dirty="0">
                <a:solidFill>
                  <a:srgbClr val="152E5F"/>
                </a:solidFill>
                <a:latin typeface="Calibri" panose="020F0502020204030204" pitchFamily="34" charset="0"/>
              </a:rPr>
              <a:t>20,191</a:t>
            </a:r>
            <a:r>
              <a:rPr lang="en-US" sz="4800" dirty="0">
                <a:solidFill>
                  <a:srgbClr val="152E5F"/>
                </a:solidFill>
                <a:latin typeface="Calibri" panose="020F0502020204030204" pitchFamily="34" charset="0"/>
              </a:rPr>
              <a:t> families were eligible but not enrolled in WIC statewide</a:t>
            </a:r>
          </a:p>
          <a:p>
            <a:pPr marL="1384300" lvl="2" indent="-685800" algn="l">
              <a:spcBef>
                <a:spcPts val="1200"/>
              </a:spcBef>
              <a:spcAft>
                <a:spcPts val="3400"/>
              </a:spcAft>
              <a:buFont typeface="Vrinda" panose="020B0502040204020203" pitchFamily="34" charset="0"/>
              <a:buChar char="»"/>
            </a:pPr>
            <a:r>
              <a:rPr lang="en-US" sz="4800" b="1" dirty="0">
                <a:solidFill>
                  <a:srgbClr val="152E5F"/>
                </a:solidFill>
                <a:latin typeface="Calibri" panose="020F0502020204030204" pitchFamily="34" charset="0"/>
              </a:rPr>
              <a:t>12,079</a:t>
            </a:r>
            <a:r>
              <a:rPr lang="en-US" sz="4800" dirty="0">
                <a:solidFill>
                  <a:srgbClr val="152E5F"/>
                </a:solidFill>
                <a:latin typeface="Calibri" panose="020F0502020204030204" pitchFamily="34" charset="0"/>
              </a:rPr>
              <a:t> families were eligible but not enrolled in WIC in participating pilot agencies</a:t>
            </a:r>
            <a:endParaRPr lang="en-US" sz="4800" dirty="0">
              <a:latin typeface="Calibri" panose="020F0502020204030204" pitchFamily="34" charset="0"/>
            </a:endParaRPr>
          </a:p>
          <a:p>
            <a:pPr algn="l"/>
            <a:endParaRPr lang="en-US" dirty="0"/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000" b="0" i="0" u="none" strike="noStrike" cap="none" spc="0" normalizeH="0" baseline="0" dirty="0">
              <a:ln>
                <a:noFill/>
              </a:ln>
              <a:solidFill>
                <a:srgbClr val="535353"/>
              </a:solidFill>
              <a:effectLst/>
              <a:uFillTx/>
              <a:latin typeface="Gill Sans Light"/>
              <a:ea typeface="Gill Sans Light"/>
              <a:cs typeface="Gill Sans Light"/>
              <a:sym typeface="Gill Sans Light"/>
            </a:endParaRPr>
          </a:p>
        </p:txBody>
      </p:sp>
      <p:pic>
        <p:nvPicPr>
          <p:cNvPr id="13" name="Picture 12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85EF40B4-7B6E-449C-92DE-61639DCED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03" y="3978305"/>
            <a:ext cx="7790935" cy="7790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0777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B9C55BE-1AAE-4DE9-889C-8D5CBB2B5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71606"/>
            <a:ext cx="24384000" cy="1676400"/>
          </a:xfrm>
        </p:spPr>
        <p:txBody>
          <a:bodyPr>
            <a:normAutofit/>
          </a:bodyPr>
          <a:lstStyle/>
          <a:p>
            <a:r>
              <a:rPr lang="en-US" sz="8500" b="1">
                <a:latin typeface="Calibri" panose="020F0502020204030204" pitchFamily="34" charset="0"/>
              </a:rPr>
              <a:t>Local Agency Selection &amp; Training</a:t>
            </a:r>
            <a:endParaRPr lang="en-US" sz="85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87D5A0-041A-4C5E-852C-02DBB87B3B7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2937833" y="12616197"/>
            <a:ext cx="402261" cy="461662"/>
          </a:xfrm>
        </p:spPr>
        <p:txBody>
          <a:bodyPr/>
          <a:lstStyle/>
          <a:p>
            <a:pPr defTabSz="825178"/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6</a:t>
            </a:r>
          </a:p>
        </p:txBody>
      </p:sp>
      <p:pic>
        <p:nvPicPr>
          <p:cNvPr id="15" name="Picture 15">
            <a:extLst>
              <a:ext uri="{FF2B5EF4-FFF2-40B4-BE49-F238E27FC236}">
                <a16:creationId xmlns:a16="http://schemas.microsoft.com/office/drawing/2014/main" id="{DF151EBF-F299-4767-8837-3B26D3264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40000">
            <a:off x="-253329" y="2939576"/>
            <a:ext cx="12836577" cy="97023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3E3C5C-9DD2-4364-973D-46C85AD275CF}"/>
              </a:ext>
            </a:extLst>
          </p:cNvPr>
          <p:cNvSpPr txBox="1"/>
          <p:nvPr/>
        </p:nvSpPr>
        <p:spPr>
          <a:xfrm>
            <a:off x="13373739" y="5570939"/>
            <a:ext cx="9388839" cy="48218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>
              <a:spcBef>
                <a:spcPts val="1600"/>
              </a:spcBef>
              <a:spcAft>
                <a:spcPts val="1600"/>
              </a:spcAft>
            </a:pPr>
            <a:r>
              <a:rPr lang="en-US" b="1" dirty="0">
                <a:solidFill>
                  <a:srgbClr val="002060"/>
                </a:solidFill>
                <a:latin typeface="Calibri"/>
                <a:ea typeface="Gill Sans Light"/>
                <a:cs typeface="Gill Sans Light"/>
              </a:rPr>
              <a:t>Six participating agencies:</a:t>
            </a:r>
          </a:p>
          <a:p>
            <a:pPr marL="685800" lvl="4" indent="-685800" algn="l">
              <a:spcBef>
                <a:spcPts val="1600"/>
              </a:spcBef>
              <a:spcAft>
                <a:spcPts val="1600"/>
              </a:spcAft>
              <a:buFontTx/>
              <a:buChar char="»"/>
            </a:pPr>
            <a:r>
              <a:rPr lang="en-US" dirty="0">
                <a:solidFill>
                  <a:srgbClr val="002060"/>
                </a:solidFill>
                <a:latin typeface="Calibri"/>
                <a:ea typeface="Gill Sans Light"/>
                <a:cs typeface="Gill Sans Light"/>
              </a:rPr>
              <a:t>2 Small Counties (1-2 Clinics)</a:t>
            </a:r>
          </a:p>
          <a:p>
            <a:pPr marL="685800" lvl="3" indent="-685800" algn="l">
              <a:spcBef>
                <a:spcPts val="1600"/>
              </a:spcBef>
              <a:spcAft>
                <a:spcPts val="1600"/>
              </a:spcAft>
              <a:buFontTx/>
              <a:buChar char="»"/>
            </a:pPr>
            <a:r>
              <a:rPr lang="en-US" dirty="0">
                <a:solidFill>
                  <a:srgbClr val="002060"/>
                </a:solidFill>
                <a:latin typeface="Calibri"/>
                <a:ea typeface="Gill Sans Light"/>
                <a:cs typeface="Gill Sans Light"/>
              </a:rPr>
              <a:t>2 Medium (3-5 Clinics)</a:t>
            </a:r>
          </a:p>
          <a:p>
            <a:pPr marL="685800" lvl="3" indent="-685800" algn="l">
              <a:spcBef>
                <a:spcPts val="1600"/>
              </a:spcBef>
              <a:spcAft>
                <a:spcPts val="1600"/>
              </a:spcAft>
              <a:buFontTx/>
              <a:buChar char="»"/>
            </a:pPr>
            <a:r>
              <a:rPr lang="en-US" dirty="0">
                <a:solidFill>
                  <a:srgbClr val="002060"/>
                </a:solidFill>
                <a:latin typeface="Calibri"/>
                <a:ea typeface="Gill Sans Light"/>
                <a:cs typeface="Gill Sans Light"/>
              </a:rPr>
              <a:t>2 Large (5+ Clinics</a:t>
            </a:r>
            <a:r>
              <a:rPr lang="en-US" dirty="0">
                <a:latin typeface="Gill Sans Light"/>
                <a:ea typeface="Gill Sans Light"/>
                <a:cs typeface="Gill Sans Ligh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0274665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9CAD1-1436-453E-8045-C4B9A0613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Messaging</a:t>
            </a:r>
          </a:p>
        </p:txBody>
      </p:sp>
    </p:spTree>
    <p:extLst>
      <p:ext uri="{BB962C8B-B14F-4D97-AF65-F5344CB8AC3E}">
        <p14:creationId xmlns:p14="http://schemas.microsoft.com/office/powerpoint/2010/main" val="381496824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/>
          <p:cNvSpPr txBox="1">
            <a:spLocks/>
          </p:cNvSpPr>
          <p:nvPr/>
        </p:nvSpPr>
        <p:spPr bwMode="auto">
          <a:xfrm>
            <a:off x="1056503" y="645367"/>
            <a:ext cx="22270994" cy="1364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sz="8500" b="1" dirty="0">
                <a:solidFill>
                  <a:schemeClr val="bg1"/>
                </a:solidFill>
                <a:latin typeface="Calibri" panose="020F0502020204030204" pitchFamily="34" charset="0"/>
              </a:rPr>
              <a:t>Texting is a viable mode of engaging people</a:t>
            </a:r>
          </a:p>
          <a:p>
            <a:pPr lvl="0"/>
            <a:endParaRPr lang="en-US" sz="8500" b="1" dirty="0">
              <a:solidFill>
                <a:srgbClr val="152E5F"/>
              </a:solidFill>
              <a:latin typeface="Calibri" panose="020F0502020204030204" pitchFamily="34" charset="0"/>
            </a:endParaRPr>
          </a:p>
          <a:p>
            <a:pPr lvl="0"/>
            <a:r>
              <a:rPr lang="en-US" sz="8500" dirty="0"/>
              <a:t> </a:t>
            </a:r>
          </a:p>
        </p:txBody>
      </p:sp>
      <p:sp>
        <p:nvSpPr>
          <p:cNvPr id="6" name="Slide Number Placeholder 11"/>
          <p:cNvSpPr txBox="1">
            <a:spLocks/>
          </p:cNvSpPr>
          <p:nvPr/>
        </p:nvSpPr>
        <p:spPr>
          <a:xfrm>
            <a:off x="23098897" y="12598258"/>
            <a:ext cx="457200" cy="472375"/>
          </a:xfrm>
          <a:prstGeom prst="rect">
            <a:avLst/>
          </a:prstGeom>
        </p:spPr>
        <p:txBody>
          <a:bodyPr/>
          <a:lstStyle/>
          <a:p>
            <a:pPr algn="l" defTabSz="1828800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CFFB9B6C-0473-4C0A-882C-41C3E96A08B0}" type="slidenum">
              <a:rPr lang="en-US" altLang="en-US" sz="2800" kern="1200">
                <a:solidFill>
                  <a:schemeClr val="bg1"/>
                </a:solidFill>
                <a:latin typeface="Calibri" pitchFamily="34" charset="0"/>
              </a:rPr>
              <a:pPr algn="l" defTabSz="182880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altLang="en-US" sz="2800" kern="12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B6DA57-DE37-4436-9652-D6856734E61A}"/>
              </a:ext>
            </a:extLst>
          </p:cNvPr>
          <p:cNvSpPr txBox="1"/>
          <p:nvPr/>
        </p:nvSpPr>
        <p:spPr>
          <a:xfrm>
            <a:off x="7959788" y="4110841"/>
            <a:ext cx="15112803" cy="80740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685800" lvl="0" indent="-685800" algn="l">
              <a:spcBef>
                <a:spcPts val="1200"/>
              </a:spcBef>
              <a:spcAft>
                <a:spcPts val="3000"/>
              </a:spcAft>
              <a:buFont typeface="Vrinda" panose="020B0502040204020203" pitchFamily="34" charset="0"/>
              <a:buChar char="»"/>
            </a:pPr>
            <a:r>
              <a:rPr lang="en-US" sz="5400" dirty="0">
                <a:solidFill>
                  <a:srgbClr val="152E5F"/>
                </a:solidFill>
                <a:latin typeface="Calibri" panose="020F0502020204030204" pitchFamily="34" charset="0"/>
              </a:rPr>
              <a:t>8 in 10 WIC-eligible households have a mobile phone</a:t>
            </a:r>
          </a:p>
          <a:p>
            <a:pPr marL="685800" lvl="0" indent="-685800" algn="l">
              <a:spcBef>
                <a:spcPts val="1200"/>
              </a:spcBef>
              <a:spcAft>
                <a:spcPts val="3000"/>
              </a:spcAft>
              <a:buFont typeface="Vrinda" panose="020B0502040204020203" pitchFamily="34" charset="0"/>
              <a:buChar char="»"/>
            </a:pPr>
            <a:r>
              <a:rPr lang="en-US" sz="5400" dirty="0">
                <a:solidFill>
                  <a:srgbClr val="152E5F"/>
                </a:solidFill>
                <a:latin typeface="Calibri" panose="020F0502020204030204" pitchFamily="34" charset="0"/>
              </a:rPr>
              <a:t>1 in 5 households requested assistance or more information</a:t>
            </a:r>
          </a:p>
          <a:p>
            <a:pPr marL="685800" lvl="0" indent="-685800" algn="l">
              <a:spcBef>
                <a:spcPts val="1200"/>
              </a:spcBef>
              <a:spcAft>
                <a:spcPts val="3000"/>
              </a:spcAft>
              <a:buFont typeface="Vrinda" panose="020B0502040204020203" pitchFamily="34" charset="0"/>
              <a:buChar char="»"/>
            </a:pPr>
            <a:r>
              <a:rPr lang="en-US" sz="5400" dirty="0">
                <a:solidFill>
                  <a:srgbClr val="152E5F"/>
                </a:solidFill>
                <a:latin typeface="Calibri" panose="020F0502020204030204" pitchFamily="34" charset="0"/>
              </a:rPr>
              <a:t>4-day average response to text outreach compared to 6-weeks with traditional mail</a:t>
            </a:r>
          </a:p>
          <a:p>
            <a:pPr marL="685800" lvl="0" indent="-685800" algn="l">
              <a:spcBef>
                <a:spcPts val="1200"/>
              </a:spcBef>
              <a:spcAft>
                <a:spcPts val="3000"/>
              </a:spcAft>
              <a:buFont typeface="Vrinda" panose="020B0502040204020203" pitchFamily="34" charset="0"/>
              <a:buChar char="»"/>
            </a:pPr>
            <a:r>
              <a:rPr lang="en-US" sz="5400" dirty="0">
                <a:solidFill>
                  <a:srgbClr val="152E5F"/>
                </a:solidFill>
                <a:latin typeface="Calibri" panose="020F0502020204030204" pitchFamily="34" charset="0"/>
              </a:rPr>
              <a:t>Texting is cheaper than mail outreach</a:t>
            </a:r>
          </a:p>
        </p:txBody>
      </p:sp>
      <p:pic>
        <p:nvPicPr>
          <p:cNvPr id="4" name="Picture 3" descr="A close up of a sign&#10;&#10;Description generated with high confidence">
            <a:extLst>
              <a:ext uri="{FF2B5EF4-FFF2-40B4-BE49-F238E27FC236}">
                <a16:creationId xmlns:a16="http://schemas.microsoft.com/office/drawing/2014/main" id="{539B5FD2-322F-4878-A78F-7818F841AE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46" y="4577223"/>
            <a:ext cx="7141242" cy="714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5145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1DE70F-540A-4691-92AC-D20A1E573A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2801" y="5765746"/>
            <a:ext cx="15592611" cy="8767482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buFont typeface="Calibri" panose="020F0502020204030204" pitchFamily="34" charset="0"/>
              <a:buChar char="»"/>
            </a:pPr>
            <a:r>
              <a:rPr lang="en-US" sz="5400" dirty="0"/>
              <a:t>Based on existing outreach experience and WIC marketing research</a:t>
            </a:r>
          </a:p>
          <a:p>
            <a:pPr>
              <a:spcBef>
                <a:spcPts val="1200"/>
              </a:spcBef>
              <a:spcAft>
                <a:spcPts val="1200"/>
              </a:spcAft>
              <a:buFont typeface="Calibri" panose="020F0502020204030204" pitchFamily="34" charset="0"/>
              <a:buChar char="»"/>
            </a:pPr>
            <a:r>
              <a:rPr lang="en-US" sz="5400" dirty="0"/>
              <a:t>Emphasized behavioral economics principles of inclusive and positive support</a:t>
            </a:r>
          </a:p>
          <a:p>
            <a:pPr>
              <a:spcBef>
                <a:spcPts val="1200"/>
              </a:spcBef>
              <a:spcAft>
                <a:spcPts val="1200"/>
              </a:spcAft>
              <a:buFont typeface="Calibri" panose="020F0502020204030204" pitchFamily="34" charset="0"/>
              <a:buChar char="»"/>
            </a:pPr>
            <a:r>
              <a:rPr lang="en-US" sz="5400" dirty="0"/>
              <a:t>Created four different messages on the advantages of WIC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28409B1-F674-436D-9937-24C9DF2A6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518992"/>
            <a:ext cx="24384000" cy="1676400"/>
          </a:xfrm>
        </p:spPr>
        <p:txBody>
          <a:bodyPr>
            <a:normAutofit/>
          </a:bodyPr>
          <a:lstStyle/>
          <a:p>
            <a:r>
              <a:rPr lang="en-US" sz="8500" b="1" dirty="0"/>
              <a:t>Crafted messages for SMS outreach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A2869C-2E97-4D70-AD90-A7D379AFA7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5412" y="4466347"/>
            <a:ext cx="8130631" cy="8130631"/>
          </a:xfrm>
          <a:prstGeom prst="rect">
            <a:avLst/>
          </a:prstGeom>
        </p:spPr>
      </p:pic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2A72A15C-3F76-4850-9FB8-9DA85D2191F2}"/>
              </a:ext>
            </a:extLst>
          </p:cNvPr>
          <p:cNvSpPr txBox="1">
            <a:spLocks/>
          </p:cNvSpPr>
          <p:nvPr/>
        </p:nvSpPr>
        <p:spPr bwMode="auto">
          <a:xfrm>
            <a:off x="1056503" y="3109313"/>
            <a:ext cx="22270994" cy="1364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sz="6000" b="1" dirty="0">
                <a:solidFill>
                  <a:srgbClr val="152E5F"/>
                </a:solidFill>
                <a:latin typeface="Calibri" panose="020F0502020204030204" pitchFamily="34" charset="0"/>
              </a:rPr>
              <a:t>BDT and CDPHE used a range of approaches to inform clients of the advantages of WIC</a:t>
            </a:r>
          </a:p>
          <a:p>
            <a:pPr lvl="0"/>
            <a:endParaRPr lang="en-US" sz="5500" b="1" dirty="0">
              <a:solidFill>
                <a:srgbClr val="152E5F"/>
              </a:solidFill>
              <a:latin typeface="Calibri" panose="020F0502020204030204" pitchFamily="34" charset="0"/>
            </a:endParaRPr>
          </a:p>
          <a:p>
            <a:pPr lvl="0"/>
            <a:r>
              <a:rPr lang="en-US" dirty="0"/>
              <a:t> 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AFB5700D-9C57-40DB-A842-E7CAE9968307}"/>
              </a:ext>
            </a:extLst>
          </p:cNvPr>
          <p:cNvSpPr txBox="1">
            <a:spLocks/>
          </p:cNvSpPr>
          <p:nvPr/>
        </p:nvSpPr>
        <p:spPr>
          <a:xfrm>
            <a:off x="23105780" y="12332283"/>
            <a:ext cx="443434" cy="529390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defRPr>
            </a:lvl9pPr>
          </a:lstStyle>
          <a:p>
            <a:pPr defTabSz="825178"/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085776999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1_Showroom">
  <a:themeElements>
    <a:clrScheme name="Showroom">
      <a:dk1>
        <a:srgbClr val="535353"/>
      </a:dk1>
      <a:lt1>
        <a:srgbClr val="FFFFFF"/>
      </a:lt1>
      <a:dk2>
        <a:srgbClr val="A7A7A7"/>
      </a:dk2>
      <a:lt2>
        <a:srgbClr val="535353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40053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Gill Sans Light"/>
            <a:ea typeface="Gill Sans Light"/>
            <a:cs typeface="Gill Sans Light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Gill Sans Light"/>
            <a:ea typeface="Gill Sans Light"/>
            <a:cs typeface="Gill Sans Light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_Showroom">
  <a:themeElements>
    <a:clrScheme name="Showroom">
      <a:dk1>
        <a:srgbClr val="535353"/>
      </a:dk1>
      <a:lt1>
        <a:srgbClr val="FFFFFF"/>
      </a:lt1>
      <a:dk2>
        <a:srgbClr val="A7A7A7"/>
      </a:dk2>
      <a:lt2>
        <a:srgbClr val="535353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40053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Gill Sans Light"/>
            <a:ea typeface="Gill Sans Light"/>
            <a:cs typeface="Gill Sans Light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Gill Sans Light"/>
            <a:ea typeface="Gill Sans Light"/>
            <a:cs typeface="Gill Sans Light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F097B1CEB92694D9D1EDA650ABB51A6" ma:contentTypeVersion="4" ma:contentTypeDescription="Create a new document." ma:contentTypeScope="" ma:versionID="135d87a3962070801452c8b7b533e7f9">
  <xsd:schema xmlns:xsd="http://www.w3.org/2001/XMLSchema" xmlns:xs="http://www.w3.org/2001/XMLSchema" xmlns:p="http://schemas.microsoft.com/office/2006/metadata/properties" xmlns:ns2="87240f84-89f1-4906-a573-ad707ac307f7" xmlns:ns3="02896091-4a8d-4fdf-93a8-44c88b590be0" targetNamespace="http://schemas.microsoft.com/office/2006/metadata/properties" ma:root="true" ma:fieldsID="007d5a81bdefab9e94246a63bde0c314" ns2:_="" ns3:_="">
    <xsd:import namespace="87240f84-89f1-4906-a573-ad707ac307f7"/>
    <xsd:import namespace="02896091-4a8d-4fdf-93a8-44c88b590be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240f84-89f1-4906-a573-ad707ac307f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896091-4a8d-4fdf-93a8-44c88b590be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02896091-4a8d-4fdf-93a8-44c88b590be0">
      <UserInfo>
        <DisplayName>Zygmunt, Elisa</DisplayName>
        <AccountId>12</AccountId>
        <AccountType/>
      </UserInfo>
      <UserInfo>
        <DisplayName>Wernecke, M</DisplayName>
        <AccountId>24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3940FD2-FDDC-41EC-B1C5-B0C139840E3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7240f84-89f1-4906-a573-ad707ac307f7"/>
    <ds:schemaRef ds:uri="02896091-4a8d-4fdf-93a8-44c88b590be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FE5524C-2432-4B36-B12A-A27794FA73C9}">
  <ds:schemaRefs>
    <ds:schemaRef ds:uri="http://schemas.microsoft.com/office/2006/metadata/properties"/>
    <ds:schemaRef ds:uri="87240f84-89f1-4906-a573-ad707ac307f7"/>
    <ds:schemaRef ds:uri="http://purl.org/dc/elements/1.1/"/>
    <ds:schemaRef ds:uri="http://www.w3.org/XML/1998/namespace"/>
    <ds:schemaRef ds:uri="http://purl.org/dc/terms/"/>
    <ds:schemaRef ds:uri="http://schemas.microsoft.com/office/infopath/2007/PartnerControls"/>
    <ds:schemaRef ds:uri="http://schemas.microsoft.com/office/2006/documentManagement/types"/>
    <ds:schemaRef ds:uri="02896091-4a8d-4fdf-93a8-44c88b590be0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6DC8F6A-B8A8-48FA-A0C5-BF06CAFFA7C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1671</Words>
  <Application>Microsoft Office PowerPoint</Application>
  <PresentationFormat>Custom</PresentationFormat>
  <Paragraphs>329</Paragraphs>
  <Slides>24</Slides>
  <Notes>22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1_Showroom</vt:lpstr>
      <vt:lpstr>2_Showroom</vt:lpstr>
      <vt:lpstr>SNAP into WIC</vt:lpstr>
      <vt:lpstr>Overview</vt:lpstr>
      <vt:lpstr>Key Questions</vt:lpstr>
      <vt:lpstr>Project Recap</vt:lpstr>
      <vt:lpstr>PowerPoint Presentation</vt:lpstr>
      <vt:lpstr>Local Agency Selection &amp; Training</vt:lpstr>
      <vt:lpstr>Messaging</vt:lpstr>
      <vt:lpstr>PowerPoint Presentation</vt:lpstr>
      <vt:lpstr>Crafted messages for SMS outreach</vt:lpstr>
      <vt:lpstr>Message #1  Family Health</vt:lpstr>
      <vt:lpstr>Message #2  Nutrition Support</vt:lpstr>
      <vt:lpstr>Message #3  Monetary Value</vt:lpstr>
      <vt:lpstr>Message #4  Connection to SNAP</vt:lpstr>
      <vt:lpstr>Responses continue with iterative messages</vt:lpstr>
      <vt:lpstr>PowerPoint Presentation</vt:lpstr>
      <vt:lpstr>Key Findings</vt:lpstr>
      <vt:lpstr>PowerPoint Presentation</vt:lpstr>
      <vt:lpstr>No significant difference in enrollment between  control (6.3%) and intervention (6.1%) </vt:lpstr>
      <vt:lpstr>PowerPoint Presentation</vt:lpstr>
      <vt:lpstr>PowerPoint Presentation</vt:lpstr>
      <vt:lpstr>PowerPoint Presentation</vt:lpstr>
      <vt:lpstr>Agency Experience &amp; Feedback</vt:lpstr>
      <vt:lpstr>Lessons Learned &amp; Opportunities</vt:lpstr>
      <vt:lpstr>Contact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A TOTAL HEALTH SOLUTION</dc:title>
  <dc:creator>Zielinskie, Ginger</dc:creator>
  <cp:lastModifiedBy>Benninghoven, Heather</cp:lastModifiedBy>
  <cp:revision>4</cp:revision>
  <cp:lastPrinted>2018-09-20T21:04:25Z</cp:lastPrinted>
  <dcterms:modified xsi:type="dcterms:W3CDTF">2019-04-04T18:47:18Z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0x010100AF097B1CEB92694D9D1EDA650ABB51A6</vt:lpwstr>
  </property>
  <property fmtid="{D5CDD505-2E9C-101B-9397-08002B2CF9AE}" pid="3" name="AuthorIds_UIVersion_12288">
    <vt:lpwstr>6,12</vt:lpwstr>
  </property>
</Properties>
</file>