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300" r:id="rId2"/>
    <p:sldId id="256" r:id="rId3"/>
    <p:sldId id="265" r:id="rId4"/>
    <p:sldId id="296" r:id="rId5"/>
    <p:sldId id="277" r:id="rId6"/>
    <p:sldId id="278" r:id="rId7"/>
    <p:sldId id="299" r:id="rId8"/>
    <p:sldId id="279" r:id="rId9"/>
    <p:sldId id="297" r:id="rId10"/>
    <p:sldId id="285" r:id="rId11"/>
    <p:sldId id="286" r:id="rId12"/>
    <p:sldId id="283" r:id="rId13"/>
    <p:sldId id="287" r:id="rId14"/>
    <p:sldId id="281" r:id="rId15"/>
    <p:sldId id="291" r:id="rId16"/>
    <p:sldId id="292" r:id="rId17"/>
    <p:sldId id="293" r:id="rId18"/>
    <p:sldId id="294" r:id="rId19"/>
    <p:sldId id="295" r:id="rId20"/>
    <p:sldId id="298" r:id="rId21"/>
    <p:sldId id="290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735" autoAdjust="0"/>
  </p:normalViewPr>
  <p:slideViewPr>
    <p:cSldViewPr showGuides="1">
      <p:cViewPr varScale="1">
        <p:scale>
          <a:sx n="66" d="100"/>
          <a:sy n="66" d="100"/>
        </p:scale>
        <p:origin x="149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Hampshire Caseload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6095201779420963E-2"/>
                  <c:y val="-6.5919494869771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ED-48AC-8A50-10F319FD75FA}"/>
                </c:ext>
              </c:extLst>
            </c:dLbl>
            <c:dLbl>
              <c:idx val="2"/>
              <c:layout>
                <c:manualLayout>
                  <c:x val="-5.3522027385869586E-2"/>
                  <c:y val="-6.591949486977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D-48AC-8A50-10F319FD75FA}"/>
                </c:ext>
              </c:extLst>
            </c:dLbl>
            <c:dLbl>
              <c:idx val="3"/>
              <c:layout>
                <c:manualLayout>
                  <c:x val="-5.0948852992318071E-2"/>
                  <c:y val="-5.3291239147592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ED-48AC-8A50-10F319FD75FA}"/>
                </c:ext>
              </c:extLst>
            </c:dLbl>
            <c:dLbl>
              <c:idx val="4"/>
              <c:layout>
                <c:manualLayout>
                  <c:x val="-4.4060039655251362E-2"/>
                  <c:y val="-5.644830307813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ED-48AC-8A50-10F319FD75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16299</c:v>
                </c:pt>
                <c:pt idx="1">
                  <c:v>15679</c:v>
                </c:pt>
                <c:pt idx="2">
                  <c:v>14736</c:v>
                </c:pt>
                <c:pt idx="3">
                  <c:v>14705</c:v>
                </c:pt>
                <c:pt idx="4">
                  <c:v>14121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D-48AC-8A50-10F319FD7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282616"/>
        <c:axId val="616278680"/>
      </c:lineChart>
      <c:catAx>
        <c:axId val="6162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78680"/>
        <c:crosses val="autoZero"/>
        <c:auto val="1"/>
        <c:lblAlgn val="ctr"/>
        <c:lblOffset val="100"/>
        <c:noMultiLvlLbl val="0"/>
      </c:catAx>
      <c:valAx>
        <c:axId val="61627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8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Active</a:t>
            </a:r>
            <a:r>
              <a:rPr lang="en-US" sz="2400" baseline="0" dirty="0"/>
              <a:t> Enrollment by Category</a:t>
            </a:r>
            <a:endParaRPr lang="en-US" sz="2400" dirty="0"/>
          </a:p>
        </c:rich>
      </c:tx>
      <c:layout>
        <c:manualLayout>
          <c:xMode val="edge"/>
          <c:yMode val="edge"/>
          <c:x val="0.20739247660838825"/>
          <c:y val="3.7509765091404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75583379677015"/>
          <c:y val="0.21824831612166751"/>
          <c:w val="0.81384718436137971"/>
          <c:h val="0.65907186221216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Families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CAPBM</c:v>
                </c:pt>
                <c:pt idx="1">
                  <c:v>GCH</c:v>
                </c:pt>
                <c:pt idx="2">
                  <c:v>SNHC</c:v>
                </c:pt>
                <c:pt idx="3">
                  <c:v>SCS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10.1</c:v>
                </c:pt>
                <c:pt idx="2">
                  <c:v>14.2</c:v>
                </c:pt>
                <c:pt idx="3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3-4C8D-8F62-8C95909DE1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CAPBM</c:v>
                </c:pt>
                <c:pt idx="1">
                  <c:v>GCH</c:v>
                </c:pt>
                <c:pt idx="2">
                  <c:v>SNHC</c:v>
                </c:pt>
                <c:pt idx="3">
                  <c:v>SCS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12.9</c:v>
                </c:pt>
                <c:pt idx="1">
                  <c:v>13</c:v>
                </c:pt>
                <c:pt idx="2">
                  <c:v>18.2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3-4C8D-8F62-8C95909DE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51792"/>
        <c:axId val="47353432"/>
      </c:barChart>
      <c:catAx>
        <c:axId val="47351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Local</a:t>
                </a:r>
                <a:r>
                  <a:rPr lang="en-US" baseline="0" dirty="0"/>
                  <a:t> Agencies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3432"/>
        <c:crosses val="autoZero"/>
        <c:auto val="1"/>
        <c:lblAlgn val="ctr"/>
        <c:lblOffset val="100"/>
        <c:noMultiLvlLbl val="0"/>
      </c:catAx>
      <c:valAx>
        <c:axId val="4735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3.1258141422907519E-3"/>
              <c:y val="0.469002018734207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132490709009715"/>
          <c:y val="0.15078740971443846"/>
          <c:w val="0.51353655965757816"/>
          <c:h val="6.3851883684285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2060"/>
                </a:solidFill>
              </a:rPr>
              <a:t>NH Participation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91050508930285"/>
          <c:y val="0.12362596122853065"/>
          <c:w val="0.79362742307813938"/>
          <c:h val="0.756621187437777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4904976867925845E-16"/>
                  <c:y val="-2.6315789473684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06-4267-9117-5610504E80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14652</c:v>
                </c:pt>
                <c:pt idx="1">
                  <c:v>14182</c:v>
                </c:pt>
                <c:pt idx="2">
                  <c:v>13101</c:v>
                </c:pt>
                <c:pt idx="3">
                  <c:v>12299</c:v>
                </c:pt>
                <c:pt idx="4">
                  <c:v>12168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06-4267-9117-5610504E80BE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3883184"/>
        <c:axId val="563883840"/>
      </c:lineChart>
      <c:catAx>
        <c:axId val="563883184"/>
        <c:scaling>
          <c:orientation val="minMax"/>
          <c:max val="5"/>
          <c:min val="1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83840"/>
        <c:crosses val="autoZero"/>
        <c:auto val="0"/>
        <c:lblAlgn val="ctr"/>
        <c:lblOffset val="100"/>
        <c:noMultiLvlLbl val="0"/>
      </c:catAx>
      <c:valAx>
        <c:axId val="563883840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Participation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8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%</a:t>
            </a:r>
            <a:r>
              <a:rPr lang="en-US" baseline="0" dirty="0"/>
              <a:t> Participation Decrease, 2015-2018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0.89</c:v>
                </c:pt>
                <c:pt idx="1">
                  <c:v>5.47</c:v>
                </c:pt>
                <c:pt idx="2">
                  <c:v>7.38</c:v>
                </c:pt>
                <c:pt idx="3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F-487E-A272-42A2BFD463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6.65</c:v>
                </c:pt>
                <c:pt idx="1">
                  <c:v>5.32</c:v>
                </c:pt>
                <c:pt idx="2">
                  <c:v>5.41</c:v>
                </c:pt>
                <c:pt idx="3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F-487E-A272-42A2BFD463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63877608"/>
        <c:axId val="563874000"/>
      </c:barChart>
      <c:catAx>
        <c:axId val="563877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74000"/>
        <c:crosses val="autoZero"/>
        <c:auto val="1"/>
        <c:lblAlgn val="ctr"/>
        <c:lblOffset val="100"/>
        <c:noMultiLvlLbl val="0"/>
      </c:catAx>
      <c:valAx>
        <c:axId val="56387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7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41771769679233"/>
          <c:y val="0.92155860400262468"/>
          <c:w val="0.25221471209904073"/>
          <c:h val="7.323306266404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Total % Participation Decreases, 2014-2018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668986144173851E-2"/>
          <c:y val="0.21080420868444075"/>
          <c:w val="0.91933101385582616"/>
          <c:h val="0.773022056453469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363532871644057E-2"/>
                  <c:y val="9.684210526315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D3-4B5C-B48D-B7B4AC112089}"/>
                </c:ext>
              </c:extLst>
            </c:dLbl>
            <c:dLbl>
              <c:idx val="1"/>
              <c:layout>
                <c:manualLayout>
                  <c:x val="-9.3289843130073852E-2"/>
                  <c:y val="5.005847953216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D3-4B5C-B48D-B7B4AC112089}"/>
                </c:ext>
              </c:extLst>
            </c:dLbl>
            <c:dLbl>
              <c:idx val="3"/>
              <c:layout>
                <c:manualLayout>
                  <c:x val="-0.13268418482573399"/>
                  <c:y val="3.27485380116959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D3-4B5C-B48D-B7B4AC112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</c:v>
                </c:pt>
                <c:pt idx="1">
                  <c:v>-3.21</c:v>
                </c:pt>
                <c:pt idx="2">
                  <c:v>-10.59</c:v>
                </c:pt>
                <c:pt idx="3">
                  <c:v>-16.059999999999999</c:v>
                </c:pt>
                <c:pt idx="4">
                  <c:v>-16.95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D3-4B5C-B48D-B7B4AC1120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363532871644057E-2"/>
                  <c:y val="4.4210526315789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D3-4B5C-B48D-B7B4AC112089}"/>
                </c:ext>
              </c:extLst>
            </c:dLbl>
            <c:dLbl>
              <c:idx val="3"/>
              <c:layout>
                <c:manualLayout>
                  <c:x val="-4.9350851492400656E-2"/>
                  <c:y val="-6.6900584795321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D3-4B5C-B48D-B7B4AC112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</c:numCache>
            </c:numRef>
          </c:cat>
          <c:val>
            <c:numRef>
              <c:f>Sheet1!$C$2:$C$6</c:f>
              <c:numCache>
                <c:formatCode>0.00</c:formatCode>
                <c:ptCount val="5"/>
                <c:pt idx="0">
                  <c:v>0</c:v>
                </c:pt>
                <c:pt idx="1">
                  <c:v>-3.81</c:v>
                </c:pt>
                <c:pt idx="2">
                  <c:v>-9.2100000000000009</c:v>
                </c:pt>
                <c:pt idx="3">
                  <c:v>-15.54</c:v>
                </c:pt>
                <c:pt idx="4">
                  <c:v>-21.19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D3-4B5C-B48D-B7B4AC1120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3871704"/>
        <c:axId val="563875640"/>
      </c:lineChart>
      <c:catAx>
        <c:axId val="563871704"/>
        <c:scaling>
          <c:orientation val="minMax"/>
          <c:max val="5"/>
          <c:min val="1"/>
        </c:scaling>
        <c:delete val="0"/>
        <c:axPos val="b"/>
        <c:numFmt formatCode="m/d/yyyy" sourceLinked="0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75640"/>
        <c:crosses val="autoZero"/>
        <c:auto val="0"/>
        <c:lblAlgn val="ctr"/>
        <c:lblOffset val="100"/>
        <c:noMultiLvlLbl val="0"/>
      </c:catAx>
      <c:valAx>
        <c:axId val="56387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71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517884392357933E-2"/>
          <c:y val="0.86188193581065531"/>
          <c:w val="0.3494892571568089"/>
          <c:h val="8.222659667541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FAC79-2364-4BB8-95D9-F400C7D3128C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87896A1-006D-431D-AA9F-12012B2A5AA4}">
      <dgm:prSet phldrT="[Text]"/>
      <dgm:spPr/>
      <dgm:t>
        <a:bodyPr/>
        <a:lstStyle/>
        <a:p>
          <a:r>
            <a:rPr lang="en-US" dirty="0"/>
            <a:t>Stakeholder Meeting</a:t>
          </a:r>
        </a:p>
      </dgm:t>
    </dgm:pt>
    <dgm:pt modelId="{DBA7EE56-AA76-4DD9-AB18-0F080821307E}" type="parTrans" cxnId="{52D0F3A5-F228-49EB-91DF-66DD4BB6279F}">
      <dgm:prSet/>
      <dgm:spPr/>
      <dgm:t>
        <a:bodyPr/>
        <a:lstStyle/>
        <a:p>
          <a:endParaRPr lang="en-US"/>
        </a:p>
      </dgm:t>
    </dgm:pt>
    <dgm:pt modelId="{36E4B978-7DA5-483F-A42B-D07078CA4790}" type="sibTrans" cxnId="{52D0F3A5-F228-49EB-91DF-66DD4BB6279F}">
      <dgm:prSet/>
      <dgm:spPr/>
      <dgm:t>
        <a:bodyPr/>
        <a:lstStyle/>
        <a:p>
          <a:endParaRPr lang="en-US"/>
        </a:p>
      </dgm:t>
    </dgm:pt>
    <dgm:pt modelId="{17306A37-0643-44ED-BCDA-54C4B85F043B}">
      <dgm:prSet phldrT="[Text]"/>
      <dgm:spPr/>
      <dgm:t>
        <a:bodyPr/>
        <a:lstStyle/>
        <a:p>
          <a:r>
            <a:rPr lang="en-US" dirty="0"/>
            <a:t>Share Results</a:t>
          </a:r>
        </a:p>
      </dgm:t>
    </dgm:pt>
    <dgm:pt modelId="{2F869C60-2346-4CC2-9392-82947A859B2C}" type="parTrans" cxnId="{19F406A1-9A34-4874-A7E5-1C40EF89D5C5}">
      <dgm:prSet/>
      <dgm:spPr/>
      <dgm:t>
        <a:bodyPr/>
        <a:lstStyle/>
        <a:p>
          <a:endParaRPr lang="en-US"/>
        </a:p>
      </dgm:t>
    </dgm:pt>
    <dgm:pt modelId="{57238D27-8B22-4503-91DA-2764689D357D}" type="sibTrans" cxnId="{19F406A1-9A34-4874-A7E5-1C40EF89D5C5}">
      <dgm:prSet/>
      <dgm:spPr/>
      <dgm:t>
        <a:bodyPr/>
        <a:lstStyle/>
        <a:p>
          <a:endParaRPr lang="en-US"/>
        </a:p>
      </dgm:t>
    </dgm:pt>
    <dgm:pt modelId="{472372A0-8DA2-4464-B079-C7A1FAE0C586}">
      <dgm:prSet phldrT="[Text]"/>
      <dgm:spPr/>
      <dgm:t>
        <a:bodyPr/>
        <a:lstStyle/>
        <a:p>
          <a:r>
            <a:rPr lang="en-US" dirty="0"/>
            <a:t>Data Sharing Agreement</a:t>
          </a:r>
        </a:p>
      </dgm:t>
    </dgm:pt>
    <dgm:pt modelId="{1B56E7D2-3E35-404A-A04E-1679679165AD}" type="parTrans" cxnId="{497969E5-E41C-42A0-B051-3CDA6A363854}">
      <dgm:prSet/>
      <dgm:spPr/>
      <dgm:t>
        <a:bodyPr/>
        <a:lstStyle/>
        <a:p>
          <a:endParaRPr lang="en-US"/>
        </a:p>
      </dgm:t>
    </dgm:pt>
    <dgm:pt modelId="{4A0498A9-325A-44E2-9CB2-DC4E577A030D}" type="sibTrans" cxnId="{497969E5-E41C-42A0-B051-3CDA6A363854}">
      <dgm:prSet/>
      <dgm:spPr/>
      <dgm:t>
        <a:bodyPr/>
        <a:lstStyle/>
        <a:p>
          <a:endParaRPr lang="en-US"/>
        </a:p>
      </dgm:t>
    </dgm:pt>
    <dgm:pt modelId="{F533CC9B-60D4-4B35-8E41-A67A52A66CB2}">
      <dgm:prSet phldrT="[Text]"/>
      <dgm:spPr/>
      <dgm:t>
        <a:bodyPr/>
        <a:lstStyle/>
        <a:p>
          <a:r>
            <a:rPr lang="en-US" dirty="0"/>
            <a:t>Creative Design Meeting</a:t>
          </a:r>
        </a:p>
      </dgm:t>
    </dgm:pt>
    <dgm:pt modelId="{CDD6C574-5E55-4F98-B574-80DE4EB41442}" type="parTrans" cxnId="{3F5984E4-7D5D-4198-99D9-793561044C70}">
      <dgm:prSet/>
      <dgm:spPr/>
      <dgm:t>
        <a:bodyPr/>
        <a:lstStyle/>
        <a:p>
          <a:endParaRPr lang="en-US"/>
        </a:p>
      </dgm:t>
    </dgm:pt>
    <dgm:pt modelId="{1D60DDAA-1EF8-4785-A70B-898E647AD6DD}" type="sibTrans" cxnId="{3F5984E4-7D5D-4198-99D9-793561044C70}">
      <dgm:prSet/>
      <dgm:spPr/>
      <dgm:t>
        <a:bodyPr/>
        <a:lstStyle/>
        <a:p>
          <a:endParaRPr lang="en-US"/>
        </a:p>
      </dgm:t>
    </dgm:pt>
    <dgm:pt modelId="{AE2CA659-9710-47D2-8F32-C45206018C72}">
      <dgm:prSet phldrT="[Text]"/>
      <dgm:spPr/>
      <dgm:t>
        <a:bodyPr/>
        <a:lstStyle/>
        <a:p>
          <a:r>
            <a:rPr lang="en-US" dirty="0"/>
            <a:t>User Acceptance Testing</a:t>
          </a:r>
        </a:p>
      </dgm:t>
    </dgm:pt>
    <dgm:pt modelId="{98D5CED0-A4FB-49E3-BAA9-A80463A58B58}" type="parTrans" cxnId="{EB281541-B7F8-4E26-81DD-328AE293622F}">
      <dgm:prSet/>
      <dgm:spPr/>
      <dgm:t>
        <a:bodyPr/>
        <a:lstStyle/>
        <a:p>
          <a:endParaRPr lang="en-US"/>
        </a:p>
      </dgm:t>
    </dgm:pt>
    <dgm:pt modelId="{A325E505-FC4D-4B3B-B07F-E0EEA267FAAD}" type="sibTrans" cxnId="{EB281541-B7F8-4E26-81DD-328AE293622F}">
      <dgm:prSet/>
      <dgm:spPr/>
      <dgm:t>
        <a:bodyPr/>
        <a:lstStyle/>
        <a:p>
          <a:endParaRPr lang="en-US"/>
        </a:p>
      </dgm:t>
    </dgm:pt>
    <dgm:pt modelId="{F73CDA44-A3D2-460B-A4A2-783FB45BAFB3}">
      <dgm:prSet phldrT="[Text]"/>
      <dgm:spPr/>
      <dgm:t>
        <a:bodyPr/>
        <a:lstStyle/>
        <a:p>
          <a:r>
            <a:rPr lang="en-US" dirty="0"/>
            <a:t>Deployment</a:t>
          </a:r>
        </a:p>
      </dgm:t>
    </dgm:pt>
    <dgm:pt modelId="{796FC7C8-CA69-4D68-9A0B-E5F4397E0551}" type="parTrans" cxnId="{FA0D25E8-0FFE-4578-B039-A4CDECBAE5E0}">
      <dgm:prSet/>
      <dgm:spPr/>
      <dgm:t>
        <a:bodyPr/>
        <a:lstStyle/>
        <a:p>
          <a:endParaRPr lang="en-US"/>
        </a:p>
      </dgm:t>
    </dgm:pt>
    <dgm:pt modelId="{663223B7-177D-498C-BEBD-BCD0323078A3}" type="sibTrans" cxnId="{FA0D25E8-0FFE-4578-B039-A4CDECBAE5E0}">
      <dgm:prSet/>
      <dgm:spPr/>
      <dgm:t>
        <a:bodyPr/>
        <a:lstStyle/>
        <a:p>
          <a:endParaRPr lang="en-US"/>
        </a:p>
      </dgm:t>
    </dgm:pt>
    <dgm:pt modelId="{8E66A008-1981-4ED6-B3CE-E3BED5A593F1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865D72E9-764C-4D88-ACD6-C7448720F0D1}" type="parTrans" cxnId="{DFC3729D-4373-4065-9658-F41D33D203B1}">
      <dgm:prSet/>
      <dgm:spPr/>
      <dgm:t>
        <a:bodyPr/>
        <a:lstStyle/>
        <a:p>
          <a:endParaRPr lang="en-US"/>
        </a:p>
      </dgm:t>
    </dgm:pt>
    <dgm:pt modelId="{6CA76551-862C-433B-BAD6-2EE4A45F378A}" type="sibTrans" cxnId="{DFC3729D-4373-4065-9658-F41D33D203B1}">
      <dgm:prSet/>
      <dgm:spPr/>
      <dgm:t>
        <a:bodyPr/>
        <a:lstStyle/>
        <a:p>
          <a:endParaRPr lang="en-US"/>
        </a:p>
      </dgm:t>
    </dgm:pt>
    <dgm:pt modelId="{45991FC9-52BD-4DF8-B059-24714BCFB3E2}">
      <dgm:prSet phldrT="[Text]"/>
      <dgm:spPr/>
      <dgm:t>
        <a:bodyPr/>
        <a:lstStyle/>
        <a:p>
          <a:r>
            <a:rPr lang="en-US" dirty="0"/>
            <a:t>Continuous QI</a:t>
          </a:r>
        </a:p>
      </dgm:t>
    </dgm:pt>
    <dgm:pt modelId="{8D4DF8BA-2632-4C5A-ABDA-AC9976B2E6CD}" type="parTrans" cxnId="{2ADFF486-7F98-4E9F-BE12-CBF23E63F709}">
      <dgm:prSet/>
      <dgm:spPr/>
      <dgm:t>
        <a:bodyPr/>
        <a:lstStyle/>
        <a:p>
          <a:endParaRPr lang="en-US"/>
        </a:p>
      </dgm:t>
    </dgm:pt>
    <dgm:pt modelId="{00F841B9-8EC6-4F6E-8C65-87C63694CC11}" type="sibTrans" cxnId="{2ADFF486-7F98-4E9F-BE12-CBF23E63F709}">
      <dgm:prSet/>
      <dgm:spPr/>
      <dgm:t>
        <a:bodyPr/>
        <a:lstStyle/>
        <a:p>
          <a:endParaRPr lang="en-US"/>
        </a:p>
      </dgm:t>
    </dgm:pt>
    <dgm:pt modelId="{0E780190-0F8D-4B87-8EAA-802D7EBAD8A8}">
      <dgm:prSet phldrT="[Text]"/>
      <dgm:spPr/>
      <dgm:t>
        <a:bodyPr/>
        <a:lstStyle/>
        <a:p>
          <a:r>
            <a:rPr lang="en-US" dirty="0"/>
            <a:t>Policy</a:t>
          </a:r>
        </a:p>
      </dgm:t>
    </dgm:pt>
    <dgm:pt modelId="{470FF095-1E81-4876-AAFC-61E67F53E89C}" type="parTrans" cxnId="{EE60A36D-21EB-4146-8B22-ED058DE56798}">
      <dgm:prSet/>
      <dgm:spPr/>
      <dgm:t>
        <a:bodyPr/>
        <a:lstStyle/>
        <a:p>
          <a:endParaRPr lang="en-US"/>
        </a:p>
      </dgm:t>
    </dgm:pt>
    <dgm:pt modelId="{8D47FC0E-C76E-4BFD-B2AF-D85AA1D82B1B}" type="sibTrans" cxnId="{EE60A36D-21EB-4146-8B22-ED058DE56798}">
      <dgm:prSet/>
      <dgm:spPr/>
      <dgm:t>
        <a:bodyPr/>
        <a:lstStyle/>
        <a:p>
          <a:endParaRPr lang="en-US"/>
        </a:p>
      </dgm:t>
    </dgm:pt>
    <dgm:pt modelId="{9E79E2A1-2FA7-46B0-94AD-58DD2CB9DC46}">
      <dgm:prSet phldrT="[Text]"/>
      <dgm:spPr/>
      <dgm:t>
        <a:bodyPr/>
        <a:lstStyle/>
        <a:p>
          <a:r>
            <a:rPr lang="en-US" dirty="0"/>
            <a:t>Monitoring tools</a:t>
          </a:r>
        </a:p>
      </dgm:t>
    </dgm:pt>
    <dgm:pt modelId="{6B7C9400-F1FE-414E-AFE8-81ABC00E1C61}" type="parTrans" cxnId="{772D31F6-DBEB-42BE-AF7D-50E277E239F6}">
      <dgm:prSet/>
      <dgm:spPr/>
      <dgm:t>
        <a:bodyPr/>
        <a:lstStyle/>
        <a:p>
          <a:endParaRPr lang="en-US"/>
        </a:p>
      </dgm:t>
    </dgm:pt>
    <dgm:pt modelId="{CEC63F03-671C-46F0-8B83-34DB11FF69DD}" type="sibTrans" cxnId="{772D31F6-DBEB-42BE-AF7D-50E277E239F6}">
      <dgm:prSet/>
      <dgm:spPr/>
      <dgm:t>
        <a:bodyPr/>
        <a:lstStyle/>
        <a:p>
          <a:endParaRPr lang="en-US"/>
        </a:p>
      </dgm:t>
    </dgm:pt>
    <dgm:pt modelId="{CBC3A8EC-3637-473A-9B16-E940631C65FA}">
      <dgm:prSet phldrT="[Text]"/>
      <dgm:spPr/>
      <dgm:t>
        <a:bodyPr/>
        <a:lstStyle/>
        <a:p>
          <a:r>
            <a:rPr lang="en-US" dirty="0"/>
            <a:t>Identify the Goal</a:t>
          </a:r>
        </a:p>
      </dgm:t>
    </dgm:pt>
    <dgm:pt modelId="{C9D86938-0C84-4C57-B112-5FD6FEEAB9D0}" type="parTrans" cxnId="{A7B8641F-F43E-428B-9119-CD97F90687C4}">
      <dgm:prSet/>
      <dgm:spPr/>
      <dgm:t>
        <a:bodyPr/>
        <a:lstStyle/>
        <a:p>
          <a:endParaRPr lang="en-US"/>
        </a:p>
      </dgm:t>
    </dgm:pt>
    <dgm:pt modelId="{7AD734C5-7F3A-425E-A1B8-55EFB80BFA47}" type="sibTrans" cxnId="{A7B8641F-F43E-428B-9119-CD97F90687C4}">
      <dgm:prSet/>
      <dgm:spPr/>
      <dgm:t>
        <a:bodyPr/>
        <a:lstStyle/>
        <a:p>
          <a:endParaRPr lang="en-US"/>
        </a:p>
      </dgm:t>
    </dgm:pt>
    <dgm:pt modelId="{11F31E48-55B4-4308-9D2D-9EE4CF555CD7}">
      <dgm:prSet phldrT="[Text]"/>
      <dgm:spPr/>
      <dgm:t>
        <a:bodyPr/>
        <a:lstStyle/>
        <a:p>
          <a:r>
            <a:rPr lang="en-US" dirty="0"/>
            <a:t>Internal work group Formed</a:t>
          </a:r>
        </a:p>
      </dgm:t>
    </dgm:pt>
    <dgm:pt modelId="{0841B78F-3DC0-45D6-897C-2A57FD555F07}" type="parTrans" cxnId="{C2412F21-F477-4226-A137-8F30CD078F67}">
      <dgm:prSet/>
      <dgm:spPr/>
      <dgm:t>
        <a:bodyPr/>
        <a:lstStyle/>
        <a:p>
          <a:endParaRPr lang="en-US"/>
        </a:p>
      </dgm:t>
    </dgm:pt>
    <dgm:pt modelId="{D0973918-2CBF-4821-BC98-4E28C8913A15}" type="sibTrans" cxnId="{C2412F21-F477-4226-A137-8F30CD078F67}">
      <dgm:prSet/>
      <dgm:spPr/>
      <dgm:t>
        <a:bodyPr/>
        <a:lstStyle/>
        <a:p>
          <a:endParaRPr lang="en-US"/>
        </a:p>
      </dgm:t>
    </dgm:pt>
    <dgm:pt modelId="{2845C811-7BAC-430F-818A-CF1F60944315}">
      <dgm:prSet phldrT="[Text]"/>
      <dgm:spPr/>
      <dgm:t>
        <a:bodyPr/>
        <a:lstStyle/>
        <a:p>
          <a:r>
            <a:rPr lang="en-US" dirty="0"/>
            <a:t>Training &amp; Manual</a:t>
          </a:r>
        </a:p>
      </dgm:t>
    </dgm:pt>
    <dgm:pt modelId="{7ECFC438-0EAA-4426-BFF2-4D9EE1A3BC5E}" type="parTrans" cxnId="{B3A88145-F883-445A-ADB9-95E17B78C444}">
      <dgm:prSet/>
      <dgm:spPr/>
    </dgm:pt>
    <dgm:pt modelId="{828FB5A6-63D1-4929-A722-6B47FE9B161B}" type="sibTrans" cxnId="{B3A88145-F883-445A-ADB9-95E17B78C444}">
      <dgm:prSet/>
      <dgm:spPr/>
      <dgm:t>
        <a:bodyPr/>
        <a:lstStyle/>
        <a:p>
          <a:endParaRPr lang="en-US"/>
        </a:p>
      </dgm:t>
    </dgm:pt>
    <dgm:pt modelId="{E9944D0B-47FC-4527-A283-A00F19284644}">
      <dgm:prSet phldrT="[Text]"/>
      <dgm:spPr/>
      <dgm:t>
        <a:bodyPr/>
        <a:lstStyle/>
        <a:p>
          <a:r>
            <a:rPr lang="en-US" dirty="0"/>
            <a:t>Weekly Challenges</a:t>
          </a:r>
        </a:p>
      </dgm:t>
    </dgm:pt>
    <dgm:pt modelId="{701B060A-8367-44D8-9919-A3448B626922}" type="parTrans" cxnId="{7D599CE0-FFA3-42C7-97DE-35417C6D4478}">
      <dgm:prSet/>
      <dgm:spPr/>
    </dgm:pt>
    <dgm:pt modelId="{0757219D-4850-45FE-9B79-C4040FC8B21B}" type="sibTrans" cxnId="{7D599CE0-FFA3-42C7-97DE-35417C6D4478}">
      <dgm:prSet/>
      <dgm:spPr/>
    </dgm:pt>
    <dgm:pt modelId="{85567B18-CA92-4A6E-AFDB-8AF6F7A9D778}" type="pres">
      <dgm:prSet presAssocID="{59DFAC79-2364-4BB8-95D9-F400C7D3128C}" presName="Name0" presStyleCnt="0">
        <dgm:presLayoutVars>
          <dgm:dir/>
          <dgm:resizeHandles val="exact"/>
        </dgm:presLayoutVars>
      </dgm:prSet>
      <dgm:spPr/>
    </dgm:pt>
    <dgm:pt modelId="{D3437BD2-645A-4AB2-A376-4E5E9B88C37B}" type="pres">
      <dgm:prSet presAssocID="{CBC3A8EC-3637-473A-9B16-E940631C65FA}" presName="node" presStyleLbl="node1" presStyleIdx="0" presStyleCnt="14">
        <dgm:presLayoutVars>
          <dgm:bulletEnabled val="1"/>
        </dgm:presLayoutVars>
      </dgm:prSet>
      <dgm:spPr/>
    </dgm:pt>
    <dgm:pt modelId="{5F444718-EAC7-4576-A21B-771194F3A653}" type="pres">
      <dgm:prSet presAssocID="{7AD734C5-7F3A-425E-A1B8-55EFB80BFA47}" presName="sibTrans" presStyleLbl="sibTrans1D1" presStyleIdx="0" presStyleCnt="13"/>
      <dgm:spPr/>
    </dgm:pt>
    <dgm:pt modelId="{0EEF3562-49C0-46C9-92DF-42C23E389C46}" type="pres">
      <dgm:prSet presAssocID="{7AD734C5-7F3A-425E-A1B8-55EFB80BFA47}" presName="connectorText" presStyleLbl="sibTrans1D1" presStyleIdx="0" presStyleCnt="13"/>
      <dgm:spPr/>
    </dgm:pt>
    <dgm:pt modelId="{6CFF61BA-6C8E-4AC1-959F-24B416B64775}" type="pres">
      <dgm:prSet presAssocID="{11F31E48-55B4-4308-9D2D-9EE4CF555CD7}" presName="node" presStyleLbl="node1" presStyleIdx="1" presStyleCnt="14">
        <dgm:presLayoutVars>
          <dgm:bulletEnabled val="1"/>
        </dgm:presLayoutVars>
      </dgm:prSet>
      <dgm:spPr/>
    </dgm:pt>
    <dgm:pt modelId="{1B4CDB94-EF64-42B8-9F07-71C172AF790D}" type="pres">
      <dgm:prSet presAssocID="{D0973918-2CBF-4821-BC98-4E28C8913A15}" presName="sibTrans" presStyleLbl="sibTrans1D1" presStyleIdx="1" presStyleCnt="13"/>
      <dgm:spPr/>
    </dgm:pt>
    <dgm:pt modelId="{A9B9DF79-0705-40AE-8730-F3FFBF9E06CB}" type="pres">
      <dgm:prSet presAssocID="{D0973918-2CBF-4821-BC98-4E28C8913A15}" presName="connectorText" presStyleLbl="sibTrans1D1" presStyleIdx="1" presStyleCnt="13"/>
      <dgm:spPr/>
    </dgm:pt>
    <dgm:pt modelId="{17715396-EF90-47BD-B19E-82C8390A43EB}" type="pres">
      <dgm:prSet presAssocID="{B87896A1-006D-431D-AA9F-12012B2A5AA4}" presName="node" presStyleLbl="node1" presStyleIdx="2" presStyleCnt="14">
        <dgm:presLayoutVars>
          <dgm:bulletEnabled val="1"/>
        </dgm:presLayoutVars>
      </dgm:prSet>
      <dgm:spPr/>
    </dgm:pt>
    <dgm:pt modelId="{D167EB7A-87A0-4111-A3C9-9ADD2412F5F0}" type="pres">
      <dgm:prSet presAssocID="{36E4B978-7DA5-483F-A42B-D07078CA4790}" presName="sibTrans" presStyleLbl="sibTrans1D1" presStyleIdx="2" presStyleCnt="13"/>
      <dgm:spPr/>
    </dgm:pt>
    <dgm:pt modelId="{4490593E-F3B5-4C20-89EF-96F669564C4C}" type="pres">
      <dgm:prSet presAssocID="{36E4B978-7DA5-483F-A42B-D07078CA4790}" presName="connectorText" presStyleLbl="sibTrans1D1" presStyleIdx="2" presStyleCnt="13"/>
      <dgm:spPr/>
    </dgm:pt>
    <dgm:pt modelId="{776595C1-9E85-4277-841D-C690A442142D}" type="pres">
      <dgm:prSet presAssocID="{472372A0-8DA2-4464-B079-C7A1FAE0C586}" presName="node" presStyleLbl="node1" presStyleIdx="3" presStyleCnt="14">
        <dgm:presLayoutVars>
          <dgm:bulletEnabled val="1"/>
        </dgm:presLayoutVars>
      </dgm:prSet>
      <dgm:spPr/>
    </dgm:pt>
    <dgm:pt modelId="{31EB76E8-44B6-48D4-B2B9-1465CD211421}" type="pres">
      <dgm:prSet presAssocID="{4A0498A9-325A-44E2-9CB2-DC4E577A030D}" presName="sibTrans" presStyleLbl="sibTrans1D1" presStyleIdx="3" presStyleCnt="13"/>
      <dgm:spPr/>
    </dgm:pt>
    <dgm:pt modelId="{7BEA7256-0635-46B2-A971-F8455CE0839E}" type="pres">
      <dgm:prSet presAssocID="{4A0498A9-325A-44E2-9CB2-DC4E577A030D}" presName="connectorText" presStyleLbl="sibTrans1D1" presStyleIdx="3" presStyleCnt="13"/>
      <dgm:spPr/>
    </dgm:pt>
    <dgm:pt modelId="{426C4F92-204B-4ED7-B9DD-DF4E5B81DED2}" type="pres">
      <dgm:prSet presAssocID="{F533CC9B-60D4-4B35-8E41-A67A52A66CB2}" presName="node" presStyleLbl="node1" presStyleIdx="4" presStyleCnt="14">
        <dgm:presLayoutVars>
          <dgm:bulletEnabled val="1"/>
        </dgm:presLayoutVars>
      </dgm:prSet>
      <dgm:spPr/>
    </dgm:pt>
    <dgm:pt modelId="{DE226F01-6DB5-4DD9-A494-7E8E7F918318}" type="pres">
      <dgm:prSet presAssocID="{1D60DDAA-1EF8-4785-A70B-898E647AD6DD}" presName="sibTrans" presStyleLbl="sibTrans1D1" presStyleIdx="4" presStyleCnt="13"/>
      <dgm:spPr/>
    </dgm:pt>
    <dgm:pt modelId="{4274D98F-EA65-4A93-B013-516B1947BF11}" type="pres">
      <dgm:prSet presAssocID="{1D60DDAA-1EF8-4785-A70B-898E647AD6DD}" presName="connectorText" presStyleLbl="sibTrans1D1" presStyleIdx="4" presStyleCnt="13"/>
      <dgm:spPr/>
    </dgm:pt>
    <dgm:pt modelId="{8B2ABB58-F9D5-4A55-8B1D-BDB22ECE42D2}" type="pres">
      <dgm:prSet presAssocID="{AE2CA659-9710-47D2-8F32-C45206018C72}" presName="node" presStyleLbl="node1" presStyleIdx="5" presStyleCnt="14">
        <dgm:presLayoutVars>
          <dgm:bulletEnabled val="1"/>
        </dgm:presLayoutVars>
      </dgm:prSet>
      <dgm:spPr/>
    </dgm:pt>
    <dgm:pt modelId="{66A3FA57-3BDF-42AA-A918-5039BDEC1CD5}" type="pres">
      <dgm:prSet presAssocID="{A325E505-FC4D-4B3B-B07F-E0EEA267FAAD}" presName="sibTrans" presStyleLbl="sibTrans1D1" presStyleIdx="5" presStyleCnt="13"/>
      <dgm:spPr/>
    </dgm:pt>
    <dgm:pt modelId="{74D8C88B-4D6E-4D81-8500-E022DEB5FD8D}" type="pres">
      <dgm:prSet presAssocID="{A325E505-FC4D-4B3B-B07F-E0EEA267FAAD}" presName="connectorText" presStyleLbl="sibTrans1D1" presStyleIdx="5" presStyleCnt="13"/>
      <dgm:spPr/>
    </dgm:pt>
    <dgm:pt modelId="{E8F7D942-E9C8-4768-BA29-201071287FCA}" type="pres">
      <dgm:prSet presAssocID="{2845C811-7BAC-430F-818A-CF1F60944315}" presName="node" presStyleLbl="node1" presStyleIdx="6" presStyleCnt="14">
        <dgm:presLayoutVars>
          <dgm:bulletEnabled val="1"/>
        </dgm:presLayoutVars>
      </dgm:prSet>
      <dgm:spPr/>
    </dgm:pt>
    <dgm:pt modelId="{9862306D-D2E9-47DF-BDE8-39C41F2871C9}" type="pres">
      <dgm:prSet presAssocID="{828FB5A6-63D1-4929-A722-6B47FE9B161B}" presName="sibTrans" presStyleLbl="sibTrans1D1" presStyleIdx="6" presStyleCnt="13"/>
      <dgm:spPr/>
    </dgm:pt>
    <dgm:pt modelId="{D302DC36-84B6-47CC-B487-66926F5F699D}" type="pres">
      <dgm:prSet presAssocID="{828FB5A6-63D1-4929-A722-6B47FE9B161B}" presName="connectorText" presStyleLbl="sibTrans1D1" presStyleIdx="6" presStyleCnt="13"/>
      <dgm:spPr/>
    </dgm:pt>
    <dgm:pt modelId="{0210C9E1-84F5-482E-B10B-F12D887DC11F}" type="pres">
      <dgm:prSet presAssocID="{F73CDA44-A3D2-460B-A4A2-783FB45BAFB3}" presName="node" presStyleLbl="node1" presStyleIdx="7" presStyleCnt="14">
        <dgm:presLayoutVars>
          <dgm:bulletEnabled val="1"/>
        </dgm:presLayoutVars>
      </dgm:prSet>
      <dgm:spPr/>
    </dgm:pt>
    <dgm:pt modelId="{15FC2509-29F5-48CF-9131-59BACF201F5F}" type="pres">
      <dgm:prSet presAssocID="{663223B7-177D-498C-BEBD-BCD0323078A3}" presName="sibTrans" presStyleLbl="sibTrans1D1" presStyleIdx="7" presStyleCnt="13"/>
      <dgm:spPr/>
    </dgm:pt>
    <dgm:pt modelId="{5F3D26B6-0C40-4825-91CD-8677F5E89F8D}" type="pres">
      <dgm:prSet presAssocID="{663223B7-177D-498C-BEBD-BCD0323078A3}" presName="connectorText" presStyleLbl="sibTrans1D1" presStyleIdx="7" presStyleCnt="13"/>
      <dgm:spPr/>
    </dgm:pt>
    <dgm:pt modelId="{88FE44EF-7281-4238-AFE1-50AB8FB81021}" type="pres">
      <dgm:prSet presAssocID="{8E66A008-1981-4ED6-B3CE-E3BED5A593F1}" presName="node" presStyleLbl="node1" presStyleIdx="8" presStyleCnt="14">
        <dgm:presLayoutVars>
          <dgm:bulletEnabled val="1"/>
        </dgm:presLayoutVars>
      </dgm:prSet>
      <dgm:spPr/>
    </dgm:pt>
    <dgm:pt modelId="{EA771201-A4B5-43A7-BFCA-1D6F8C49DEDD}" type="pres">
      <dgm:prSet presAssocID="{6CA76551-862C-433B-BAD6-2EE4A45F378A}" presName="sibTrans" presStyleLbl="sibTrans1D1" presStyleIdx="8" presStyleCnt="13"/>
      <dgm:spPr/>
    </dgm:pt>
    <dgm:pt modelId="{117D8989-CEE3-4492-A26F-FE8DB50AEDF6}" type="pres">
      <dgm:prSet presAssocID="{6CA76551-862C-433B-BAD6-2EE4A45F378A}" presName="connectorText" presStyleLbl="sibTrans1D1" presStyleIdx="8" presStyleCnt="13"/>
      <dgm:spPr/>
    </dgm:pt>
    <dgm:pt modelId="{F1C14BCB-F84F-4F0F-A2F9-6E7CF2907CE8}" type="pres">
      <dgm:prSet presAssocID="{17306A37-0643-44ED-BCDA-54C4B85F043B}" presName="node" presStyleLbl="node1" presStyleIdx="9" presStyleCnt="14">
        <dgm:presLayoutVars>
          <dgm:bulletEnabled val="1"/>
        </dgm:presLayoutVars>
      </dgm:prSet>
      <dgm:spPr/>
    </dgm:pt>
    <dgm:pt modelId="{73C238D7-94FE-4E20-A898-BEE9A3B5DFDB}" type="pres">
      <dgm:prSet presAssocID="{57238D27-8B22-4503-91DA-2764689D357D}" presName="sibTrans" presStyleLbl="sibTrans1D1" presStyleIdx="9" presStyleCnt="13"/>
      <dgm:spPr/>
    </dgm:pt>
    <dgm:pt modelId="{2FBFB128-A3DC-4720-A1D0-3557BDFC5A93}" type="pres">
      <dgm:prSet presAssocID="{57238D27-8B22-4503-91DA-2764689D357D}" presName="connectorText" presStyleLbl="sibTrans1D1" presStyleIdx="9" presStyleCnt="13"/>
      <dgm:spPr/>
    </dgm:pt>
    <dgm:pt modelId="{E50B99B8-95B7-45FA-828E-388E784938DB}" type="pres">
      <dgm:prSet presAssocID="{45991FC9-52BD-4DF8-B059-24714BCFB3E2}" presName="node" presStyleLbl="node1" presStyleIdx="10" presStyleCnt="14">
        <dgm:presLayoutVars>
          <dgm:bulletEnabled val="1"/>
        </dgm:presLayoutVars>
      </dgm:prSet>
      <dgm:spPr/>
    </dgm:pt>
    <dgm:pt modelId="{182C0CBF-BDAC-454B-8518-931CAFC2FB36}" type="pres">
      <dgm:prSet presAssocID="{00F841B9-8EC6-4F6E-8C65-87C63694CC11}" presName="sibTrans" presStyleLbl="sibTrans1D1" presStyleIdx="10" presStyleCnt="13"/>
      <dgm:spPr/>
    </dgm:pt>
    <dgm:pt modelId="{C77F428C-5DC2-4477-A226-7827A103B47E}" type="pres">
      <dgm:prSet presAssocID="{00F841B9-8EC6-4F6E-8C65-87C63694CC11}" presName="connectorText" presStyleLbl="sibTrans1D1" presStyleIdx="10" presStyleCnt="13"/>
      <dgm:spPr/>
    </dgm:pt>
    <dgm:pt modelId="{F31911B2-1781-4FF5-9A9E-566BCE81BD73}" type="pres">
      <dgm:prSet presAssocID="{0E780190-0F8D-4B87-8EAA-802D7EBAD8A8}" presName="node" presStyleLbl="node1" presStyleIdx="11" presStyleCnt="14">
        <dgm:presLayoutVars>
          <dgm:bulletEnabled val="1"/>
        </dgm:presLayoutVars>
      </dgm:prSet>
      <dgm:spPr/>
    </dgm:pt>
    <dgm:pt modelId="{981FF298-BD09-4266-ADC0-65FAA9B1D358}" type="pres">
      <dgm:prSet presAssocID="{8D47FC0E-C76E-4BFD-B2AF-D85AA1D82B1B}" presName="sibTrans" presStyleLbl="sibTrans1D1" presStyleIdx="11" presStyleCnt="13"/>
      <dgm:spPr/>
    </dgm:pt>
    <dgm:pt modelId="{67932F8B-DE7C-49F9-BE17-C12F6191755D}" type="pres">
      <dgm:prSet presAssocID="{8D47FC0E-C76E-4BFD-B2AF-D85AA1D82B1B}" presName="connectorText" presStyleLbl="sibTrans1D1" presStyleIdx="11" presStyleCnt="13"/>
      <dgm:spPr/>
    </dgm:pt>
    <dgm:pt modelId="{908D91A8-420C-4EC8-96B9-0191FF398369}" type="pres">
      <dgm:prSet presAssocID="{9E79E2A1-2FA7-46B0-94AD-58DD2CB9DC46}" presName="node" presStyleLbl="node1" presStyleIdx="12" presStyleCnt="14">
        <dgm:presLayoutVars>
          <dgm:bulletEnabled val="1"/>
        </dgm:presLayoutVars>
      </dgm:prSet>
      <dgm:spPr/>
    </dgm:pt>
    <dgm:pt modelId="{A67EC2A5-E498-4893-B201-981535482030}" type="pres">
      <dgm:prSet presAssocID="{CEC63F03-671C-46F0-8B83-34DB11FF69DD}" presName="sibTrans" presStyleLbl="sibTrans1D1" presStyleIdx="12" presStyleCnt="13"/>
      <dgm:spPr/>
    </dgm:pt>
    <dgm:pt modelId="{9D3B3401-6D28-42E7-8A7F-6264A3A05FD2}" type="pres">
      <dgm:prSet presAssocID="{CEC63F03-671C-46F0-8B83-34DB11FF69DD}" presName="connectorText" presStyleLbl="sibTrans1D1" presStyleIdx="12" presStyleCnt="13"/>
      <dgm:spPr/>
    </dgm:pt>
    <dgm:pt modelId="{5A7EF9B8-CD8B-4CA4-B222-343621AAF931}" type="pres">
      <dgm:prSet presAssocID="{E9944D0B-47FC-4527-A283-A00F19284644}" presName="node" presStyleLbl="node1" presStyleIdx="13" presStyleCnt="14">
        <dgm:presLayoutVars>
          <dgm:bulletEnabled val="1"/>
        </dgm:presLayoutVars>
      </dgm:prSet>
      <dgm:spPr/>
    </dgm:pt>
  </dgm:ptLst>
  <dgm:cxnLst>
    <dgm:cxn modelId="{6AC12700-B360-423D-B20B-8599B49D20D6}" type="presOf" srcId="{00F841B9-8EC6-4F6E-8C65-87C63694CC11}" destId="{182C0CBF-BDAC-454B-8518-931CAFC2FB36}" srcOrd="0" destOrd="0" presId="urn:microsoft.com/office/officeart/2005/8/layout/bProcess3"/>
    <dgm:cxn modelId="{4ABE8801-AD40-4312-8A54-319007A9E62D}" type="presOf" srcId="{A325E505-FC4D-4B3B-B07F-E0EEA267FAAD}" destId="{66A3FA57-3BDF-42AA-A918-5039BDEC1CD5}" srcOrd="0" destOrd="0" presId="urn:microsoft.com/office/officeart/2005/8/layout/bProcess3"/>
    <dgm:cxn modelId="{C00FE80C-F7EF-4616-AD2B-D3CAD88AE641}" type="presOf" srcId="{0E780190-0F8D-4B87-8EAA-802D7EBAD8A8}" destId="{F31911B2-1781-4FF5-9A9E-566BCE81BD73}" srcOrd="0" destOrd="0" presId="urn:microsoft.com/office/officeart/2005/8/layout/bProcess3"/>
    <dgm:cxn modelId="{1CBC6615-F283-4A75-BABF-79DED95A23EC}" type="presOf" srcId="{CEC63F03-671C-46F0-8B83-34DB11FF69DD}" destId="{A67EC2A5-E498-4893-B201-981535482030}" srcOrd="0" destOrd="0" presId="urn:microsoft.com/office/officeart/2005/8/layout/bProcess3"/>
    <dgm:cxn modelId="{2BCE8717-56E1-48D8-B1AD-3AF3A11AA670}" type="presOf" srcId="{36E4B978-7DA5-483F-A42B-D07078CA4790}" destId="{D167EB7A-87A0-4111-A3C9-9ADD2412F5F0}" srcOrd="0" destOrd="0" presId="urn:microsoft.com/office/officeart/2005/8/layout/bProcess3"/>
    <dgm:cxn modelId="{6CD33A1F-9E16-4649-9C71-63C3189397A6}" type="presOf" srcId="{E9944D0B-47FC-4527-A283-A00F19284644}" destId="{5A7EF9B8-CD8B-4CA4-B222-343621AAF931}" srcOrd="0" destOrd="0" presId="urn:microsoft.com/office/officeart/2005/8/layout/bProcess3"/>
    <dgm:cxn modelId="{A7B8641F-F43E-428B-9119-CD97F90687C4}" srcId="{59DFAC79-2364-4BB8-95D9-F400C7D3128C}" destId="{CBC3A8EC-3637-473A-9B16-E940631C65FA}" srcOrd="0" destOrd="0" parTransId="{C9D86938-0C84-4C57-B112-5FD6FEEAB9D0}" sibTransId="{7AD734C5-7F3A-425E-A1B8-55EFB80BFA47}"/>
    <dgm:cxn modelId="{C2412F21-F477-4226-A137-8F30CD078F67}" srcId="{59DFAC79-2364-4BB8-95D9-F400C7D3128C}" destId="{11F31E48-55B4-4308-9D2D-9EE4CF555CD7}" srcOrd="1" destOrd="0" parTransId="{0841B78F-3DC0-45D6-897C-2A57FD555F07}" sibTransId="{D0973918-2CBF-4821-BC98-4E28C8913A15}"/>
    <dgm:cxn modelId="{5179D52E-7ED5-46D3-BC1D-B844B13BFDD9}" type="presOf" srcId="{8D47FC0E-C76E-4BFD-B2AF-D85AA1D82B1B}" destId="{981FF298-BD09-4266-ADC0-65FAA9B1D358}" srcOrd="0" destOrd="0" presId="urn:microsoft.com/office/officeart/2005/8/layout/bProcess3"/>
    <dgm:cxn modelId="{DABE755D-47C2-4202-A25C-0243E8678A45}" type="presOf" srcId="{9E79E2A1-2FA7-46B0-94AD-58DD2CB9DC46}" destId="{908D91A8-420C-4EC8-96B9-0191FF398369}" srcOrd="0" destOrd="0" presId="urn:microsoft.com/office/officeart/2005/8/layout/bProcess3"/>
    <dgm:cxn modelId="{8C81D35D-B506-460C-A769-D2467195B378}" type="presOf" srcId="{F73CDA44-A3D2-460B-A4A2-783FB45BAFB3}" destId="{0210C9E1-84F5-482E-B10B-F12D887DC11F}" srcOrd="0" destOrd="0" presId="urn:microsoft.com/office/officeart/2005/8/layout/bProcess3"/>
    <dgm:cxn modelId="{EB281541-B7F8-4E26-81DD-328AE293622F}" srcId="{59DFAC79-2364-4BB8-95D9-F400C7D3128C}" destId="{AE2CA659-9710-47D2-8F32-C45206018C72}" srcOrd="5" destOrd="0" parTransId="{98D5CED0-A4FB-49E3-BAA9-A80463A58B58}" sibTransId="{A325E505-FC4D-4B3B-B07F-E0EEA267FAAD}"/>
    <dgm:cxn modelId="{B3A88145-F883-445A-ADB9-95E17B78C444}" srcId="{59DFAC79-2364-4BB8-95D9-F400C7D3128C}" destId="{2845C811-7BAC-430F-818A-CF1F60944315}" srcOrd="6" destOrd="0" parTransId="{7ECFC438-0EAA-4426-BFF2-4D9EE1A3BC5E}" sibTransId="{828FB5A6-63D1-4929-A722-6B47FE9B161B}"/>
    <dgm:cxn modelId="{53A78747-C06B-4313-ADB5-C32103DA8220}" type="presOf" srcId="{828FB5A6-63D1-4929-A722-6B47FE9B161B}" destId="{9862306D-D2E9-47DF-BDE8-39C41F2871C9}" srcOrd="0" destOrd="0" presId="urn:microsoft.com/office/officeart/2005/8/layout/bProcess3"/>
    <dgm:cxn modelId="{1DFCCF67-F489-4373-987A-77A1052B0312}" type="presOf" srcId="{B87896A1-006D-431D-AA9F-12012B2A5AA4}" destId="{17715396-EF90-47BD-B19E-82C8390A43EB}" srcOrd="0" destOrd="0" presId="urn:microsoft.com/office/officeart/2005/8/layout/bProcess3"/>
    <dgm:cxn modelId="{8391976D-EB85-4579-BCD1-53F2959DED73}" type="presOf" srcId="{36E4B978-7DA5-483F-A42B-D07078CA4790}" destId="{4490593E-F3B5-4C20-89EF-96F669564C4C}" srcOrd="1" destOrd="0" presId="urn:microsoft.com/office/officeart/2005/8/layout/bProcess3"/>
    <dgm:cxn modelId="{EE60A36D-21EB-4146-8B22-ED058DE56798}" srcId="{59DFAC79-2364-4BB8-95D9-F400C7D3128C}" destId="{0E780190-0F8D-4B87-8EAA-802D7EBAD8A8}" srcOrd="11" destOrd="0" parTransId="{470FF095-1E81-4876-AAFC-61E67F53E89C}" sibTransId="{8D47FC0E-C76E-4BFD-B2AF-D85AA1D82B1B}"/>
    <dgm:cxn modelId="{3D976971-2F9E-42B0-B704-642C21E9CE60}" type="presOf" srcId="{CEC63F03-671C-46F0-8B83-34DB11FF69DD}" destId="{9D3B3401-6D28-42E7-8A7F-6264A3A05FD2}" srcOrd="1" destOrd="0" presId="urn:microsoft.com/office/officeart/2005/8/layout/bProcess3"/>
    <dgm:cxn modelId="{864BA251-9B4E-47F0-BE23-17DBB1F126B7}" type="presOf" srcId="{6CA76551-862C-433B-BAD6-2EE4A45F378A}" destId="{EA771201-A4B5-43A7-BFCA-1D6F8C49DEDD}" srcOrd="0" destOrd="0" presId="urn:microsoft.com/office/officeart/2005/8/layout/bProcess3"/>
    <dgm:cxn modelId="{30C7FE51-7553-49C1-A7CC-5D5FD9005378}" type="presOf" srcId="{4A0498A9-325A-44E2-9CB2-DC4E577A030D}" destId="{7BEA7256-0635-46B2-A971-F8455CE0839E}" srcOrd="1" destOrd="0" presId="urn:microsoft.com/office/officeart/2005/8/layout/bProcess3"/>
    <dgm:cxn modelId="{14BADE79-9A9A-43DB-9345-65437680F5A5}" type="presOf" srcId="{4A0498A9-325A-44E2-9CB2-DC4E577A030D}" destId="{31EB76E8-44B6-48D4-B2B9-1465CD211421}" srcOrd="0" destOrd="0" presId="urn:microsoft.com/office/officeart/2005/8/layout/bProcess3"/>
    <dgm:cxn modelId="{2ADFF486-7F98-4E9F-BE12-CBF23E63F709}" srcId="{59DFAC79-2364-4BB8-95D9-F400C7D3128C}" destId="{45991FC9-52BD-4DF8-B059-24714BCFB3E2}" srcOrd="10" destOrd="0" parTransId="{8D4DF8BA-2632-4C5A-ABDA-AC9976B2E6CD}" sibTransId="{00F841B9-8EC6-4F6E-8C65-87C63694CC11}"/>
    <dgm:cxn modelId="{B9339C88-FC59-4428-A3D6-E64975FD8C22}" type="presOf" srcId="{7AD734C5-7F3A-425E-A1B8-55EFB80BFA47}" destId="{0EEF3562-49C0-46C9-92DF-42C23E389C46}" srcOrd="1" destOrd="0" presId="urn:microsoft.com/office/officeart/2005/8/layout/bProcess3"/>
    <dgm:cxn modelId="{F7F2D592-870B-48DE-8768-1EA34B2D4269}" type="presOf" srcId="{45991FC9-52BD-4DF8-B059-24714BCFB3E2}" destId="{E50B99B8-95B7-45FA-828E-388E784938DB}" srcOrd="0" destOrd="0" presId="urn:microsoft.com/office/officeart/2005/8/layout/bProcess3"/>
    <dgm:cxn modelId="{F6017895-19EA-479A-A708-D8D5940BC448}" type="presOf" srcId="{663223B7-177D-498C-BEBD-BCD0323078A3}" destId="{5F3D26B6-0C40-4825-91CD-8677F5E89F8D}" srcOrd="1" destOrd="0" presId="urn:microsoft.com/office/officeart/2005/8/layout/bProcess3"/>
    <dgm:cxn modelId="{F9371E97-9489-47F1-A1A0-FFB2DC29E741}" type="presOf" srcId="{1D60DDAA-1EF8-4785-A70B-898E647AD6DD}" destId="{DE226F01-6DB5-4DD9-A494-7E8E7F918318}" srcOrd="0" destOrd="0" presId="urn:microsoft.com/office/officeart/2005/8/layout/bProcess3"/>
    <dgm:cxn modelId="{525E8D99-D775-4CCC-BD54-3C899077557C}" type="presOf" srcId="{57238D27-8B22-4503-91DA-2764689D357D}" destId="{73C238D7-94FE-4E20-A898-BEE9A3B5DFDB}" srcOrd="0" destOrd="0" presId="urn:microsoft.com/office/officeart/2005/8/layout/bProcess3"/>
    <dgm:cxn modelId="{DFC3729D-4373-4065-9658-F41D33D203B1}" srcId="{59DFAC79-2364-4BB8-95D9-F400C7D3128C}" destId="{8E66A008-1981-4ED6-B3CE-E3BED5A593F1}" srcOrd="8" destOrd="0" parTransId="{865D72E9-764C-4D88-ACD6-C7448720F0D1}" sibTransId="{6CA76551-862C-433B-BAD6-2EE4A45F378A}"/>
    <dgm:cxn modelId="{19F406A1-9A34-4874-A7E5-1C40EF89D5C5}" srcId="{59DFAC79-2364-4BB8-95D9-F400C7D3128C}" destId="{17306A37-0643-44ED-BCDA-54C4B85F043B}" srcOrd="9" destOrd="0" parTransId="{2F869C60-2346-4CC2-9392-82947A859B2C}" sibTransId="{57238D27-8B22-4503-91DA-2764689D357D}"/>
    <dgm:cxn modelId="{A110B7A2-D921-4196-8031-B99F028F7449}" type="presOf" srcId="{1D60DDAA-1EF8-4785-A70B-898E647AD6DD}" destId="{4274D98F-EA65-4A93-B013-516B1947BF11}" srcOrd="1" destOrd="0" presId="urn:microsoft.com/office/officeart/2005/8/layout/bProcess3"/>
    <dgm:cxn modelId="{52D0F3A5-F228-49EB-91DF-66DD4BB6279F}" srcId="{59DFAC79-2364-4BB8-95D9-F400C7D3128C}" destId="{B87896A1-006D-431D-AA9F-12012B2A5AA4}" srcOrd="2" destOrd="0" parTransId="{DBA7EE56-AA76-4DD9-AB18-0F080821307E}" sibTransId="{36E4B978-7DA5-483F-A42B-D07078CA4790}"/>
    <dgm:cxn modelId="{66F5C4AB-CA65-406D-95A2-642B2BB6958B}" type="presOf" srcId="{11F31E48-55B4-4308-9D2D-9EE4CF555CD7}" destId="{6CFF61BA-6C8E-4AC1-959F-24B416B64775}" srcOrd="0" destOrd="0" presId="urn:microsoft.com/office/officeart/2005/8/layout/bProcess3"/>
    <dgm:cxn modelId="{BFC6DFAD-4922-400E-990B-61B5D3CC80AF}" type="presOf" srcId="{828FB5A6-63D1-4929-A722-6B47FE9B161B}" destId="{D302DC36-84B6-47CC-B487-66926F5F699D}" srcOrd="1" destOrd="0" presId="urn:microsoft.com/office/officeart/2005/8/layout/bProcess3"/>
    <dgm:cxn modelId="{6A4BAEB5-1F21-464E-A51C-43AF2268DCA1}" type="presOf" srcId="{17306A37-0643-44ED-BCDA-54C4B85F043B}" destId="{F1C14BCB-F84F-4F0F-A2F9-6E7CF2907CE8}" srcOrd="0" destOrd="0" presId="urn:microsoft.com/office/officeart/2005/8/layout/bProcess3"/>
    <dgm:cxn modelId="{CC3DFEB9-6E2E-4D4A-85A1-D9FD04383F96}" type="presOf" srcId="{2845C811-7BAC-430F-818A-CF1F60944315}" destId="{E8F7D942-E9C8-4768-BA29-201071287FCA}" srcOrd="0" destOrd="0" presId="urn:microsoft.com/office/officeart/2005/8/layout/bProcess3"/>
    <dgm:cxn modelId="{8F8919C1-D449-4768-801D-767A375916D3}" type="presOf" srcId="{00F841B9-8EC6-4F6E-8C65-87C63694CC11}" destId="{C77F428C-5DC2-4477-A226-7827A103B47E}" srcOrd="1" destOrd="0" presId="urn:microsoft.com/office/officeart/2005/8/layout/bProcess3"/>
    <dgm:cxn modelId="{973A6FC2-1297-441B-A826-F670506F8298}" type="presOf" srcId="{8D47FC0E-C76E-4BFD-B2AF-D85AA1D82B1B}" destId="{67932F8B-DE7C-49F9-BE17-C12F6191755D}" srcOrd="1" destOrd="0" presId="urn:microsoft.com/office/officeart/2005/8/layout/bProcess3"/>
    <dgm:cxn modelId="{1261CCC3-975B-449E-A8A0-5E925745B35D}" type="presOf" srcId="{D0973918-2CBF-4821-BC98-4E28C8913A15}" destId="{A9B9DF79-0705-40AE-8730-F3FFBF9E06CB}" srcOrd="1" destOrd="0" presId="urn:microsoft.com/office/officeart/2005/8/layout/bProcess3"/>
    <dgm:cxn modelId="{23DE30C4-BCB5-4289-863A-C1DAFB2C70E6}" type="presOf" srcId="{AE2CA659-9710-47D2-8F32-C45206018C72}" destId="{8B2ABB58-F9D5-4A55-8B1D-BDB22ECE42D2}" srcOrd="0" destOrd="0" presId="urn:microsoft.com/office/officeart/2005/8/layout/bProcess3"/>
    <dgm:cxn modelId="{12C4BACA-64F6-4978-9FE3-B6DFD9B3677A}" type="presOf" srcId="{7AD734C5-7F3A-425E-A1B8-55EFB80BFA47}" destId="{5F444718-EAC7-4576-A21B-771194F3A653}" srcOrd="0" destOrd="0" presId="urn:microsoft.com/office/officeart/2005/8/layout/bProcess3"/>
    <dgm:cxn modelId="{C2CFEDD9-BE1D-4506-96F3-344CB60B94CC}" type="presOf" srcId="{A325E505-FC4D-4B3B-B07F-E0EEA267FAAD}" destId="{74D8C88B-4D6E-4D81-8500-E022DEB5FD8D}" srcOrd="1" destOrd="0" presId="urn:microsoft.com/office/officeart/2005/8/layout/bProcess3"/>
    <dgm:cxn modelId="{970013DC-98AF-4E3A-9863-FD3B27C2353F}" type="presOf" srcId="{F533CC9B-60D4-4B35-8E41-A67A52A66CB2}" destId="{426C4F92-204B-4ED7-B9DD-DF4E5B81DED2}" srcOrd="0" destOrd="0" presId="urn:microsoft.com/office/officeart/2005/8/layout/bProcess3"/>
    <dgm:cxn modelId="{3ECFB1DD-FCC9-40AF-B0A0-4D23AD8A9802}" type="presOf" srcId="{663223B7-177D-498C-BEBD-BCD0323078A3}" destId="{15FC2509-29F5-48CF-9131-59BACF201F5F}" srcOrd="0" destOrd="0" presId="urn:microsoft.com/office/officeart/2005/8/layout/bProcess3"/>
    <dgm:cxn modelId="{7D599CE0-FFA3-42C7-97DE-35417C6D4478}" srcId="{59DFAC79-2364-4BB8-95D9-F400C7D3128C}" destId="{E9944D0B-47FC-4527-A283-A00F19284644}" srcOrd="13" destOrd="0" parTransId="{701B060A-8367-44D8-9919-A3448B626922}" sibTransId="{0757219D-4850-45FE-9B79-C4040FC8B21B}"/>
    <dgm:cxn modelId="{11B7E1E0-6879-41EB-A442-0C2FB019FC4D}" type="presOf" srcId="{8E66A008-1981-4ED6-B3CE-E3BED5A593F1}" destId="{88FE44EF-7281-4238-AFE1-50AB8FB81021}" srcOrd="0" destOrd="0" presId="urn:microsoft.com/office/officeart/2005/8/layout/bProcess3"/>
    <dgm:cxn modelId="{D95E7CE1-2521-42A9-8003-FB177622F7A7}" type="presOf" srcId="{D0973918-2CBF-4821-BC98-4E28C8913A15}" destId="{1B4CDB94-EF64-42B8-9F07-71C172AF790D}" srcOrd="0" destOrd="0" presId="urn:microsoft.com/office/officeart/2005/8/layout/bProcess3"/>
    <dgm:cxn modelId="{F703F2E2-4FBC-4D00-8DC2-0C85037E473C}" type="presOf" srcId="{57238D27-8B22-4503-91DA-2764689D357D}" destId="{2FBFB128-A3DC-4720-A1D0-3557BDFC5A93}" srcOrd="1" destOrd="0" presId="urn:microsoft.com/office/officeart/2005/8/layout/bProcess3"/>
    <dgm:cxn modelId="{3F5984E4-7D5D-4198-99D9-793561044C70}" srcId="{59DFAC79-2364-4BB8-95D9-F400C7D3128C}" destId="{F533CC9B-60D4-4B35-8E41-A67A52A66CB2}" srcOrd="4" destOrd="0" parTransId="{CDD6C574-5E55-4F98-B574-80DE4EB41442}" sibTransId="{1D60DDAA-1EF8-4785-A70B-898E647AD6DD}"/>
    <dgm:cxn modelId="{497969E5-E41C-42A0-B051-3CDA6A363854}" srcId="{59DFAC79-2364-4BB8-95D9-F400C7D3128C}" destId="{472372A0-8DA2-4464-B079-C7A1FAE0C586}" srcOrd="3" destOrd="0" parTransId="{1B56E7D2-3E35-404A-A04E-1679679165AD}" sibTransId="{4A0498A9-325A-44E2-9CB2-DC4E577A030D}"/>
    <dgm:cxn modelId="{59636CE6-4390-4C30-982A-393D50BC8D92}" type="presOf" srcId="{472372A0-8DA2-4464-B079-C7A1FAE0C586}" destId="{776595C1-9E85-4277-841D-C690A442142D}" srcOrd="0" destOrd="0" presId="urn:microsoft.com/office/officeart/2005/8/layout/bProcess3"/>
    <dgm:cxn modelId="{FA0D25E8-0FFE-4578-B039-A4CDECBAE5E0}" srcId="{59DFAC79-2364-4BB8-95D9-F400C7D3128C}" destId="{F73CDA44-A3D2-460B-A4A2-783FB45BAFB3}" srcOrd="7" destOrd="0" parTransId="{796FC7C8-CA69-4D68-9A0B-E5F4397E0551}" sibTransId="{663223B7-177D-498C-BEBD-BCD0323078A3}"/>
    <dgm:cxn modelId="{E3490BE9-CA6C-4B56-919A-FBC716CFAC35}" type="presOf" srcId="{6CA76551-862C-433B-BAD6-2EE4A45F378A}" destId="{117D8989-CEE3-4492-A26F-FE8DB50AEDF6}" srcOrd="1" destOrd="0" presId="urn:microsoft.com/office/officeart/2005/8/layout/bProcess3"/>
    <dgm:cxn modelId="{E28FD9F2-2FBD-4D35-BAC0-3D8487BAC59B}" type="presOf" srcId="{CBC3A8EC-3637-473A-9B16-E940631C65FA}" destId="{D3437BD2-645A-4AB2-A376-4E5E9B88C37B}" srcOrd="0" destOrd="0" presId="urn:microsoft.com/office/officeart/2005/8/layout/bProcess3"/>
    <dgm:cxn modelId="{772D31F6-DBEB-42BE-AF7D-50E277E239F6}" srcId="{59DFAC79-2364-4BB8-95D9-F400C7D3128C}" destId="{9E79E2A1-2FA7-46B0-94AD-58DD2CB9DC46}" srcOrd="12" destOrd="0" parTransId="{6B7C9400-F1FE-414E-AFE8-81ABC00E1C61}" sibTransId="{CEC63F03-671C-46F0-8B83-34DB11FF69DD}"/>
    <dgm:cxn modelId="{B8B6B1F6-1D1B-4F90-A212-F81E110DC081}" type="presOf" srcId="{59DFAC79-2364-4BB8-95D9-F400C7D3128C}" destId="{85567B18-CA92-4A6E-AFDB-8AF6F7A9D778}" srcOrd="0" destOrd="0" presId="urn:microsoft.com/office/officeart/2005/8/layout/bProcess3"/>
    <dgm:cxn modelId="{0CF52079-717F-4BD7-8F05-16F36BD4CF23}" type="presParOf" srcId="{85567B18-CA92-4A6E-AFDB-8AF6F7A9D778}" destId="{D3437BD2-645A-4AB2-A376-4E5E9B88C37B}" srcOrd="0" destOrd="0" presId="urn:microsoft.com/office/officeart/2005/8/layout/bProcess3"/>
    <dgm:cxn modelId="{B650C173-C2B0-4BF9-B6B6-0C9E055D6430}" type="presParOf" srcId="{85567B18-CA92-4A6E-AFDB-8AF6F7A9D778}" destId="{5F444718-EAC7-4576-A21B-771194F3A653}" srcOrd="1" destOrd="0" presId="urn:microsoft.com/office/officeart/2005/8/layout/bProcess3"/>
    <dgm:cxn modelId="{CA377C44-BE07-4065-B161-3F19DD93899F}" type="presParOf" srcId="{5F444718-EAC7-4576-A21B-771194F3A653}" destId="{0EEF3562-49C0-46C9-92DF-42C23E389C46}" srcOrd="0" destOrd="0" presId="urn:microsoft.com/office/officeart/2005/8/layout/bProcess3"/>
    <dgm:cxn modelId="{27B25BB2-28C2-4FE4-AD6D-E6011F8257E1}" type="presParOf" srcId="{85567B18-CA92-4A6E-AFDB-8AF6F7A9D778}" destId="{6CFF61BA-6C8E-4AC1-959F-24B416B64775}" srcOrd="2" destOrd="0" presId="urn:microsoft.com/office/officeart/2005/8/layout/bProcess3"/>
    <dgm:cxn modelId="{B22A2A73-C8E6-45BB-8D6A-3EFD68EE44FB}" type="presParOf" srcId="{85567B18-CA92-4A6E-AFDB-8AF6F7A9D778}" destId="{1B4CDB94-EF64-42B8-9F07-71C172AF790D}" srcOrd="3" destOrd="0" presId="urn:microsoft.com/office/officeart/2005/8/layout/bProcess3"/>
    <dgm:cxn modelId="{33CCC17A-237A-45BF-917A-66D12D420AAF}" type="presParOf" srcId="{1B4CDB94-EF64-42B8-9F07-71C172AF790D}" destId="{A9B9DF79-0705-40AE-8730-F3FFBF9E06CB}" srcOrd="0" destOrd="0" presId="urn:microsoft.com/office/officeart/2005/8/layout/bProcess3"/>
    <dgm:cxn modelId="{5A727529-C182-4A54-BCC7-201D1F7F82D6}" type="presParOf" srcId="{85567B18-CA92-4A6E-AFDB-8AF6F7A9D778}" destId="{17715396-EF90-47BD-B19E-82C8390A43EB}" srcOrd="4" destOrd="0" presId="urn:microsoft.com/office/officeart/2005/8/layout/bProcess3"/>
    <dgm:cxn modelId="{6B0F17A4-2FEF-41AF-A2A4-784B20D3399D}" type="presParOf" srcId="{85567B18-CA92-4A6E-AFDB-8AF6F7A9D778}" destId="{D167EB7A-87A0-4111-A3C9-9ADD2412F5F0}" srcOrd="5" destOrd="0" presId="urn:microsoft.com/office/officeart/2005/8/layout/bProcess3"/>
    <dgm:cxn modelId="{ACDBC31C-B210-4AA6-8D87-41393F9CEE58}" type="presParOf" srcId="{D167EB7A-87A0-4111-A3C9-9ADD2412F5F0}" destId="{4490593E-F3B5-4C20-89EF-96F669564C4C}" srcOrd="0" destOrd="0" presId="urn:microsoft.com/office/officeart/2005/8/layout/bProcess3"/>
    <dgm:cxn modelId="{6A5E13AB-86B6-42DF-89BF-624175CA5837}" type="presParOf" srcId="{85567B18-CA92-4A6E-AFDB-8AF6F7A9D778}" destId="{776595C1-9E85-4277-841D-C690A442142D}" srcOrd="6" destOrd="0" presId="urn:microsoft.com/office/officeart/2005/8/layout/bProcess3"/>
    <dgm:cxn modelId="{01DD5F38-B83A-40A0-8393-4BCCA5A437F4}" type="presParOf" srcId="{85567B18-CA92-4A6E-AFDB-8AF6F7A9D778}" destId="{31EB76E8-44B6-48D4-B2B9-1465CD211421}" srcOrd="7" destOrd="0" presId="urn:microsoft.com/office/officeart/2005/8/layout/bProcess3"/>
    <dgm:cxn modelId="{9B9EFC44-0E08-44EE-BEAB-8AC55BD96F14}" type="presParOf" srcId="{31EB76E8-44B6-48D4-B2B9-1465CD211421}" destId="{7BEA7256-0635-46B2-A971-F8455CE0839E}" srcOrd="0" destOrd="0" presId="urn:microsoft.com/office/officeart/2005/8/layout/bProcess3"/>
    <dgm:cxn modelId="{A97A3B6C-DAFD-4995-8DF9-0D40FE079292}" type="presParOf" srcId="{85567B18-CA92-4A6E-AFDB-8AF6F7A9D778}" destId="{426C4F92-204B-4ED7-B9DD-DF4E5B81DED2}" srcOrd="8" destOrd="0" presId="urn:microsoft.com/office/officeart/2005/8/layout/bProcess3"/>
    <dgm:cxn modelId="{43932CE4-B6A7-469E-AEBB-CE6792E2A7DD}" type="presParOf" srcId="{85567B18-CA92-4A6E-AFDB-8AF6F7A9D778}" destId="{DE226F01-6DB5-4DD9-A494-7E8E7F918318}" srcOrd="9" destOrd="0" presId="urn:microsoft.com/office/officeart/2005/8/layout/bProcess3"/>
    <dgm:cxn modelId="{AEA6B862-2B6F-4659-AD73-53F10ABA12CF}" type="presParOf" srcId="{DE226F01-6DB5-4DD9-A494-7E8E7F918318}" destId="{4274D98F-EA65-4A93-B013-516B1947BF11}" srcOrd="0" destOrd="0" presId="urn:microsoft.com/office/officeart/2005/8/layout/bProcess3"/>
    <dgm:cxn modelId="{E84C847A-FF56-4D70-A134-A906EDCB61DE}" type="presParOf" srcId="{85567B18-CA92-4A6E-AFDB-8AF6F7A9D778}" destId="{8B2ABB58-F9D5-4A55-8B1D-BDB22ECE42D2}" srcOrd="10" destOrd="0" presId="urn:microsoft.com/office/officeart/2005/8/layout/bProcess3"/>
    <dgm:cxn modelId="{0BEF575F-9B5C-4E20-AB4D-3F1E56B3DEC9}" type="presParOf" srcId="{85567B18-CA92-4A6E-AFDB-8AF6F7A9D778}" destId="{66A3FA57-3BDF-42AA-A918-5039BDEC1CD5}" srcOrd="11" destOrd="0" presId="urn:microsoft.com/office/officeart/2005/8/layout/bProcess3"/>
    <dgm:cxn modelId="{42B78B99-6069-4F21-A0EF-22E1936BE422}" type="presParOf" srcId="{66A3FA57-3BDF-42AA-A918-5039BDEC1CD5}" destId="{74D8C88B-4D6E-4D81-8500-E022DEB5FD8D}" srcOrd="0" destOrd="0" presId="urn:microsoft.com/office/officeart/2005/8/layout/bProcess3"/>
    <dgm:cxn modelId="{8ED7DE78-8688-4E67-8FFB-90384B10D265}" type="presParOf" srcId="{85567B18-CA92-4A6E-AFDB-8AF6F7A9D778}" destId="{E8F7D942-E9C8-4768-BA29-201071287FCA}" srcOrd="12" destOrd="0" presId="urn:microsoft.com/office/officeart/2005/8/layout/bProcess3"/>
    <dgm:cxn modelId="{C7C97242-8DD6-4C26-B094-BE7027E0A74A}" type="presParOf" srcId="{85567B18-CA92-4A6E-AFDB-8AF6F7A9D778}" destId="{9862306D-D2E9-47DF-BDE8-39C41F2871C9}" srcOrd="13" destOrd="0" presId="urn:microsoft.com/office/officeart/2005/8/layout/bProcess3"/>
    <dgm:cxn modelId="{20554EB1-796E-4B9A-98AC-C70FAB6BE52A}" type="presParOf" srcId="{9862306D-D2E9-47DF-BDE8-39C41F2871C9}" destId="{D302DC36-84B6-47CC-B487-66926F5F699D}" srcOrd="0" destOrd="0" presId="urn:microsoft.com/office/officeart/2005/8/layout/bProcess3"/>
    <dgm:cxn modelId="{F0BCCFD1-4F4E-475E-A395-5DF5A3A17CBD}" type="presParOf" srcId="{85567B18-CA92-4A6E-AFDB-8AF6F7A9D778}" destId="{0210C9E1-84F5-482E-B10B-F12D887DC11F}" srcOrd="14" destOrd="0" presId="urn:microsoft.com/office/officeart/2005/8/layout/bProcess3"/>
    <dgm:cxn modelId="{1B96D8B7-10BC-472B-8DC2-E9C7CE2FD3A7}" type="presParOf" srcId="{85567B18-CA92-4A6E-AFDB-8AF6F7A9D778}" destId="{15FC2509-29F5-48CF-9131-59BACF201F5F}" srcOrd="15" destOrd="0" presId="urn:microsoft.com/office/officeart/2005/8/layout/bProcess3"/>
    <dgm:cxn modelId="{99A2A655-026B-4898-8517-5F2F3F7FC1BD}" type="presParOf" srcId="{15FC2509-29F5-48CF-9131-59BACF201F5F}" destId="{5F3D26B6-0C40-4825-91CD-8677F5E89F8D}" srcOrd="0" destOrd="0" presId="urn:microsoft.com/office/officeart/2005/8/layout/bProcess3"/>
    <dgm:cxn modelId="{6DCCE080-B8E3-45D2-A1CE-436105205661}" type="presParOf" srcId="{85567B18-CA92-4A6E-AFDB-8AF6F7A9D778}" destId="{88FE44EF-7281-4238-AFE1-50AB8FB81021}" srcOrd="16" destOrd="0" presId="urn:microsoft.com/office/officeart/2005/8/layout/bProcess3"/>
    <dgm:cxn modelId="{37AC01F2-72FB-424C-9B98-D595C43F87CA}" type="presParOf" srcId="{85567B18-CA92-4A6E-AFDB-8AF6F7A9D778}" destId="{EA771201-A4B5-43A7-BFCA-1D6F8C49DEDD}" srcOrd="17" destOrd="0" presId="urn:microsoft.com/office/officeart/2005/8/layout/bProcess3"/>
    <dgm:cxn modelId="{0DBB46A0-CAF3-4554-8C3F-F567976A04F1}" type="presParOf" srcId="{EA771201-A4B5-43A7-BFCA-1D6F8C49DEDD}" destId="{117D8989-CEE3-4492-A26F-FE8DB50AEDF6}" srcOrd="0" destOrd="0" presId="urn:microsoft.com/office/officeart/2005/8/layout/bProcess3"/>
    <dgm:cxn modelId="{1054A72C-9693-43B3-A47E-9FC229A8CFE6}" type="presParOf" srcId="{85567B18-CA92-4A6E-AFDB-8AF6F7A9D778}" destId="{F1C14BCB-F84F-4F0F-A2F9-6E7CF2907CE8}" srcOrd="18" destOrd="0" presId="urn:microsoft.com/office/officeart/2005/8/layout/bProcess3"/>
    <dgm:cxn modelId="{7F3B2A01-B1D6-4C39-A2FE-AD518D00B23E}" type="presParOf" srcId="{85567B18-CA92-4A6E-AFDB-8AF6F7A9D778}" destId="{73C238D7-94FE-4E20-A898-BEE9A3B5DFDB}" srcOrd="19" destOrd="0" presId="urn:microsoft.com/office/officeart/2005/8/layout/bProcess3"/>
    <dgm:cxn modelId="{42037C34-9DE6-49EE-AAAF-D2ADFF7DD071}" type="presParOf" srcId="{73C238D7-94FE-4E20-A898-BEE9A3B5DFDB}" destId="{2FBFB128-A3DC-4720-A1D0-3557BDFC5A93}" srcOrd="0" destOrd="0" presId="urn:microsoft.com/office/officeart/2005/8/layout/bProcess3"/>
    <dgm:cxn modelId="{72FD6A7C-2DD3-4B0B-87F1-D2746A784BD5}" type="presParOf" srcId="{85567B18-CA92-4A6E-AFDB-8AF6F7A9D778}" destId="{E50B99B8-95B7-45FA-828E-388E784938DB}" srcOrd="20" destOrd="0" presId="urn:microsoft.com/office/officeart/2005/8/layout/bProcess3"/>
    <dgm:cxn modelId="{9F9ADBF5-2A9A-4D8C-9288-360E57CDF15D}" type="presParOf" srcId="{85567B18-CA92-4A6E-AFDB-8AF6F7A9D778}" destId="{182C0CBF-BDAC-454B-8518-931CAFC2FB36}" srcOrd="21" destOrd="0" presId="urn:microsoft.com/office/officeart/2005/8/layout/bProcess3"/>
    <dgm:cxn modelId="{41F5D5A0-C80C-424C-B4AE-2483E8C47EED}" type="presParOf" srcId="{182C0CBF-BDAC-454B-8518-931CAFC2FB36}" destId="{C77F428C-5DC2-4477-A226-7827A103B47E}" srcOrd="0" destOrd="0" presId="urn:microsoft.com/office/officeart/2005/8/layout/bProcess3"/>
    <dgm:cxn modelId="{C5D4B15C-8B95-408E-A719-AEC18F0A9BB6}" type="presParOf" srcId="{85567B18-CA92-4A6E-AFDB-8AF6F7A9D778}" destId="{F31911B2-1781-4FF5-9A9E-566BCE81BD73}" srcOrd="22" destOrd="0" presId="urn:microsoft.com/office/officeart/2005/8/layout/bProcess3"/>
    <dgm:cxn modelId="{03A9731D-E493-46D7-B78A-F00BA9548490}" type="presParOf" srcId="{85567B18-CA92-4A6E-AFDB-8AF6F7A9D778}" destId="{981FF298-BD09-4266-ADC0-65FAA9B1D358}" srcOrd="23" destOrd="0" presId="urn:microsoft.com/office/officeart/2005/8/layout/bProcess3"/>
    <dgm:cxn modelId="{5FE75E87-5132-4A5C-A622-D455889634FC}" type="presParOf" srcId="{981FF298-BD09-4266-ADC0-65FAA9B1D358}" destId="{67932F8B-DE7C-49F9-BE17-C12F6191755D}" srcOrd="0" destOrd="0" presId="urn:microsoft.com/office/officeart/2005/8/layout/bProcess3"/>
    <dgm:cxn modelId="{0A0FA417-BCB2-49C6-AC9D-0B344C9B5D8F}" type="presParOf" srcId="{85567B18-CA92-4A6E-AFDB-8AF6F7A9D778}" destId="{908D91A8-420C-4EC8-96B9-0191FF398369}" srcOrd="24" destOrd="0" presId="urn:microsoft.com/office/officeart/2005/8/layout/bProcess3"/>
    <dgm:cxn modelId="{0F0E3202-88D7-4933-A506-5152E1DC2EFD}" type="presParOf" srcId="{85567B18-CA92-4A6E-AFDB-8AF6F7A9D778}" destId="{A67EC2A5-E498-4893-B201-981535482030}" srcOrd="25" destOrd="0" presId="urn:microsoft.com/office/officeart/2005/8/layout/bProcess3"/>
    <dgm:cxn modelId="{0EB62E79-9605-470E-B3E5-562A37C1D24E}" type="presParOf" srcId="{A67EC2A5-E498-4893-B201-981535482030}" destId="{9D3B3401-6D28-42E7-8A7F-6264A3A05FD2}" srcOrd="0" destOrd="0" presId="urn:microsoft.com/office/officeart/2005/8/layout/bProcess3"/>
    <dgm:cxn modelId="{0F297A24-462F-4A60-AA2F-2DF2583D1434}" type="presParOf" srcId="{85567B18-CA92-4A6E-AFDB-8AF6F7A9D778}" destId="{5A7EF9B8-CD8B-4CA4-B222-343621AAF931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31AFE-42CE-4A78-9021-139211B34E08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2DC42C-686F-42F8-9B65-7BA5824E16F9}">
      <dgm:prSet phldrT="[Text]"/>
      <dgm:spPr/>
      <dgm:t>
        <a:bodyPr/>
        <a:lstStyle/>
        <a:p>
          <a:r>
            <a:rPr lang="en-US" dirty="0"/>
            <a:t>Roll out</a:t>
          </a:r>
        </a:p>
      </dgm:t>
    </dgm:pt>
    <dgm:pt modelId="{3DE01422-9E0E-4068-83E9-AC94B7EFA03B}" type="parTrans" cxnId="{415D9541-7CCB-4080-96F1-5ACC3D2679BA}">
      <dgm:prSet/>
      <dgm:spPr/>
      <dgm:t>
        <a:bodyPr/>
        <a:lstStyle/>
        <a:p>
          <a:endParaRPr lang="en-US"/>
        </a:p>
      </dgm:t>
    </dgm:pt>
    <dgm:pt modelId="{9D473E0F-1911-4435-8C25-16E64FC65DDC}" type="sibTrans" cxnId="{415D9541-7CCB-4080-96F1-5ACC3D2679BA}">
      <dgm:prSet/>
      <dgm:spPr/>
      <dgm:t>
        <a:bodyPr/>
        <a:lstStyle/>
        <a:p>
          <a:endParaRPr lang="en-US"/>
        </a:p>
      </dgm:t>
    </dgm:pt>
    <dgm:pt modelId="{AB0A018F-4479-4192-8A2B-67BB7D515B28}">
      <dgm:prSet phldrT="[Text]"/>
      <dgm:spPr/>
      <dgm:t>
        <a:bodyPr/>
        <a:lstStyle/>
        <a:p>
          <a:r>
            <a:rPr lang="en-US" dirty="0"/>
            <a:t>Revised Status labels-1</a:t>
          </a:r>
        </a:p>
      </dgm:t>
    </dgm:pt>
    <dgm:pt modelId="{5BC90D9E-724A-4F52-9A7D-9BEB641D9BC3}" type="parTrans" cxnId="{B470E658-67E3-4F7C-8192-E08DF5C53ACB}">
      <dgm:prSet/>
      <dgm:spPr/>
      <dgm:t>
        <a:bodyPr/>
        <a:lstStyle/>
        <a:p>
          <a:endParaRPr lang="en-US"/>
        </a:p>
      </dgm:t>
    </dgm:pt>
    <dgm:pt modelId="{F0F24D69-FF6C-44AE-B545-ECD09EB3C5C9}" type="sibTrans" cxnId="{B470E658-67E3-4F7C-8192-E08DF5C53ACB}">
      <dgm:prSet/>
      <dgm:spPr/>
      <dgm:t>
        <a:bodyPr/>
        <a:lstStyle/>
        <a:p>
          <a:endParaRPr lang="en-US"/>
        </a:p>
      </dgm:t>
    </dgm:pt>
    <dgm:pt modelId="{E83B85CE-1855-49E7-B681-C7D8A606BF6F}">
      <dgm:prSet phldrT="[Text]"/>
      <dgm:spPr/>
      <dgm:t>
        <a:bodyPr/>
        <a:lstStyle/>
        <a:p>
          <a:r>
            <a:rPr lang="en-US" dirty="0"/>
            <a:t>Revised Status Labels-2</a:t>
          </a:r>
        </a:p>
      </dgm:t>
    </dgm:pt>
    <dgm:pt modelId="{03961E66-A6B9-4AE3-8A5E-7E9599124804}" type="parTrans" cxnId="{9C6E8E2F-A433-402F-8F5F-9741A7A5747E}">
      <dgm:prSet/>
      <dgm:spPr/>
      <dgm:t>
        <a:bodyPr/>
        <a:lstStyle/>
        <a:p>
          <a:endParaRPr lang="en-US"/>
        </a:p>
      </dgm:t>
    </dgm:pt>
    <dgm:pt modelId="{31AD80C2-8A59-4770-A01F-00F9B2E858A6}" type="sibTrans" cxnId="{9C6E8E2F-A433-402F-8F5F-9741A7A5747E}">
      <dgm:prSet/>
      <dgm:spPr/>
      <dgm:t>
        <a:bodyPr/>
        <a:lstStyle/>
        <a:p>
          <a:endParaRPr lang="en-US"/>
        </a:p>
      </dgm:t>
    </dgm:pt>
    <dgm:pt modelId="{97CD05CA-5063-4080-AAE3-E8726A1E41F6}">
      <dgm:prSet phldrT="[Text]"/>
      <dgm:spPr/>
      <dgm:t>
        <a:bodyPr/>
        <a:lstStyle/>
        <a:p>
          <a:r>
            <a:rPr lang="en-US" dirty="0"/>
            <a:t>Manual &amp; Training Revision</a:t>
          </a:r>
        </a:p>
      </dgm:t>
    </dgm:pt>
    <dgm:pt modelId="{DDEFD5F3-D24A-42DB-B395-B2AB1609F82A}" type="parTrans" cxnId="{8B938823-2A92-4115-9386-F3E15CB271EA}">
      <dgm:prSet/>
      <dgm:spPr/>
      <dgm:t>
        <a:bodyPr/>
        <a:lstStyle/>
        <a:p>
          <a:endParaRPr lang="en-US"/>
        </a:p>
      </dgm:t>
    </dgm:pt>
    <dgm:pt modelId="{C865C2A0-5568-4E62-9D8E-2A842211CA93}" type="sibTrans" cxnId="{8B938823-2A92-4115-9386-F3E15CB271EA}">
      <dgm:prSet/>
      <dgm:spPr/>
      <dgm:t>
        <a:bodyPr/>
        <a:lstStyle/>
        <a:p>
          <a:endParaRPr lang="en-US"/>
        </a:p>
      </dgm:t>
    </dgm:pt>
    <dgm:pt modelId="{AFBCB3E2-ABF0-41F0-A9D2-B80ED48CFD80}">
      <dgm:prSet phldrT="[Text]"/>
      <dgm:spPr/>
      <dgm:t>
        <a:bodyPr/>
        <a:lstStyle/>
        <a:p>
          <a:r>
            <a:rPr lang="en-US" dirty="0"/>
            <a:t>Changed timeline for data collection</a:t>
          </a:r>
        </a:p>
      </dgm:t>
    </dgm:pt>
    <dgm:pt modelId="{984F310D-D7D6-484D-BAC2-772A630E7B40}" type="parTrans" cxnId="{632277A0-DF18-48E2-BDE4-B3E4586F08D4}">
      <dgm:prSet/>
      <dgm:spPr/>
      <dgm:t>
        <a:bodyPr/>
        <a:lstStyle/>
        <a:p>
          <a:endParaRPr lang="en-US"/>
        </a:p>
      </dgm:t>
    </dgm:pt>
    <dgm:pt modelId="{1549200F-DD85-4F90-BBE4-6CF8BF1E92F6}" type="sibTrans" cxnId="{632277A0-DF18-48E2-BDE4-B3E4586F08D4}">
      <dgm:prSet/>
      <dgm:spPr/>
      <dgm:t>
        <a:bodyPr/>
        <a:lstStyle/>
        <a:p>
          <a:endParaRPr lang="en-US"/>
        </a:p>
      </dgm:t>
    </dgm:pt>
    <dgm:pt modelId="{2E13BD9E-B720-4DE1-B9CF-8D1B9C08AC56}" type="pres">
      <dgm:prSet presAssocID="{5E231AFE-42CE-4A78-9021-139211B34E08}" presName="cycle" presStyleCnt="0">
        <dgm:presLayoutVars>
          <dgm:dir/>
          <dgm:resizeHandles val="exact"/>
        </dgm:presLayoutVars>
      </dgm:prSet>
      <dgm:spPr/>
    </dgm:pt>
    <dgm:pt modelId="{2ECA9DF0-75E4-40D7-B820-D3F3A4520D58}" type="pres">
      <dgm:prSet presAssocID="{0C2DC42C-686F-42F8-9B65-7BA5824E16F9}" presName="dummy" presStyleCnt="0"/>
      <dgm:spPr/>
    </dgm:pt>
    <dgm:pt modelId="{FE91F46A-0C51-479D-80B0-9C0BF4F4FE2E}" type="pres">
      <dgm:prSet presAssocID="{0C2DC42C-686F-42F8-9B65-7BA5824E16F9}" presName="node" presStyleLbl="revTx" presStyleIdx="0" presStyleCnt="5">
        <dgm:presLayoutVars>
          <dgm:bulletEnabled val="1"/>
        </dgm:presLayoutVars>
      </dgm:prSet>
      <dgm:spPr/>
    </dgm:pt>
    <dgm:pt modelId="{BA1741A2-B8A5-47C9-8769-C82D4A512502}" type="pres">
      <dgm:prSet presAssocID="{9D473E0F-1911-4435-8C25-16E64FC65DDC}" presName="sibTrans" presStyleLbl="node1" presStyleIdx="0" presStyleCnt="5" custScaleX="99999" custScaleY="104160" custLinFactNeighborX="193" custLinFactNeighborY="-495"/>
      <dgm:spPr/>
    </dgm:pt>
    <dgm:pt modelId="{65B91DC8-2740-489B-9EF5-F793F50CAAC5}" type="pres">
      <dgm:prSet presAssocID="{AB0A018F-4479-4192-8A2B-67BB7D515B28}" presName="dummy" presStyleCnt="0"/>
      <dgm:spPr/>
    </dgm:pt>
    <dgm:pt modelId="{6E43C2D8-6D05-47AA-95F7-09EEB419DFD1}" type="pres">
      <dgm:prSet presAssocID="{AB0A018F-4479-4192-8A2B-67BB7D515B28}" presName="node" presStyleLbl="revTx" presStyleIdx="1" presStyleCnt="5">
        <dgm:presLayoutVars>
          <dgm:bulletEnabled val="1"/>
        </dgm:presLayoutVars>
      </dgm:prSet>
      <dgm:spPr/>
    </dgm:pt>
    <dgm:pt modelId="{AA6AFEB6-1977-4D4F-B2A7-30DEF7B4972E}" type="pres">
      <dgm:prSet presAssocID="{F0F24D69-FF6C-44AE-B545-ECD09EB3C5C9}" presName="sibTrans" presStyleLbl="node1" presStyleIdx="1" presStyleCnt="5"/>
      <dgm:spPr/>
    </dgm:pt>
    <dgm:pt modelId="{122684AA-E50E-49A7-B13F-389D6F74DF0B}" type="pres">
      <dgm:prSet presAssocID="{E83B85CE-1855-49E7-B681-C7D8A606BF6F}" presName="dummy" presStyleCnt="0"/>
      <dgm:spPr/>
    </dgm:pt>
    <dgm:pt modelId="{A955A450-C302-4255-B35B-864117018DFD}" type="pres">
      <dgm:prSet presAssocID="{E83B85CE-1855-49E7-B681-C7D8A606BF6F}" presName="node" presStyleLbl="revTx" presStyleIdx="2" presStyleCnt="5">
        <dgm:presLayoutVars>
          <dgm:bulletEnabled val="1"/>
        </dgm:presLayoutVars>
      </dgm:prSet>
      <dgm:spPr/>
    </dgm:pt>
    <dgm:pt modelId="{5154089C-65B7-4F97-9D69-32FD5E2A41CC}" type="pres">
      <dgm:prSet presAssocID="{31AD80C2-8A59-4770-A01F-00F9B2E858A6}" presName="sibTrans" presStyleLbl="node1" presStyleIdx="2" presStyleCnt="5"/>
      <dgm:spPr/>
    </dgm:pt>
    <dgm:pt modelId="{C2271175-74FC-4B72-9D70-DFCC4D259A60}" type="pres">
      <dgm:prSet presAssocID="{97CD05CA-5063-4080-AAE3-E8726A1E41F6}" presName="dummy" presStyleCnt="0"/>
      <dgm:spPr/>
    </dgm:pt>
    <dgm:pt modelId="{1DBF7B80-01C7-46AF-8521-87179145BD71}" type="pres">
      <dgm:prSet presAssocID="{97CD05CA-5063-4080-AAE3-E8726A1E41F6}" presName="node" presStyleLbl="revTx" presStyleIdx="3" presStyleCnt="5">
        <dgm:presLayoutVars>
          <dgm:bulletEnabled val="1"/>
        </dgm:presLayoutVars>
      </dgm:prSet>
      <dgm:spPr/>
    </dgm:pt>
    <dgm:pt modelId="{751A28D7-D231-45DA-B317-51DB13997752}" type="pres">
      <dgm:prSet presAssocID="{C865C2A0-5568-4E62-9D8E-2A842211CA93}" presName="sibTrans" presStyleLbl="node1" presStyleIdx="3" presStyleCnt="5"/>
      <dgm:spPr/>
    </dgm:pt>
    <dgm:pt modelId="{B05D90D5-3328-4CA2-9576-809CBCD74990}" type="pres">
      <dgm:prSet presAssocID="{AFBCB3E2-ABF0-41F0-A9D2-B80ED48CFD80}" presName="dummy" presStyleCnt="0"/>
      <dgm:spPr/>
    </dgm:pt>
    <dgm:pt modelId="{CDC8FFA4-B7F3-45BD-835B-6E26E2AAF7BE}" type="pres">
      <dgm:prSet presAssocID="{AFBCB3E2-ABF0-41F0-A9D2-B80ED48CFD80}" presName="node" presStyleLbl="revTx" presStyleIdx="4" presStyleCnt="5">
        <dgm:presLayoutVars>
          <dgm:bulletEnabled val="1"/>
        </dgm:presLayoutVars>
      </dgm:prSet>
      <dgm:spPr/>
    </dgm:pt>
    <dgm:pt modelId="{5F64CC3E-7A96-4C9C-B17D-FE4900F6C598}" type="pres">
      <dgm:prSet presAssocID="{1549200F-DD85-4F90-BBE4-6CF8BF1E92F6}" presName="sibTrans" presStyleLbl="node1" presStyleIdx="4" presStyleCnt="5"/>
      <dgm:spPr/>
    </dgm:pt>
  </dgm:ptLst>
  <dgm:cxnLst>
    <dgm:cxn modelId="{E1B29800-F4AB-4ABB-A763-B40D5E63184C}" type="presOf" srcId="{F0F24D69-FF6C-44AE-B545-ECD09EB3C5C9}" destId="{AA6AFEB6-1977-4D4F-B2A7-30DEF7B4972E}" srcOrd="0" destOrd="0" presId="urn:microsoft.com/office/officeart/2005/8/layout/cycle1"/>
    <dgm:cxn modelId="{FAC5BB0D-1D39-4749-9715-A4931518E2F3}" type="presOf" srcId="{9D473E0F-1911-4435-8C25-16E64FC65DDC}" destId="{BA1741A2-B8A5-47C9-8769-C82D4A512502}" srcOrd="0" destOrd="0" presId="urn:microsoft.com/office/officeart/2005/8/layout/cycle1"/>
    <dgm:cxn modelId="{8B938823-2A92-4115-9386-F3E15CB271EA}" srcId="{5E231AFE-42CE-4A78-9021-139211B34E08}" destId="{97CD05CA-5063-4080-AAE3-E8726A1E41F6}" srcOrd="3" destOrd="0" parTransId="{DDEFD5F3-D24A-42DB-B395-B2AB1609F82A}" sibTransId="{C865C2A0-5568-4E62-9D8E-2A842211CA93}"/>
    <dgm:cxn modelId="{9C6E8E2F-A433-402F-8F5F-9741A7A5747E}" srcId="{5E231AFE-42CE-4A78-9021-139211B34E08}" destId="{E83B85CE-1855-49E7-B681-C7D8A606BF6F}" srcOrd="2" destOrd="0" parTransId="{03961E66-A6B9-4AE3-8A5E-7E9599124804}" sibTransId="{31AD80C2-8A59-4770-A01F-00F9B2E858A6}"/>
    <dgm:cxn modelId="{F02AC234-5AA5-45B6-87FD-A1DCFC97188F}" type="presOf" srcId="{97CD05CA-5063-4080-AAE3-E8726A1E41F6}" destId="{1DBF7B80-01C7-46AF-8521-87179145BD71}" srcOrd="0" destOrd="0" presId="urn:microsoft.com/office/officeart/2005/8/layout/cycle1"/>
    <dgm:cxn modelId="{415D9541-7CCB-4080-96F1-5ACC3D2679BA}" srcId="{5E231AFE-42CE-4A78-9021-139211B34E08}" destId="{0C2DC42C-686F-42F8-9B65-7BA5824E16F9}" srcOrd="0" destOrd="0" parTransId="{3DE01422-9E0E-4068-83E9-AC94B7EFA03B}" sibTransId="{9D473E0F-1911-4435-8C25-16E64FC65DDC}"/>
    <dgm:cxn modelId="{5B602075-851E-4BD6-B5F4-BE069C82F49F}" type="presOf" srcId="{5E231AFE-42CE-4A78-9021-139211B34E08}" destId="{2E13BD9E-B720-4DE1-B9CF-8D1B9C08AC56}" srcOrd="0" destOrd="0" presId="urn:microsoft.com/office/officeart/2005/8/layout/cycle1"/>
    <dgm:cxn modelId="{B470E658-67E3-4F7C-8192-E08DF5C53ACB}" srcId="{5E231AFE-42CE-4A78-9021-139211B34E08}" destId="{AB0A018F-4479-4192-8A2B-67BB7D515B28}" srcOrd="1" destOrd="0" parTransId="{5BC90D9E-724A-4F52-9A7D-9BEB641D9BC3}" sibTransId="{F0F24D69-FF6C-44AE-B545-ECD09EB3C5C9}"/>
    <dgm:cxn modelId="{EBAE8A7E-DEF8-4D2F-9241-9C886F8FD1BB}" type="presOf" srcId="{AB0A018F-4479-4192-8A2B-67BB7D515B28}" destId="{6E43C2D8-6D05-47AA-95F7-09EEB419DFD1}" srcOrd="0" destOrd="0" presId="urn:microsoft.com/office/officeart/2005/8/layout/cycle1"/>
    <dgm:cxn modelId="{73216195-D16D-4481-AE77-C2FE47088925}" type="presOf" srcId="{E83B85CE-1855-49E7-B681-C7D8A606BF6F}" destId="{A955A450-C302-4255-B35B-864117018DFD}" srcOrd="0" destOrd="0" presId="urn:microsoft.com/office/officeart/2005/8/layout/cycle1"/>
    <dgm:cxn modelId="{9B556696-B671-4836-84B0-39C2163C17A0}" type="presOf" srcId="{AFBCB3E2-ABF0-41F0-A9D2-B80ED48CFD80}" destId="{CDC8FFA4-B7F3-45BD-835B-6E26E2AAF7BE}" srcOrd="0" destOrd="0" presId="urn:microsoft.com/office/officeart/2005/8/layout/cycle1"/>
    <dgm:cxn modelId="{632277A0-DF18-48E2-BDE4-B3E4586F08D4}" srcId="{5E231AFE-42CE-4A78-9021-139211B34E08}" destId="{AFBCB3E2-ABF0-41F0-A9D2-B80ED48CFD80}" srcOrd="4" destOrd="0" parTransId="{984F310D-D7D6-484D-BAC2-772A630E7B40}" sibTransId="{1549200F-DD85-4F90-BBE4-6CF8BF1E92F6}"/>
    <dgm:cxn modelId="{EF2C89DB-80A0-49B6-9F17-D4ED7090338B}" type="presOf" srcId="{0C2DC42C-686F-42F8-9B65-7BA5824E16F9}" destId="{FE91F46A-0C51-479D-80B0-9C0BF4F4FE2E}" srcOrd="0" destOrd="0" presId="urn:microsoft.com/office/officeart/2005/8/layout/cycle1"/>
    <dgm:cxn modelId="{18C3D3E0-7922-4517-8087-C2BC3977D7C8}" type="presOf" srcId="{C865C2A0-5568-4E62-9D8E-2A842211CA93}" destId="{751A28D7-D231-45DA-B317-51DB13997752}" srcOrd="0" destOrd="0" presId="urn:microsoft.com/office/officeart/2005/8/layout/cycle1"/>
    <dgm:cxn modelId="{00B05FE1-7A8D-4CC8-9ACC-208041B31B35}" type="presOf" srcId="{1549200F-DD85-4F90-BBE4-6CF8BF1E92F6}" destId="{5F64CC3E-7A96-4C9C-B17D-FE4900F6C598}" srcOrd="0" destOrd="0" presId="urn:microsoft.com/office/officeart/2005/8/layout/cycle1"/>
    <dgm:cxn modelId="{348F91EB-75BD-487D-8810-BE3A4EAA09A0}" type="presOf" srcId="{31AD80C2-8A59-4770-A01F-00F9B2E858A6}" destId="{5154089C-65B7-4F97-9D69-32FD5E2A41CC}" srcOrd="0" destOrd="0" presId="urn:microsoft.com/office/officeart/2005/8/layout/cycle1"/>
    <dgm:cxn modelId="{6746D637-EC57-4FEE-844B-A960F716F4B1}" type="presParOf" srcId="{2E13BD9E-B720-4DE1-B9CF-8D1B9C08AC56}" destId="{2ECA9DF0-75E4-40D7-B820-D3F3A4520D58}" srcOrd="0" destOrd="0" presId="urn:microsoft.com/office/officeart/2005/8/layout/cycle1"/>
    <dgm:cxn modelId="{91567CAE-FA31-473B-8E97-59962964564F}" type="presParOf" srcId="{2E13BD9E-B720-4DE1-B9CF-8D1B9C08AC56}" destId="{FE91F46A-0C51-479D-80B0-9C0BF4F4FE2E}" srcOrd="1" destOrd="0" presId="urn:microsoft.com/office/officeart/2005/8/layout/cycle1"/>
    <dgm:cxn modelId="{DCB5E9AF-CC07-472D-B0DE-89605CC81DE6}" type="presParOf" srcId="{2E13BD9E-B720-4DE1-B9CF-8D1B9C08AC56}" destId="{BA1741A2-B8A5-47C9-8769-C82D4A512502}" srcOrd="2" destOrd="0" presId="urn:microsoft.com/office/officeart/2005/8/layout/cycle1"/>
    <dgm:cxn modelId="{746E2026-602F-42F3-A3A4-B8BC8A354682}" type="presParOf" srcId="{2E13BD9E-B720-4DE1-B9CF-8D1B9C08AC56}" destId="{65B91DC8-2740-489B-9EF5-F793F50CAAC5}" srcOrd="3" destOrd="0" presId="urn:microsoft.com/office/officeart/2005/8/layout/cycle1"/>
    <dgm:cxn modelId="{77A70888-F96B-4381-878D-4469622DC607}" type="presParOf" srcId="{2E13BD9E-B720-4DE1-B9CF-8D1B9C08AC56}" destId="{6E43C2D8-6D05-47AA-95F7-09EEB419DFD1}" srcOrd="4" destOrd="0" presId="urn:microsoft.com/office/officeart/2005/8/layout/cycle1"/>
    <dgm:cxn modelId="{267621F1-FC68-4C06-947A-29292E1A7BBF}" type="presParOf" srcId="{2E13BD9E-B720-4DE1-B9CF-8D1B9C08AC56}" destId="{AA6AFEB6-1977-4D4F-B2A7-30DEF7B4972E}" srcOrd="5" destOrd="0" presId="urn:microsoft.com/office/officeart/2005/8/layout/cycle1"/>
    <dgm:cxn modelId="{6D2A8803-383D-4F70-BEA4-F9685A9CCE06}" type="presParOf" srcId="{2E13BD9E-B720-4DE1-B9CF-8D1B9C08AC56}" destId="{122684AA-E50E-49A7-B13F-389D6F74DF0B}" srcOrd="6" destOrd="0" presId="urn:microsoft.com/office/officeart/2005/8/layout/cycle1"/>
    <dgm:cxn modelId="{93E8AE91-5669-43D2-B802-7D1FBBCC66CD}" type="presParOf" srcId="{2E13BD9E-B720-4DE1-B9CF-8D1B9C08AC56}" destId="{A955A450-C302-4255-B35B-864117018DFD}" srcOrd="7" destOrd="0" presId="urn:microsoft.com/office/officeart/2005/8/layout/cycle1"/>
    <dgm:cxn modelId="{88C50CCB-47CA-4C48-856B-392FA5019B78}" type="presParOf" srcId="{2E13BD9E-B720-4DE1-B9CF-8D1B9C08AC56}" destId="{5154089C-65B7-4F97-9D69-32FD5E2A41CC}" srcOrd="8" destOrd="0" presId="urn:microsoft.com/office/officeart/2005/8/layout/cycle1"/>
    <dgm:cxn modelId="{CA40A6F5-C7DD-43B6-832F-573A03BCFA8E}" type="presParOf" srcId="{2E13BD9E-B720-4DE1-B9CF-8D1B9C08AC56}" destId="{C2271175-74FC-4B72-9D70-DFCC4D259A60}" srcOrd="9" destOrd="0" presId="urn:microsoft.com/office/officeart/2005/8/layout/cycle1"/>
    <dgm:cxn modelId="{08D7EE48-CE72-425E-83E7-4CB8B6422614}" type="presParOf" srcId="{2E13BD9E-B720-4DE1-B9CF-8D1B9C08AC56}" destId="{1DBF7B80-01C7-46AF-8521-87179145BD71}" srcOrd="10" destOrd="0" presId="urn:microsoft.com/office/officeart/2005/8/layout/cycle1"/>
    <dgm:cxn modelId="{BE68071A-35A1-4300-A4E3-B74A70B6DE27}" type="presParOf" srcId="{2E13BD9E-B720-4DE1-B9CF-8D1B9C08AC56}" destId="{751A28D7-D231-45DA-B317-51DB13997752}" srcOrd="11" destOrd="0" presId="urn:microsoft.com/office/officeart/2005/8/layout/cycle1"/>
    <dgm:cxn modelId="{DC4FBF9B-B7E3-4663-A16C-83B7E75A5050}" type="presParOf" srcId="{2E13BD9E-B720-4DE1-B9CF-8D1B9C08AC56}" destId="{B05D90D5-3328-4CA2-9576-809CBCD74990}" srcOrd="12" destOrd="0" presId="urn:microsoft.com/office/officeart/2005/8/layout/cycle1"/>
    <dgm:cxn modelId="{E9860EA0-3C8E-4D33-BD77-DE4199750D0B}" type="presParOf" srcId="{2E13BD9E-B720-4DE1-B9CF-8D1B9C08AC56}" destId="{CDC8FFA4-B7F3-45BD-835B-6E26E2AAF7BE}" srcOrd="13" destOrd="0" presId="urn:microsoft.com/office/officeart/2005/8/layout/cycle1"/>
    <dgm:cxn modelId="{1399BE6E-23CA-48A0-B612-6ED29B738B74}" type="presParOf" srcId="{2E13BD9E-B720-4DE1-B9CF-8D1B9C08AC56}" destId="{5F64CC3E-7A96-4C9C-B17D-FE4900F6C59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44718-EAC7-4576-A21B-771194F3A653}">
      <dsp:nvSpPr>
        <dsp:cNvPr id="0" name=""/>
        <dsp:cNvSpPr/>
      </dsp:nvSpPr>
      <dsp:spPr>
        <a:xfrm>
          <a:off x="1701009" y="557690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1033" y="601459"/>
        <a:ext cx="19507" cy="3901"/>
      </dsp:txXfrm>
    </dsp:sp>
    <dsp:sp modelId="{D3437BD2-645A-4AB2-A376-4E5E9B88C37B}">
      <dsp:nvSpPr>
        <dsp:cNvPr id="0" name=""/>
        <dsp:cNvSpPr/>
      </dsp:nvSpPr>
      <dsp:spPr>
        <a:xfrm>
          <a:off x="6480" y="94511"/>
          <a:ext cx="1696328" cy="10177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the Goal</a:t>
          </a:r>
        </a:p>
      </dsp:txBody>
      <dsp:txXfrm>
        <a:off x="6480" y="94511"/>
        <a:ext cx="1696328" cy="1017796"/>
      </dsp:txXfrm>
    </dsp:sp>
    <dsp:sp modelId="{1B4CDB94-EF64-42B8-9F07-71C172AF790D}">
      <dsp:nvSpPr>
        <dsp:cNvPr id="0" name=""/>
        <dsp:cNvSpPr/>
      </dsp:nvSpPr>
      <dsp:spPr>
        <a:xfrm>
          <a:off x="3787492" y="557690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36964"/>
              <a:satOff val="-1841"/>
              <a:lumOff val="233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7516" y="601459"/>
        <a:ext cx="19507" cy="3901"/>
      </dsp:txXfrm>
    </dsp:sp>
    <dsp:sp modelId="{6CFF61BA-6C8E-4AC1-959F-24B416B64775}">
      <dsp:nvSpPr>
        <dsp:cNvPr id="0" name=""/>
        <dsp:cNvSpPr/>
      </dsp:nvSpPr>
      <dsp:spPr>
        <a:xfrm>
          <a:off x="2092964" y="94511"/>
          <a:ext cx="1696328" cy="1017796"/>
        </a:xfrm>
        <a:prstGeom prst="rect">
          <a:avLst/>
        </a:prstGeom>
        <a:solidFill>
          <a:schemeClr val="accent2">
            <a:shade val="80000"/>
            <a:hueOff val="-34122"/>
            <a:satOff val="-1731"/>
            <a:lumOff val="2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Internal work group Formed</a:t>
          </a:r>
        </a:p>
      </dsp:txBody>
      <dsp:txXfrm>
        <a:off x="2092964" y="94511"/>
        <a:ext cx="1696328" cy="1017796"/>
      </dsp:txXfrm>
    </dsp:sp>
    <dsp:sp modelId="{D167EB7A-87A0-4111-A3C9-9ADD2412F5F0}">
      <dsp:nvSpPr>
        <dsp:cNvPr id="0" name=""/>
        <dsp:cNvSpPr/>
      </dsp:nvSpPr>
      <dsp:spPr>
        <a:xfrm>
          <a:off x="5873976" y="557690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73929"/>
              <a:satOff val="-3683"/>
              <a:lumOff val="466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44000" y="601459"/>
        <a:ext cx="19507" cy="3901"/>
      </dsp:txXfrm>
    </dsp:sp>
    <dsp:sp modelId="{17715396-EF90-47BD-B19E-82C8390A43EB}">
      <dsp:nvSpPr>
        <dsp:cNvPr id="0" name=""/>
        <dsp:cNvSpPr/>
      </dsp:nvSpPr>
      <dsp:spPr>
        <a:xfrm>
          <a:off x="4179448" y="94511"/>
          <a:ext cx="1696328" cy="1017796"/>
        </a:xfrm>
        <a:prstGeom prst="rect">
          <a:avLst/>
        </a:prstGeom>
        <a:solidFill>
          <a:schemeClr val="accent2">
            <a:shade val="80000"/>
            <a:hueOff val="-68244"/>
            <a:satOff val="-3461"/>
            <a:lumOff val="4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Stakeholder Meeting</a:t>
          </a:r>
        </a:p>
      </dsp:txBody>
      <dsp:txXfrm>
        <a:off x="4179448" y="94511"/>
        <a:ext cx="1696328" cy="1017796"/>
      </dsp:txXfrm>
    </dsp:sp>
    <dsp:sp modelId="{31EB76E8-44B6-48D4-B2B9-1465CD211421}">
      <dsp:nvSpPr>
        <dsp:cNvPr id="0" name=""/>
        <dsp:cNvSpPr/>
      </dsp:nvSpPr>
      <dsp:spPr>
        <a:xfrm>
          <a:off x="7960460" y="557690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110893"/>
              <a:satOff val="-5524"/>
              <a:lumOff val="69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30484" y="601459"/>
        <a:ext cx="19507" cy="3901"/>
      </dsp:txXfrm>
    </dsp:sp>
    <dsp:sp modelId="{776595C1-9E85-4277-841D-C690A442142D}">
      <dsp:nvSpPr>
        <dsp:cNvPr id="0" name=""/>
        <dsp:cNvSpPr/>
      </dsp:nvSpPr>
      <dsp:spPr>
        <a:xfrm>
          <a:off x="6265932" y="94511"/>
          <a:ext cx="1696328" cy="1017796"/>
        </a:xfrm>
        <a:prstGeom prst="rect">
          <a:avLst/>
        </a:prstGeom>
        <a:solidFill>
          <a:schemeClr val="accent2">
            <a:shade val="80000"/>
            <a:hueOff val="-102365"/>
            <a:satOff val="-5192"/>
            <a:lumOff val="69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Sharing Agreement</a:t>
          </a:r>
        </a:p>
      </dsp:txBody>
      <dsp:txXfrm>
        <a:off x="6265932" y="94511"/>
        <a:ext cx="1696328" cy="1017796"/>
      </dsp:txXfrm>
    </dsp:sp>
    <dsp:sp modelId="{DE226F01-6DB5-4DD9-A494-7E8E7F918318}">
      <dsp:nvSpPr>
        <dsp:cNvPr id="0" name=""/>
        <dsp:cNvSpPr/>
      </dsp:nvSpPr>
      <dsp:spPr>
        <a:xfrm>
          <a:off x="854645" y="1110508"/>
          <a:ext cx="8345934" cy="359555"/>
        </a:xfrm>
        <a:custGeom>
          <a:avLst/>
          <a:gdLst/>
          <a:ahLst/>
          <a:cxnLst/>
          <a:rect l="0" t="0" r="0" b="0"/>
          <a:pathLst>
            <a:path>
              <a:moveTo>
                <a:pt x="8345934" y="0"/>
              </a:moveTo>
              <a:lnTo>
                <a:pt x="8345934" y="196877"/>
              </a:lnTo>
              <a:lnTo>
                <a:pt x="0" y="196877"/>
              </a:lnTo>
              <a:lnTo>
                <a:pt x="0" y="359555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147857"/>
              <a:satOff val="-7365"/>
              <a:lumOff val="93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8736" y="1288335"/>
        <a:ext cx="417752" cy="3901"/>
      </dsp:txXfrm>
    </dsp:sp>
    <dsp:sp modelId="{426C4F92-204B-4ED7-B9DD-DF4E5B81DED2}">
      <dsp:nvSpPr>
        <dsp:cNvPr id="0" name=""/>
        <dsp:cNvSpPr/>
      </dsp:nvSpPr>
      <dsp:spPr>
        <a:xfrm>
          <a:off x="8352415" y="94511"/>
          <a:ext cx="1696328" cy="1017796"/>
        </a:xfrm>
        <a:prstGeom prst="rect">
          <a:avLst/>
        </a:prstGeom>
        <a:solidFill>
          <a:schemeClr val="accent2">
            <a:shade val="80000"/>
            <a:hueOff val="-136487"/>
            <a:satOff val="-6922"/>
            <a:lumOff val="93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Creative Design Meeting</a:t>
          </a:r>
        </a:p>
      </dsp:txBody>
      <dsp:txXfrm>
        <a:off x="8352415" y="94511"/>
        <a:ext cx="1696328" cy="1017796"/>
      </dsp:txXfrm>
    </dsp:sp>
    <dsp:sp modelId="{66A3FA57-3BDF-42AA-A918-5039BDEC1CD5}">
      <dsp:nvSpPr>
        <dsp:cNvPr id="0" name=""/>
        <dsp:cNvSpPr/>
      </dsp:nvSpPr>
      <dsp:spPr>
        <a:xfrm>
          <a:off x="1701009" y="1965642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184821"/>
              <a:satOff val="-9206"/>
              <a:lumOff val="116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1033" y="2009411"/>
        <a:ext cx="19507" cy="3901"/>
      </dsp:txXfrm>
    </dsp:sp>
    <dsp:sp modelId="{8B2ABB58-F9D5-4A55-8B1D-BDB22ECE42D2}">
      <dsp:nvSpPr>
        <dsp:cNvPr id="0" name=""/>
        <dsp:cNvSpPr/>
      </dsp:nvSpPr>
      <dsp:spPr>
        <a:xfrm>
          <a:off x="6480" y="1502464"/>
          <a:ext cx="1696328" cy="1017796"/>
        </a:xfrm>
        <a:prstGeom prst="rect">
          <a:avLst/>
        </a:prstGeom>
        <a:solidFill>
          <a:schemeClr val="accent2">
            <a:shade val="80000"/>
            <a:hueOff val="-170609"/>
            <a:satOff val="-8653"/>
            <a:lumOff val="116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 Acceptance Testing</a:t>
          </a:r>
        </a:p>
      </dsp:txBody>
      <dsp:txXfrm>
        <a:off x="6480" y="1502464"/>
        <a:ext cx="1696328" cy="1017796"/>
      </dsp:txXfrm>
    </dsp:sp>
    <dsp:sp modelId="{9862306D-D2E9-47DF-BDE8-39C41F2871C9}">
      <dsp:nvSpPr>
        <dsp:cNvPr id="0" name=""/>
        <dsp:cNvSpPr/>
      </dsp:nvSpPr>
      <dsp:spPr>
        <a:xfrm>
          <a:off x="3787492" y="1965642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221786"/>
              <a:satOff val="-11048"/>
              <a:lumOff val="139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7516" y="2009411"/>
        <a:ext cx="19507" cy="3901"/>
      </dsp:txXfrm>
    </dsp:sp>
    <dsp:sp modelId="{E8F7D942-E9C8-4768-BA29-201071287FCA}">
      <dsp:nvSpPr>
        <dsp:cNvPr id="0" name=""/>
        <dsp:cNvSpPr/>
      </dsp:nvSpPr>
      <dsp:spPr>
        <a:xfrm>
          <a:off x="2092964" y="1502464"/>
          <a:ext cx="1696328" cy="1017796"/>
        </a:xfrm>
        <a:prstGeom prst="rect">
          <a:avLst/>
        </a:prstGeom>
        <a:solidFill>
          <a:schemeClr val="accent2">
            <a:shade val="80000"/>
            <a:hueOff val="-204731"/>
            <a:satOff val="-10383"/>
            <a:lumOff val="139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Training &amp; Manual</a:t>
          </a:r>
        </a:p>
      </dsp:txBody>
      <dsp:txXfrm>
        <a:off x="2092964" y="1502464"/>
        <a:ext cx="1696328" cy="1017796"/>
      </dsp:txXfrm>
    </dsp:sp>
    <dsp:sp modelId="{15FC2509-29F5-48CF-9131-59BACF201F5F}">
      <dsp:nvSpPr>
        <dsp:cNvPr id="0" name=""/>
        <dsp:cNvSpPr/>
      </dsp:nvSpPr>
      <dsp:spPr>
        <a:xfrm>
          <a:off x="5873976" y="1965642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258750"/>
              <a:satOff val="-12889"/>
              <a:lumOff val="163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44000" y="2009411"/>
        <a:ext cx="19507" cy="3901"/>
      </dsp:txXfrm>
    </dsp:sp>
    <dsp:sp modelId="{0210C9E1-84F5-482E-B10B-F12D887DC11F}">
      <dsp:nvSpPr>
        <dsp:cNvPr id="0" name=""/>
        <dsp:cNvSpPr/>
      </dsp:nvSpPr>
      <dsp:spPr>
        <a:xfrm>
          <a:off x="4179448" y="1502464"/>
          <a:ext cx="1696328" cy="1017796"/>
        </a:xfrm>
        <a:prstGeom prst="rect">
          <a:avLst/>
        </a:prstGeom>
        <a:solidFill>
          <a:schemeClr val="accent2">
            <a:shade val="80000"/>
            <a:hueOff val="-238852"/>
            <a:satOff val="-12114"/>
            <a:lumOff val="163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Deployment</a:t>
          </a:r>
        </a:p>
      </dsp:txBody>
      <dsp:txXfrm>
        <a:off x="4179448" y="1502464"/>
        <a:ext cx="1696328" cy="1017796"/>
      </dsp:txXfrm>
    </dsp:sp>
    <dsp:sp modelId="{EA771201-A4B5-43A7-BFCA-1D6F8C49DEDD}">
      <dsp:nvSpPr>
        <dsp:cNvPr id="0" name=""/>
        <dsp:cNvSpPr/>
      </dsp:nvSpPr>
      <dsp:spPr>
        <a:xfrm>
          <a:off x="7960460" y="1965642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295714"/>
              <a:satOff val="-14730"/>
              <a:lumOff val="186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30484" y="2009411"/>
        <a:ext cx="19507" cy="3901"/>
      </dsp:txXfrm>
    </dsp:sp>
    <dsp:sp modelId="{88FE44EF-7281-4238-AFE1-50AB8FB81021}">
      <dsp:nvSpPr>
        <dsp:cNvPr id="0" name=""/>
        <dsp:cNvSpPr/>
      </dsp:nvSpPr>
      <dsp:spPr>
        <a:xfrm>
          <a:off x="6265932" y="1502464"/>
          <a:ext cx="1696328" cy="1017796"/>
        </a:xfrm>
        <a:prstGeom prst="rect">
          <a:avLst/>
        </a:prstGeom>
        <a:solidFill>
          <a:schemeClr val="accent2">
            <a:shade val="80000"/>
            <a:hueOff val="-272974"/>
            <a:satOff val="-13844"/>
            <a:lumOff val="186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 Data</a:t>
          </a:r>
        </a:p>
      </dsp:txBody>
      <dsp:txXfrm>
        <a:off x="6265932" y="1502464"/>
        <a:ext cx="1696328" cy="1017796"/>
      </dsp:txXfrm>
    </dsp:sp>
    <dsp:sp modelId="{73C238D7-94FE-4E20-A898-BEE9A3B5DFDB}">
      <dsp:nvSpPr>
        <dsp:cNvPr id="0" name=""/>
        <dsp:cNvSpPr/>
      </dsp:nvSpPr>
      <dsp:spPr>
        <a:xfrm>
          <a:off x="854645" y="2518460"/>
          <a:ext cx="8345934" cy="359555"/>
        </a:xfrm>
        <a:custGeom>
          <a:avLst/>
          <a:gdLst/>
          <a:ahLst/>
          <a:cxnLst/>
          <a:rect l="0" t="0" r="0" b="0"/>
          <a:pathLst>
            <a:path>
              <a:moveTo>
                <a:pt x="8345934" y="0"/>
              </a:moveTo>
              <a:lnTo>
                <a:pt x="8345934" y="196877"/>
              </a:lnTo>
              <a:lnTo>
                <a:pt x="0" y="196877"/>
              </a:lnTo>
              <a:lnTo>
                <a:pt x="0" y="359555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332678"/>
              <a:satOff val="-16571"/>
              <a:lumOff val="209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8736" y="2696287"/>
        <a:ext cx="417752" cy="3901"/>
      </dsp:txXfrm>
    </dsp:sp>
    <dsp:sp modelId="{F1C14BCB-F84F-4F0F-A2F9-6E7CF2907CE8}">
      <dsp:nvSpPr>
        <dsp:cNvPr id="0" name=""/>
        <dsp:cNvSpPr/>
      </dsp:nvSpPr>
      <dsp:spPr>
        <a:xfrm>
          <a:off x="8352415" y="1502464"/>
          <a:ext cx="1696328" cy="1017796"/>
        </a:xfrm>
        <a:prstGeom prst="rect">
          <a:avLst/>
        </a:prstGeom>
        <a:solidFill>
          <a:schemeClr val="accent2">
            <a:shade val="80000"/>
            <a:hueOff val="-307096"/>
            <a:satOff val="-15575"/>
            <a:lumOff val="209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Share Results</a:t>
          </a:r>
        </a:p>
      </dsp:txBody>
      <dsp:txXfrm>
        <a:off x="8352415" y="1502464"/>
        <a:ext cx="1696328" cy="1017796"/>
      </dsp:txXfrm>
    </dsp:sp>
    <dsp:sp modelId="{182C0CBF-BDAC-454B-8518-931CAFC2FB36}">
      <dsp:nvSpPr>
        <dsp:cNvPr id="0" name=""/>
        <dsp:cNvSpPr/>
      </dsp:nvSpPr>
      <dsp:spPr>
        <a:xfrm>
          <a:off x="1701009" y="3373594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369643"/>
              <a:satOff val="-18413"/>
              <a:lumOff val="233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1033" y="3417364"/>
        <a:ext cx="19507" cy="3901"/>
      </dsp:txXfrm>
    </dsp:sp>
    <dsp:sp modelId="{E50B99B8-95B7-45FA-828E-388E784938DB}">
      <dsp:nvSpPr>
        <dsp:cNvPr id="0" name=""/>
        <dsp:cNvSpPr/>
      </dsp:nvSpPr>
      <dsp:spPr>
        <a:xfrm>
          <a:off x="6480" y="2910416"/>
          <a:ext cx="1696328" cy="1017796"/>
        </a:xfrm>
        <a:prstGeom prst="rect">
          <a:avLst/>
        </a:prstGeom>
        <a:solidFill>
          <a:schemeClr val="accent2">
            <a:shade val="80000"/>
            <a:hueOff val="-341218"/>
            <a:satOff val="-17305"/>
            <a:lumOff val="233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Continuous QI</a:t>
          </a:r>
        </a:p>
      </dsp:txBody>
      <dsp:txXfrm>
        <a:off x="6480" y="2910416"/>
        <a:ext cx="1696328" cy="1017796"/>
      </dsp:txXfrm>
    </dsp:sp>
    <dsp:sp modelId="{981FF298-BD09-4266-ADC0-65FAA9B1D358}">
      <dsp:nvSpPr>
        <dsp:cNvPr id="0" name=""/>
        <dsp:cNvSpPr/>
      </dsp:nvSpPr>
      <dsp:spPr>
        <a:xfrm>
          <a:off x="3787492" y="3373594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406607"/>
              <a:satOff val="-20254"/>
              <a:lumOff val="256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7516" y="3417364"/>
        <a:ext cx="19507" cy="3901"/>
      </dsp:txXfrm>
    </dsp:sp>
    <dsp:sp modelId="{F31911B2-1781-4FF5-9A9E-566BCE81BD73}">
      <dsp:nvSpPr>
        <dsp:cNvPr id="0" name=""/>
        <dsp:cNvSpPr/>
      </dsp:nvSpPr>
      <dsp:spPr>
        <a:xfrm>
          <a:off x="2092964" y="2910416"/>
          <a:ext cx="1696328" cy="1017796"/>
        </a:xfrm>
        <a:prstGeom prst="rect">
          <a:avLst/>
        </a:prstGeom>
        <a:solidFill>
          <a:schemeClr val="accent2">
            <a:shade val="80000"/>
            <a:hueOff val="-375339"/>
            <a:satOff val="-19036"/>
            <a:lumOff val="256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Policy</a:t>
          </a:r>
        </a:p>
      </dsp:txBody>
      <dsp:txXfrm>
        <a:off x="2092964" y="2910416"/>
        <a:ext cx="1696328" cy="1017796"/>
      </dsp:txXfrm>
    </dsp:sp>
    <dsp:sp modelId="{A67EC2A5-E498-4893-B201-981535482030}">
      <dsp:nvSpPr>
        <dsp:cNvPr id="0" name=""/>
        <dsp:cNvSpPr/>
      </dsp:nvSpPr>
      <dsp:spPr>
        <a:xfrm>
          <a:off x="5873976" y="3373594"/>
          <a:ext cx="359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555" y="45720"/>
              </a:lnTo>
            </a:path>
          </a:pathLst>
        </a:custGeom>
        <a:noFill/>
        <a:ln w="12700" cap="flat" cmpd="sng" algn="ctr">
          <a:solidFill>
            <a:schemeClr val="accent2">
              <a:shade val="90000"/>
              <a:hueOff val="-443571"/>
              <a:satOff val="-22095"/>
              <a:lumOff val="279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44000" y="3417364"/>
        <a:ext cx="19507" cy="3901"/>
      </dsp:txXfrm>
    </dsp:sp>
    <dsp:sp modelId="{908D91A8-420C-4EC8-96B9-0191FF398369}">
      <dsp:nvSpPr>
        <dsp:cNvPr id="0" name=""/>
        <dsp:cNvSpPr/>
      </dsp:nvSpPr>
      <dsp:spPr>
        <a:xfrm>
          <a:off x="4179448" y="2910416"/>
          <a:ext cx="1696328" cy="1017796"/>
        </a:xfrm>
        <a:prstGeom prst="rect">
          <a:avLst/>
        </a:prstGeom>
        <a:solidFill>
          <a:schemeClr val="accent2">
            <a:shade val="80000"/>
            <a:hueOff val="-409461"/>
            <a:satOff val="-20766"/>
            <a:lumOff val="279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Monitoring tools</a:t>
          </a:r>
        </a:p>
      </dsp:txBody>
      <dsp:txXfrm>
        <a:off x="4179448" y="2910416"/>
        <a:ext cx="1696328" cy="1017796"/>
      </dsp:txXfrm>
    </dsp:sp>
    <dsp:sp modelId="{5A7EF9B8-CD8B-4CA4-B222-343621AAF931}">
      <dsp:nvSpPr>
        <dsp:cNvPr id="0" name=""/>
        <dsp:cNvSpPr/>
      </dsp:nvSpPr>
      <dsp:spPr>
        <a:xfrm>
          <a:off x="6265932" y="2910416"/>
          <a:ext cx="1696328" cy="1017796"/>
        </a:xfrm>
        <a:prstGeom prst="rect">
          <a:avLst/>
        </a:prstGeom>
        <a:solidFill>
          <a:schemeClr val="accent2">
            <a:shade val="80000"/>
            <a:hueOff val="-443583"/>
            <a:satOff val="-22497"/>
            <a:lumOff val="30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Weekly Challenges</a:t>
          </a:r>
        </a:p>
      </dsp:txBody>
      <dsp:txXfrm>
        <a:off x="6265932" y="2910416"/>
        <a:ext cx="1696328" cy="101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1F46A-0C51-479D-80B0-9C0BF4F4FE2E}">
      <dsp:nvSpPr>
        <dsp:cNvPr id="0" name=""/>
        <dsp:cNvSpPr/>
      </dsp:nvSpPr>
      <dsp:spPr>
        <a:xfrm>
          <a:off x="5503954" y="30234"/>
          <a:ext cx="994230" cy="9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Roll out</a:t>
          </a:r>
        </a:p>
      </dsp:txBody>
      <dsp:txXfrm>
        <a:off x="5503954" y="30234"/>
        <a:ext cx="994230" cy="994230"/>
      </dsp:txXfrm>
    </dsp:sp>
    <dsp:sp modelId="{BA1741A2-B8A5-47C9-8769-C82D4A512502}">
      <dsp:nvSpPr>
        <dsp:cNvPr id="0" name=""/>
        <dsp:cNvSpPr/>
      </dsp:nvSpPr>
      <dsp:spPr>
        <a:xfrm>
          <a:off x="3168658" y="-95084"/>
          <a:ext cx="3732314" cy="3887617"/>
        </a:xfrm>
        <a:prstGeom prst="circularArrow">
          <a:avLst>
            <a:gd name="adj1" fmla="val 5194"/>
            <a:gd name="adj2" fmla="val 335497"/>
            <a:gd name="adj3" fmla="val 21294938"/>
            <a:gd name="adj4" fmla="val 19764752"/>
            <a:gd name="adj5" fmla="val 60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3C2D8-6D05-47AA-95F7-09EEB419DFD1}">
      <dsp:nvSpPr>
        <dsp:cNvPr id="0" name=""/>
        <dsp:cNvSpPr/>
      </dsp:nvSpPr>
      <dsp:spPr>
        <a:xfrm>
          <a:off x="6105584" y="1881860"/>
          <a:ext cx="994230" cy="9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Revised Status labels-1</a:t>
          </a:r>
        </a:p>
      </dsp:txBody>
      <dsp:txXfrm>
        <a:off x="6105584" y="1881860"/>
        <a:ext cx="994230" cy="994230"/>
      </dsp:txXfrm>
    </dsp:sp>
    <dsp:sp modelId="{AA6AFEB6-1977-4D4F-B2A7-30DEF7B4972E}">
      <dsp:nvSpPr>
        <dsp:cNvPr id="0" name=""/>
        <dsp:cNvSpPr/>
      </dsp:nvSpPr>
      <dsp:spPr>
        <a:xfrm>
          <a:off x="3161436" y="1023"/>
          <a:ext cx="3732351" cy="3732351"/>
        </a:xfrm>
        <a:prstGeom prst="circularArrow">
          <a:avLst>
            <a:gd name="adj1" fmla="val 5194"/>
            <a:gd name="adj2" fmla="val 335497"/>
            <a:gd name="adj3" fmla="val 4016456"/>
            <a:gd name="adj4" fmla="val 2251818"/>
            <a:gd name="adj5" fmla="val 60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5A450-C302-4255-B35B-864117018DFD}">
      <dsp:nvSpPr>
        <dsp:cNvPr id="0" name=""/>
        <dsp:cNvSpPr/>
      </dsp:nvSpPr>
      <dsp:spPr>
        <a:xfrm>
          <a:off x="4530497" y="3026228"/>
          <a:ext cx="994230" cy="9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Revised Status Labels-2</a:t>
          </a:r>
        </a:p>
      </dsp:txBody>
      <dsp:txXfrm>
        <a:off x="4530497" y="3026228"/>
        <a:ext cx="994230" cy="994230"/>
      </dsp:txXfrm>
    </dsp:sp>
    <dsp:sp modelId="{5154089C-65B7-4F97-9D69-32FD5E2A41CC}">
      <dsp:nvSpPr>
        <dsp:cNvPr id="0" name=""/>
        <dsp:cNvSpPr/>
      </dsp:nvSpPr>
      <dsp:spPr>
        <a:xfrm>
          <a:off x="3161436" y="1023"/>
          <a:ext cx="3732351" cy="3732351"/>
        </a:xfrm>
        <a:prstGeom prst="circularArrow">
          <a:avLst>
            <a:gd name="adj1" fmla="val 5194"/>
            <a:gd name="adj2" fmla="val 335497"/>
            <a:gd name="adj3" fmla="val 8212685"/>
            <a:gd name="adj4" fmla="val 6448047"/>
            <a:gd name="adj5" fmla="val 60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F7B80-01C7-46AF-8521-87179145BD71}">
      <dsp:nvSpPr>
        <dsp:cNvPr id="0" name=""/>
        <dsp:cNvSpPr/>
      </dsp:nvSpPr>
      <dsp:spPr>
        <a:xfrm>
          <a:off x="2955410" y="1881860"/>
          <a:ext cx="994230" cy="9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Manual &amp; Training Revision</a:t>
          </a:r>
        </a:p>
      </dsp:txBody>
      <dsp:txXfrm>
        <a:off x="2955410" y="1881860"/>
        <a:ext cx="994230" cy="994230"/>
      </dsp:txXfrm>
    </dsp:sp>
    <dsp:sp modelId="{751A28D7-D231-45DA-B317-51DB13997752}">
      <dsp:nvSpPr>
        <dsp:cNvPr id="0" name=""/>
        <dsp:cNvSpPr/>
      </dsp:nvSpPr>
      <dsp:spPr>
        <a:xfrm>
          <a:off x="3161436" y="1023"/>
          <a:ext cx="3732351" cy="3732351"/>
        </a:xfrm>
        <a:prstGeom prst="circularArrow">
          <a:avLst>
            <a:gd name="adj1" fmla="val 5194"/>
            <a:gd name="adj2" fmla="val 335497"/>
            <a:gd name="adj3" fmla="val 12299751"/>
            <a:gd name="adj4" fmla="val 10769565"/>
            <a:gd name="adj5" fmla="val 60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FFA4-B7F3-45BD-835B-6E26E2AAF7BE}">
      <dsp:nvSpPr>
        <dsp:cNvPr id="0" name=""/>
        <dsp:cNvSpPr/>
      </dsp:nvSpPr>
      <dsp:spPr>
        <a:xfrm>
          <a:off x="3557040" y="30234"/>
          <a:ext cx="994230" cy="9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Changed timeline for data collection</a:t>
          </a:r>
        </a:p>
      </dsp:txBody>
      <dsp:txXfrm>
        <a:off x="3557040" y="30234"/>
        <a:ext cx="994230" cy="994230"/>
      </dsp:txXfrm>
    </dsp:sp>
    <dsp:sp modelId="{5F64CC3E-7A96-4C9C-B17D-FE4900F6C598}">
      <dsp:nvSpPr>
        <dsp:cNvPr id="0" name=""/>
        <dsp:cNvSpPr/>
      </dsp:nvSpPr>
      <dsp:spPr>
        <a:xfrm>
          <a:off x="3161436" y="1023"/>
          <a:ext cx="3732351" cy="3732351"/>
        </a:xfrm>
        <a:prstGeom prst="circularArrow">
          <a:avLst>
            <a:gd name="adj1" fmla="val 5194"/>
            <a:gd name="adj2" fmla="val 335497"/>
            <a:gd name="adj3" fmla="val 16867439"/>
            <a:gd name="adj4" fmla="val 15197064"/>
            <a:gd name="adj5" fmla="val 60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0.60759</cdr:x>
      <cdr:y>0.66667</cdr:y>
    </cdr:from>
    <cdr:to>
      <cdr:x>1</cdr:x>
      <cdr:y>0.94737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796496" y="2895600"/>
          <a:ext cx="2451904" cy="1219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weekly challenge</a:t>
            </a:r>
            <a:r>
              <a:rPr lang="en-US" baseline="0" dirty="0"/>
              <a:t> email. </a:t>
            </a:r>
          </a:p>
          <a:p>
            <a:r>
              <a:rPr lang="en-US" baseline="0" dirty="0"/>
              <a:t>You make SMART objectives/goals for them so they can see the improvement each week with data.</a:t>
            </a:r>
          </a:p>
          <a:p>
            <a:r>
              <a:rPr lang="en-US" baseline="0" dirty="0"/>
              <a:t>Clear!!  Be their cheerleader.</a:t>
            </a:r>
          </a:p>
          <a:p>
            <a:r>
              <a:rPr lang="en-US" baseline="0" dirty="0"/>
              <a:t>We have recently moved to saying if they are currently in “Maintenance mode” which means they are staying current with all required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through</a:t>
            </a:r>
            <a:r>
              <a:rPr lang="en-US" baseline="0" dirty="0"/>
              <a:t> the charts.</a:t>
            </a:r>
          </a:p>
          <a:p>
            <a:r>
              <a:rPr lang="en-US" dirty="0"/>
              <a:t>Applicants – By</a:t>
            </a:r>
            <a:r>
              <a:rPr lang="en-US" baseline="0" dirty="0"/>
              <a:t> Agency – We like to see the line stay level.  A jump means staff are not going back to update status.</a:t>
            </a:r>
          </a:p>
          <a:p>
            <a:r>
              <a:rPr lang="en-US" baseline="0" dirty="0"/>
              <a:t>New Active – We want to see the line continue to increase.  It should be a slow steady increase to show weekly work.</a:t>
            </a:r>
          </a:p>
          <a:p>
            <a:r>
              <a:rPr lang="en-US" baseline="0" dirty="0"/>
              <a:t>Client Referrals Remaining – This should always be as close to zero as possible – The bold black bars show the State Total.</a:t>
            </a:r>
          </a:p>
          <a:p>
            <a:endParaRPr lang="en-US" baseline="0" dirty="0"/>
          </a:p>
          <a:p>
            <a:r>
              <a:rPr lang="en-US" baseline="0" dirty="0"/>
              <a:t>These graphs are also provided on a local agency level.</a:t>
            </a:r>
          </a:p>
          <a:p>
            <a:endParaRPr lang="en-US" baseline="0" dirty="0"/>
          </a:p>
          <a:p>
            <a:r>
              <a:rPr lang="en-US" baseline="0" dirty="0"/>
              <a:t>As staff have to open the attachment in the weekly updates sent, I like to pick one chart (sometime Statewide sometime local agency) that I highlight in the text of the email.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map!</a:t>
            </a:r>
          </a:p>
          <a:p>
            <a:r>
              <a:rPr lang="en-US" dirty="0"/>
              <a:t>This map quickly shows us trends</a:t>
            </a:r>
            <a:r>
              <a:rPr lang="en-US" baseline="0" dirty="0"/>
              <a:t> in monthly caseload changes and looks back at previous years. </a:t>
            </a:r>
          </a:p>
          <a:p>
            <a:r>
              <a:rPr lang="en-US" baseline="0" dirty="0"/>
              <a:t>Top chart is Statewide and bottom one is a local agency.</a:t>
            </a:r>
          </a:p>
          <a:p>
            <a:r>
              <a:rPr lang="en-US" baseline="0" dirty="0"/>
              <a:t>Want to see less bold red and more green.  </a:t>
            </a:r>
          </a:p>
          <a:p>
            <a:r>
              <a:rPr lang="en-US" baseline="0" dirty="0"/>
              <a:t>Shows Feb is always a typical lost month for us.  </a:t>
            </a:r>
          </a:p>
          <a:p>
            <a:r>
              <a:rPr lang="en-US" baseline="0" dirty="0"/>
              <a:t>Our goal is to have no medium or bold red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7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Quickly</a:t>
            </a:r>
            <a:r>
              <a:rPr lang="en-US" baseline="0" dirty="0"/>
              <a:t> shows us:</a:t>
            </a:r>
          </a:p>
          <a:p>
            <a:r>
              <a:rPr lang="en-US" baseline="0" dirty="0"/>
              <a:t>	% of families already on WIC – Top section – around 50%</a:t>
            </a:r>
          </a:p>
          <a:p>
            <a:r>
              <a:rPr lang="en-US" baseline="0" dirty="0"/>
              <a:t>	% of families declined or unable to reach – rust </a:t>
            </a:r>
            <a:r>
              <a:rPr lang="en-US" baseline="0" dirty="0" err="1"/>
              <a:t>coler</a:t>
            </a:r>
            <a:r>
              <a:rPr lang="en-US" baseline="0" dirty="0"/>
              <a:t> – 11-30% at any given time</a:t>
            </a:r>
          </a:p>
          <a:p>
            <a:r>
              <a:rPr lang="en-US" baseline="0" dirty="0"/>
              <a:t>	% of families in process (still in 1</a:t>
            </a:r>
            <a:r>
              <a:rPr lang="en-US" baseline="30000" dirty="0"/>
              <a:t>st</a:t>
            </a:r>
            <a:r>
              <a:rPr lang="en-US" baseline="0" dirty="0"/>
              <a:t> or 2</a:t>
            </a:r>
            <a:r>
              <a:rPr lang="en-US" baseline="30000" dirty="0"/>
              <a:t>nd</a:t>
            </a:r>
            <a:r>
              <a:rPr lang="en-US" baseline="0" dirty="0"/>
              <a:t> call status) – purple status – 5-27% - We don’t like to see this too high – 5% is good </a:t>
            </a:r>
          </a:p>
          <a:p>
            <a:r>
              <a:rPr lang="en-US" baseline="0" dirty="0"/>
              <a:t>	% of families success (applicants and new active) – bright green</a:t>
            </a:r>
          </a:p>
          <a:p>
            <a:r>
              <a:rPr lang="en-US" baseline="0" dirty="0"/>
              <a:t>We focus on the purple and green areas to ensure clients are being followed up on in a time manner and track our success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82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Output.</a:t>
            </a:r>
            <a:r>
              <a:rPr lang="en-US" baseline="0" dirty="0"/>
              <a:t> </a:t>
            </a:r>
          </a:p>
          <a:p>
            <a:r>
              <a:rPr lang="en-US" baseline="0" dirty="0"/>
              <a:t>Always looking at the neon green level.</a:t>
            </a:r>
          </a:p>
          <a:p>
            <a:r>
              <a:rPr lang="en-US" baseline="0" dirty="0"/>
              <a:t>With 2019 we moved to quarterly reporting.  </a:t>
            </a:r>
          </a:p>
          <a:p>
            <a:r>
              <a:rPr lang="en-US" baseline="0" dirty="0"/>
              <a:t>During the end of the last quarter you can see we were doing a great job maintaining statewide.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5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Greater success in the pregnant population</a:t>
            </a:r>
            <a:r>
              <a:rPr lang="en-US" baseline="0" dirty="0"/>
              <a:t> compared to total households.</a:t>
            </a:r>
          </a:p>
          <a:p>
            <a:r>
              <a:rPr lang="en-US" baseline="0" dirty="0"/>
              <a:t>Rates at local agency levels had a 1-18% difference in success rates.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to Year participation trend…we have lessen</a:t>
            </a:r>
            <a:r>
              <a:rPr lang="en-US" baseline="0" dirty="0"/>
              <a:t> the decline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84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win is in 2018. That is the year we were actively using the dashboard with weekly challenges and monitoring</a:t>
            </a:r>
            <a:r>
              <a:rPr lang="en-US" baseline="0" dirty="0"/>
              <a:t>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Tara- last slide</a:t>
            </a:r>
          </a:p>
          <a:p>
            <a:r>
              <a:rPr lang="en-US" dirty="0"/>
              <a:t>Cumulative</a:t>
            </a:r>
            <a:r>
              <a:rPr lang="en-US" baseline="0" dirty="0"/>
              <a:t> decrease over the years. NH is pulling away from the national trend.</a:t>
            </a:r>
          </a:p>
          <a:p>
            <a:r>
              <a:rPr lang="en-US" baseline="0" dirty="0"/>
              <a:t>Over the last 4 years we typically saw the same trend the Nation did.</a:t>
            </a:r>
          </a:p>
          <a:p>
            <a:r>
              <a:rPr lang="en-US" baseline="0" dirty="0"/>
              <a:t>In 2018 we finally broke away from that National trend.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3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Lissa- share that we are happy to send</a:t>
            </a:r>
            <a:r>
              <a:rPr lang="en-US" baseline="0" dirty="0"/>
              <a:t> any documents, templates to other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0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Intro/welcome to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were when we attempted this data sharing agreement. Set up the story and actions that needed to happen. </a:t>
            </a:r>
          </a:p>
          <a:p>
            <a:r>
              <a:rPr lang="en-US" dirty="0"/>
              <a:t>Data Sharing agreement work in silo.</a:t>
            </a:r>
            <a:r>
              <a:rPr lang="en-US" baseline="0" dirty="0"/>
              <a:t> </a:t>
            </a:r>
          </a:p>
          <a:p>
            <a:r>
              <a:rPr lang="en-US" baseline="0" dirty="0"/>
              <a:t>NH EASY dashboard workgroup.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9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</a:t>
            </a:r>
            <a:r>
              <a:rPr lang="en-US" baseline="0" dirty="0"/>
              <a:t>k through the process. PDSA cycles within some of these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tool. NH WIC did not have to pay.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Peak into the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data dump was huge.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Lissa- last</a:t>
            </a:r>
            <a:r>
              <a:rPr lang="en-US" baseline="0" dirty="0"/>
              <a:t> slide</a:t>
            </a:r>
          </a:p>
          <a:p>
            <a:endParaRPr lang="en-US" dirty="0"/>
          </a:p>
          <a:p>
            <a:r>
              <a:rPr lang="en-US" dirty="0"/>
              <a:t>Got QI on board.</a:t>
            </a:r>
            <a:r>
              <a:rPr lang="en-US" baseline="0" dirty="0"/>
              <a:t> Knew we needed a plan to tackle this work and show improvement with data.</a:t>
            </a:r>
          </a:p>
          <a:p>
            <a:r>
              <a:rPr lang="en-US" baseline="0" dirty="0"/>
              <a:t>Did not have a clear plan to measure the success.</a:t>
            </a:r>
          </a:p>
          <a:p>
            <a:r>
              <a:rPr lang="en-US" baseline="0" dirty="0"/>
              <a:t>Knew there was potential in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Tara- the flow used in the dashboard</a:t>
            </a:r>
          </a:p>
          <a:p>
            <a:r>
              <a:rPr lang="en-US" dirty="0"/>
              <a:t>Staff</a:t>
            </a:r>
            <a:r>
              <a:rPr lang="en-US" baseline="0" dirty="0"/>
              <a:t> are always directed to work with “Client Referrals” first.  They requested. </a:t>
            </a:r>
          </a:p>
          <a:p>
            <a:r>
              <a:rPr lang="en-US" baseline="0" dirty="0"/>
              <a:t>1</a:t>
            </a:r>
            <a:r>
              <a:rPr lang="en-US" baseline="30000" dirty="0"/>
              <a:t>st</a:t>
            </a:r>
            <a:r>
              <a:rPr lang="en-US" baseline="0" dirty="0"/>
              <a:t> screen if family is on WIC already.  No = First Call    Yes = Current Active</a:t>
            </a:r>
          </a:p>
          <a:p>
            <a:r>
              <a:rPr lang="en-US" baseline="0" dirty="0"/>
              <a:t>2</a:t>
            </a:r>
            <a:r>
              <a:rPr lang="en-US" baseline="30000" dirty="0"/>
              <a:t>nd</a:t>
            </a:r>
            <a:r>
              <a:rPr lang="en-US" baseline="0" dirty="0"/>
              <a:t> Make 1</a:t>
            </a:r>
            <a:r>
              <a:rPr lang="en-US" baseline="30000" dirty="0"/>
              <a:t>st</a:t>
            </a:r>
            <a:r>
              <a:rPr lang="en-US" baseline="0" dirty="0"/>
              <a:t> call – move to decline, unable to reach, 2</a:t>
            </a:r>
            <a:r>
              <a:rPr lang="en-US" baseline="30000" dirty="0"/>
              <a:t>nd</a:t>
            </a:r>
            <a:r>
              <a:rPr lang="en-US" baseline="0" dirty="0"/>
              <a:t> call, or applicant</a:t>
            </a:r>
          </a:p>
          <a:p>
            <a:r>
              <a:rPr lang="en-US" baseline="0" dirty="0"/>
              <a:t>3</a:t>
            </a:r>
            <a:r>
              <a:rPr lang="en-US" baseline="30000" dirty="0"/>
              <a:t>rd</a:t>
            </a:r>
            <a:r>
              <a:rPr lang="en-US" baseline="0" dirty="0"/>
              <a:t> follow-up on 2</a:t>
            </a:r>
            <a:r>
              <a:rPr lang="en-US" baseline="30000" dirty="0"/>
              <a:t>nd</a:t>
            </a:r>
            <a:r>
              <a:rPr lang="en-US" baseline="0" dirty="0"/>
              <a:t> calls.  Move to applicant or unable to reach.</a:t>
            </a:r>
          </a:p>
          <a:p>
            <a:r>
              <a:rPr lang="en-US" baseline="0" dirty="0"/>
              <a:t>4</a:t>
            </a:r>
            <a:r>
              <a:rPr lang="en-US" baseline="30000" dirty="0"/>
              <a:t>th</a:t>
            </a:r>
            <a:r>
              <a:rPr lang="en-US" baseline="0" dirty="0"/>
              <a:t> Review applicant status and move to new active or follow-up on missed appointment.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FB61-07C0-468C-9005-287BC9E9805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33E-3273-49E4-9C6B-2DA8CEE1D0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944" y="5241107"/>
            <a:ext cx="2167525" cy="792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5404329"/>
            <a:ext cx="1729554" cy="6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FC66-3EED-4C78-82F3-C8790AD11171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E2D3-1805-45C5-9845-2EF43873C164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5C79-0E72-449F-8889-04E823ACA743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CE2-52A3-4D97-96B8-1FDB4748F419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2" y="5844116"/>
            <a:ext cx="24479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137E-34CF-4BFD-AF7C-BE54C0D1A6AF}" type="datetime1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266-A465-4702-AAE0-1C25877C55C5}" type="datetime1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0E67-1675-45CE-99AC-6A5F0DAC01FC}" type="datetime1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B11-F023-43EF-95F0-636E3C71419D}" type="datetime1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AC768893-926E-4E23-94AC-8A94EA3FC83D}" type="datetime1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FB61-07C0-468C-9005-287BC9E9805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33E-3273-49E4-9C6B-2DA8CEE1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12066F-D03C-4E52-B99B-7AF71A9DD637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ara.Orchard@dhhs.nh.gov" TargetMode="External"/><Relationship Id="rId2" Type="http://schemas.openxmlformats.org/officeDocument/2006/relationships/hyperlink" Target="mailto:Lissa.Sirois@dhhs.nh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54226A-15A5-4F46-926F-81F3EC466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4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F670F-3E94-4C8F-95AE-035FB45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479AEA-6C87-4786-A668-54BF815A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A0275D-AB90-4F18-B96F-29347C6FD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49FE80-9847-4394-8088-3E078F5F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94412" y="0"/>
            <a:ext cx="610063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D7B5F-0833-4CBE-9053-16F535EB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642" y="578109"/>
            <a:ext cx="5548169" cy="37144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en-US" sz="4800" b="1" dirty="0"/>
              <a:t>SNAP into WIC; </a:t>
            </a:r>
            <a:br>
              <a:rPr lang="en-US" sz="2500" b="1" dirty="0"/>
            </a:br>
            <a:br>
              <a:rPr lang="en-US" sz="4800" b="1" dirty="0"/>
            </a:br>
            <a:r>
              <a:rPr lang="en-US" sz="3600" b="1" dirty="0">
                <a:latin typeface="+mn-lt"/>
              </a:rPr>
              <a:t>Using Program Coordination, Data, and Technology for Targeted Recruitment and Retention</a:t>
            </a:r>
            <a:endParaRPr lang="en-US" sz="4800" b="1" dirty="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179FFC-1388-497A-85C0-1DCACA29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5461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7" descr="W:\Logos\NEW LOGO 2012\BDT-Logo.png">
            <a:extLst>
              <a:ext uri="{FF2B5EF4-FFF2-40B4-BE49-F238E27FC236}">
                <a16:creationId xmlns:a16="http://schemas.microsoft.com/office/drawing/2014/main" id="{455FA849-113D-4DDE-9638-5E2C70D1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7263" y="4506362"/>
            <a:ext cx="2504717" cy="1089551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5225942-BA85-41D8-AC24-FEDEC06E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1132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7724E7-BC27-477D-AEA0-3CD70892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3679" y="380270"/>
            <a:ext cx="64008" cy="6097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2DF0C-2E2E-4E93-B4B6-46F5EF40D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7" y="1074380"/>
            <a:ext cx="2788685" cy="1038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227D0-DC04-415F-9F91-C2FB8EFA9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448" y="1151172"/>
            <a:ext cx="2630128" cy="96199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BB19A0-FB54-4D95-90F2-1C2FC71B5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07810" y="4597403"/>
            <a:ext cx="4387977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7E4EC9F-37D1-4E17-B88E-0FA3095E4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357" y="4239892"/>
            <a:ext cx="2542310" cy="1621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D16652-F16F-4A5A-A069-B51DF55A33FC}"/>
              </a:ext>
            </a:extLst>
          </p:cNvPr>
          <p:cNvSpPr txBox="1"/>
          <p:nvPr/>
        </p:nvSpPr>
        <p:spPr>
          <a:xfrm>
            <a:off x="6620420" y="4851406"/>
            <a:ext cx="5201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National WIC Association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2019 Annual Education and Training Conference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Tuesday, April 9,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cs typeface="Times New Roman" panose="02020603050405020304" pitchFamily="18" charset="0"/>
              </a:rPr>
              <a:t>Client Status Flow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5" y="1905000"/>
            <a:ext cx="9573478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212" y="2971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2" y="42672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5412" y="2590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0412" y="358324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5302" y="265991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5302" y="358324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3822" y="45340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2779" y="51682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7994" y="266614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294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cs typeface="Times New Roman" panose="02020603050405020304" pitchFamily="18" charset="0"/>
              </a:rPr>
              <a:t>Weekly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Great job, you essentially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your target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decreasing the number of pregnant system referrals from 65 to 2!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effort looks like it netted you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additional WIC applicants!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weekly challenge: by November 6, decrease the number of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Referrals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355 to 200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(remembering that about half will be “current actives”).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processing the newest referrals. This will load up your 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 bucket and prime you for engaging viable referrals next week!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812" y="457200"/>
            <a:ext cx="943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  <a:cs typeface="Times New Roman" panose="02020603050405020304" pitchFamily="18" charset="0"/>
              </a:rPr>
              <a:t>Weekly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7" y="1200137"/>
            <a:ext cx="10515600" cy="49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212" y="762000"/>
            <a:ext cx="10055781" cy="899161"/>
          </a:xfrm>
        </p:spPr>
        <p:txBody>
          <a:bodyPr/>
          <a:lstStyle/>
          <a:p>
            <a:r>
              <a:rPr lang="en-US" dirty="0"/>
              <a:t>Heat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2412" y="4191000"/>
            <a:ext cx="13716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212" y="1828800"/>
            <a:ext cx="1012756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86604"/>
            <a:ext cx="10392363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Eligible Pool of Applicants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1812" y="5867400"/>
            <a:ext cx="367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through March 31, 2019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763" y="1828800"/>
            <a:ext cx="10816338" cy="36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210865"/>
          </a:xfrm>
        </p:spPr>
        <p:txBody>
          <a:bodyPr>
            <a:normAutofit/>
          </a:bodyPr>
          <a:lstStyle/>
          <a:p>
            <a:r>
              <a:rPr lang="en-US" sz="4800" dirty="0">
                <a:cs typeface="Times New Roman" panose="02020603050405020304" pitchFamily="18" charset="0"/>
              </a:rPr>
              <a:t>Gaining Caseload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2251952"/>
            <a:ext cx="2514600" cy="2929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6684" y="565405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We are currently seeing a success rate of 11.2% of our referrals.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12" y="2189943"/>
            <a:ext cx="5910262" cy="344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154" y="2203728"/>
            <a:ext cx="23145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68351"/>
            <a:ext cx="10055781" cy="716519"/>
          </a:xfrm>
        </p:spPr>
        <p:txBody>
          <a:bodyPr>
            <a:norm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Why focus on families with pregnant woman first?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42123994"/>
              </p:ext>
            </p:extLst>
          </p:nvPr>
        </p:nvGraphicFramePr>
        <p:xfrm>
          <a:off x="2513012" y="1020842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3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685800"/>
            <a:ext cx="10055781" cy="1051561"/>
          </a:xfrm>
        </p:spPr>
        <p:txBody>
          <a:bodyPr anchor="t">
            <a:normAutofit/>
          </a:bodyPr>
          <a:lstStyle/>
          <a:p>
            <a:r>
              <a:rPr lang="en-US" sz="4400" dirty="0">
                <a:cs typeface="Times New Roman" panose="02020603050405020304" pitchFamily="18" charset="0"/>
              </a:rPr>
              <a:t>It’s Working!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06389208"/>
              </p:ext>
            </p:extLst>
          </p:nvPr>
        </p:nvGraphicFramePr>
        <p:xfrm>
          <a:off x="2741612" y="1828800"/>
          <a:ext cx="632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3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31916"/>
            <a:ext cx="10055781" cy="780196"/>
          </a:xfrm>
        </p:spPr>
        <p:txBody>
          <a:bodyPr anchor="t">
            <a:no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NH compared to National Data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55107725"/>
              </p:ext>
            </p:extLst>
          </p:nvPr>
        </p:nvGraphicFramePr>
        <p:xfrm>
          <a:off x="455612" y="12192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455612" y="4114800"/>
            <a:ext cx="8610600" cy="1066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685800"/>
            <a:ext cx="10055781" cy="899161"/>
          </a:xfrm>
        </p:spPr>
        <p:txBody>
          <a:bodyPr>
            <a:no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NH compared to National Data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40982609"/>
              </p:ext>
            </p:extLst>
          </p:nvPr>
        </p:nvGraphicFramePr>
        <p:xfrm>
          <a:off x="2132012" y="1905000"/>
          <a:ext cx="6553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6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96994" y="914400"/>
            <a:ext cx="10055781" cy="3352800"/>
          </a:xfrm>
        </p:spPr>
        <p:txBody>
          <a:bodyPr>
            <a:noAutofit/>
          </a:bodyPr>
          <a:lstStyle/>
          <a:p>
            <a:r>
              <a:rPr lang="en-US" sz="6000" b="1" dirty="0"/>
              <a:t>SNAP into WIC</a:t>
            </a:r>
            <a:br>
              <a:rPr lang="en-US" sz="6000" dirty="0"/>
            </a:br>
            <a:r>
              <a:rPr lang="en-US" sz="5400" dirty="0"/>
              <a:t>Using Program Coordination, Data, and Technology for Targeted Recruitment and Retention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2494" y="4572000"/>
            <a:ext cx="10055781" cy="569420"/>
          </a:xfrm>
        </p:spPr>
        <p:txBody>
          <a:bodyPr>
            <a:normAutofit/>
          </a:bodyPr>
          <a:lstStyle/>
          <a:p>
            <a:r>
              <a:rPr lang="en-US" sz="2400" dirty="0"/>
              <a:t>A successful partnership: NH Easy &amp; NH WIC Program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Communicate, communicate, communicate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Gain buy-in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Workgroups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Continuous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Process for sustainability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Leverage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Share small wins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Explore other opportunities where same framework can be repeated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Be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Questions and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NH Dept of Health and Human Services, Nutrition Services Section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Lissa Sirois</a:t>
            </a:r>
            <a:r>
              <a:rPr lang="en-US" sz="2400" dirty="0">
                <a:cs typeface="Times New Roman" panose="02020603050405020304" pitchFamily="18" charset="0"/>
              </a:rPr>
              <a:t>, RD, IBCLC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Administrator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603-271-0571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  <a:hlinkClick r:id="rId2"/>
              </a:rPr>
              <a:t>Lissa.Sirois@dhhs.nh.gov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Tara Orchard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MIS Program Specialist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603-271-4239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  <a:hlinkClick r:id="rId3"/>
              </a:rPr>
              <a:t>Tara.Orchard@dhhs.nh.gov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Why now?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NH has seen a steady decline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 2012 New Hampshire was serving 16,299 participants.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 2016 caseload was down to 14,121 and was continuing to decline.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83283"/>
              </p:ext>
            </p:extLst>
          </p:nvPr>
        </p:nvGraphicFramePr>
        <p:xfrm>
          <a:off x="6216650" y="1846263"/>
          <a:ext cx="493553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12" y="288376"/>
            <a:ext cx="24479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23674"/>
              </p:ext>
            </p:extLst>
          </p:nvPr>
        </p:nvGraphicFramePr>
        <p:xfrm>
          <a:off x="1096963" y="1846263"/>
          <a:ext cx="100552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755082"/>
            <a:ext cx="7653337" cy="4493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161196"/>
          </a:xfrm>
        </p:spPr>
        <p:txBody>
          <a:bodyPr/>
          <a:lstStyle/>
          <a:p>
            <a:r>
              <a:rPr lang="en-US" dirty="0"/>
              <a:t>A shared tool: DPHS &amp; DFA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5612" y="33528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21" y="304800"/>
            <a:ext cx="8686801" cy="6096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WIC Dashboard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1288499"/>
            <a:ext cx="8563287" cy="48837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7812" y="5181600"/>
            <a:ext cx="7391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into the Dashboard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2209800"/>
            <a:ext cx="10685315" cy="36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cs typeface="Times New Roman" panose="02020603050405020304" pitchFamily="18" charset="0"/>
              </a:rPr>
              <a:t>More than 10,000 </a:t>
            </a:r>
            <a:r>
              <a:rPr lang="en-US" dirty="0">
                <a:cs typeface="Times New Roman" panose="02020603050405020304" pitchFamily="18" charset="0"/>
              </a:rPr>
              <a:t>H</a:t>
            </a:r>
            <a:r>
              <a:rPr lang="en-US" b="0" dirty="0">
                <a:cs typeface="Times New Roman" panose="02020603050405020304" pitchFamily="18" charset="0"/>
              </a:rPr>
              <a:t>ouseholds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9" y="2057400"/>
            <a:ext cx="10585028" cy="1624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38" y="4038600"/>
            <a:ext cx="10585028" cy="16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Improvement Cycles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084961"/>
              </p:ext>
            </p:extLst>
          </p:nvPr>
        </p:nvGraphicFramePr>
        <p:xfrm>
          <a:off x="1097550" y="2057400"/>
          <a:ext cx="100552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8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1045</Words>
  <Application>Microsoft Office PowerPoint</Application>
  <PresentationFormat>Custom</PresentationFormat>
  <Paragraphs>168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Medium</vt:lpstr>
      <vt:lpstr>Times New Roman</vt:lpstr>
      <vt:lpstr>Retrospect</vt:lpstr>
      <vt:lpstr>SNAP into WIC;   Using Program Coordination, Data, and Technology for Targeted Recruitment and Retention</vt:lpstr>
      <vt:lpstr>SNAP into WIC Using Program Coordination, Data, and Technology for Targeted Recruitment and Retention</vt:lpstr>
      <vt:lpstr>Why now?</vt:lpstr>
      <vt:lpstr>How did we get here?</vt:lpstr>
      <vt:lpstr>A shared tool: DPHS &amp; DFA</vt:lpstr>
      <vt:lpstr>WIC Dashboard</vt:lpstr>
      <vt:lpstr>Peak into the Dashboard</vt:lpstr>
      <vt:lpstr>More than 10,000 Households</vt:lpstr>
      <vt:lpstr>Ongoing Improvement Cycles</vt:lpstr>
      <vt:lpstr>Client Status Flow Chart</vt:lpstr>
      <vt:lpstr>Weekly Challenges</vt:lpstr>
      <vt:lpstr>PowerPoint Presentation</vt:lpstr>
      <vt:lpstr>Heat Map</vt:lpstr>
      <vt:lpstr>Eligible Pool of Applicants</vt:lpstr>
      <vt:lpstr>Gaining Caseload</vt:lpstr>
      <vt:lpstr>Why focus on families with pregnant woman first?</vt:lpstr>
      <vt:lpstr>It’s Working! </vt:lpstr>
      <vt:lpstr>NH compared to National Data</vt:lpstr>
      <vt:lpstr>NH compared to National Data</vt:lpstr>
      <vt:lpstr>Lessons Learned</vt:lpstr>
      <vt:lpstr>Questions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 into WIC;   Using Program Coordination, Data, and Technology for Targeted Recruitment and Retention</dc:title>
  <dc:creator>Benninghoven, Heather</dc:creator>
  <cp:lastModifiedBy>Benninghoven, Heather</cp:lastModifiedBy>
  <cp:revision>2</cp:revision>
  <dcterms:created xsi:type="dcterms:W3CDTF">2019-04-04T18:32:17Z</dcterms:created>
  <dcterms:modified xsi:type="dcterms:W3CDTF">2019-04-04T18:46:43Z</dcterms:modified>
</cp:coreProperties>
</file>