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85" r:id="rId4"/>
    <p:sldId id="286" r:id="rId5"/>
    <p:sldId id="257" r:id="rId6"/>
    <p:sldId id="258" r:id="rId7"/>
    <p:sldId id="259" r:id="rId8"/>
    <p:sldId id="260" r:id="rId9"/>
    <p:sldId id="262" r:id="rId10"/>
    <p:sldId id="278" r:id="rId11"/>
    <p:sldId id="291" r:id="rId12"/>
    <p:sldId id="268" r:id="rId13"/>
    <p:sldId id="269" r:id="rId14"/>
    <p:sldId id="295" r:id="rId15"/>
    <p:sldId id="287" r:id="rId16"/>
    <p:sldId id="289" r:id="rId17"/>
    <p:sldId id="288" r:id="rId18"/>
    <p:sldId id="290" r:id="rId19"/>
    <p:sldId id="274" r:id="rId20"/>
    <p:sldId id="276" r:id="rId21"/>
    <p:sldId id="264" r:id="rId22"/>
    <p:sldId id="277" r:id="rId23"/>
    <p:sldId id="270" r:id="rId24"/>
    <p:sldId id="271" r:id="rId25"/>
    <p:sldId id="272" r:id="rId26"/>
    <p:sldId id="279" r:id="rId27"/>
    <p:sldId id="281" r:id="rId28"/>
    <p:sldId id="280" r:id="rId29"/>
    <p:sldId id="282" r:id="rId30"/>
    <p:sldId id="273" r:id="rId31"/>
    <p:sldId id="283" r:id="rId32"/>
    <p:sldId id="293" r:id="rId33"/>
    <p:sldId id="294" r:id="rId34"/>
    <p:sldId id="284" r:id="rId35"/>
    <p:sldId id="29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0" autoAdjust="0"/>
    <p:restoredTop sz="94660"/>
  </p:normalViewPr>
  <p:slideViewPr>
    <p:cSldViewPr snapToGrid="0">
      <p:cViewPr>
        <p:scale>
          <a:sx n="92" d="100"/>
          <a:sy n="92" d="100"/>
        </p:scale>
        <p:origin x="120" y="5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3.xml.rels><?xml version="1.0" encoding="UTF-8" standalone="yes"?>
<Relationships xmlns="http://schemas.openxmlformats.org/package/2006/relationships"><Relationship Id="rId1" Type="http://schemas.openxmlformats.org/officeDocument/2006/relationships/hyperlink" Target="https://www.ncbi.nlm.nih.gov/pmc/articles/PMC4386524/"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www.ncbi.nlm.nih.gov/pmc/articles/PMC4386524/" TargetMode="Externa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8167D4-CC09-46A2-9602-0F2ACBD12031}" type="doc">
      <dgm:prSet loTypeId="urn:microsoft.com/office/officeart/2005/8/layout/list1" loCatId="list" qsTypeId="urn:microsoft.com/office/officeart/2005/8/quickstyle/simple1" qsCatId="simple" csTypeId="urn:microsoft.com/office/officeart/2005/8/colors/accent0_1" csCatId="mainScheme"/>
      <dgm:spPr/>
      <dgm:t>
        <a:bodyPr/>
        <a:lstStyle/>
        <a:p>
          <a:endParaRPr lang="en-US"/>
        </a:p>
      </dgm:t>
    </dgm:pt>
    <dgm:pt modelId="{08CB92BE-F871-4CD5-B871-8A7C96DB6A8D}">
      <dgm:prSet/>
      <dgm:spPr/>
      <dgm:t>
        <a:bodyPr/>
        <a:lstStyle/>
        <a:p>
          <a:r>
            <a:rPr lang="en-US"/>
            <a:t>CNMI</a:t>
          </a:r>
        </a:p>
      </dgm:t>
    </dgm:pt>
    <dgm:pt modelId="{89A8A3A8-3611-4A7C-A7B0-3BCF98DECEA1}" type="parTrans" cxnId="{B5CAFE5C-251A-48E4-B5F3-F50122754EAF}">
      <dgm:prSet/>
      <dgm:spPr/>
      <dgm:t>
        <a:bodyPr/>
        <a:lstStyle/>
        <a:p>
          <a:endParaRPr lang="en-US"/>
        </a:p>
      </dgm:t>
    </dgm:pt>
    <dgm:pt modelId="{0D835E08-2AEE-4080-B001-BED2D61EBA81}" type="sibTrans" cxnId="{B5CAFE5C-251A-48E4-B5F3-F50122754EAF}">
      <dgm:prSet/>
      <dgm:spPr/>
      <dgm:t>
        <a:bodyPr/>
        <a:lstStyle/>
        <a:p>
          <a:endParaRPr lang="en-US"/>
        </a:p>
      </dgm:t>
    </dgm:pt>
    <dgm:pt modelId="{57190F60-B1C3-41BE-8A73-06C67BE7234B}">
      <dgm:prSet/>
      <dgm:spPr/>
      <dgm:t>
        <a:bodyPr/>
        <a:lstStyle/>
        <a:p>
          <a:r>
            <a:rPr lang="en-US"/>
            <a:t>Island info and background</a:t>
          </a:r>
        </a:p>
      </dgm:t>
    </dgm:pt>
    <dgm:pt modelId="{3E260B26-9E5D-432B-98CD-EC66296B2BD0}" type="parTrans" cxnId="{01766A2E-7429-4DAE-A7B5-4F8B062FDB8F}">
      <dgm:prSet/>
      <dgm:spPr/>
      <dgm:t>
        <a:bodyPr/>
        <a:lstStyle/>
        <a:p>
          <a:endParaRPr lang="en-US"/>
        </a:p>
      </dgm:t>
    </dgm:pt>
    <dgm:pt modelId="{EBEE7789-8AC0-42F3-8666-CABF45AD62B7}" type="sibTrans" cxnId="{01766A2E-7429-4DAE-A7B5-4F8B062FDB8F}">
      <dgm:prSet/>
      <dgm:spPr/>
      <dgm:t>
        <a:bodyPr/>
        <a:lstStyle/>
        <a:p>
          <a:endParaRPr lang="en-US"/>
        </a:p>
      </dgm:t>
    </dgm:pt>
    <dgm:pt modelId="{299EB7F2-D88B-481D-A124-5E6FB4254427}">
      <dgm:prSet/>
      <dgm:spPr/>
      <dgm:t>
        <a:bodyPr/>
        <a:lstStyle/>
        <a:p>
          <a:r>
            <a:rPr lang="en-US"/>
            <a:t>Identified Need for Project</a:t>
          </a:r>
        </a:p>
      </dgm:t>
    </dgm:pt>
    <dgm:pt modelId="{B2ADCE62-A1D3-49EA-874B-90FD1030ADCE}" type="parTrans" cxnId="{2ACC974E-F19C-4683-9EE5-1728845547A8}">
      <dgm:prSet/>
      <dgm:spPr/>
      <dgm:t>
        <a:bodyPr/>
        <a:lstStyle/>
        <a:p>
          <a:endParaRPr lang="en-US"/>
        </a:p>
      </dgm:t>
    </dgm:pt>
    <dgm:pt modelId="{CCBF8682-09FC-4A99-BDF7-88EED0DDAD4E}" type="sibTrans" cxnId="{2ACC974E-F19C-4683-9EE5-1728845547A8}">
      <dgm:prSet/>
      <dgm:spPr/>
      <dgm:t>
        <a:bodyPr/>
        <a:lstStyle/>
        <a:p>
          <a:endParaRPr lang="en-US"/>
        </a:p>
      </dgm:t>
    </dgm:pt>
    <dgm:pt modelId="{41C2090D-BEB4-4A65-9F5D-92E64F25D735}">
      <dgm:prSet/>
      <dgm:spPr/>
      <dgm:t>
        <a:bodyPr/>
        <a:lstStyle/>
        <a:p>
          <a:r>
            <a:rPr lang="en-US"/>
            <a:t>Staff input and observations</a:t>
          </a:r>
        </a:p>
      </dgm:t>
    </dgm:pt>
    <dgm:pt modelId="{0AB78C5E-BEA4-4FF8-B4A6-A05A90F1F674}" type="parTrans" cxnId="{D09891B2-E4EF-4D55-B9DF-0C4D1D77C53D}">
      <dgm:prSet/>
      <dgm:spPr/>
      <dgm:t>
        <a:bodyPr/>
        <a:lstStyle/>
        <a:p>
          <a:endParaRPr lang="en-US"/>
        </a:p>
      </dgm:t>
    </dgm:pt>
    <dgm:pt modelId="{44E67A9E-7EC8-477A-AAE3-14AFEB14FD7A}" type="sibTrans" cxnId="{D09891B2-E4EF-4D55-B9DF-0C4D1D77C53D}">
      <dgm:prSet/>
      <dgm:spPr/>
      <dgm:t>
        <a:bodyPr/>
        <a:lstStyle/>
        <a:p>
          <a:endParaRPr lang="en-US"/>
        </a:p>
      </dgm:t>
    </dgm:pt>
    <dgm:pt modelId="{9A3C23AC-F69F-44A5-88AB-FF031DB6EF24}">
      <dgm:prSet/>
      <dgm:spPr/>
      <dgm:t>
        <a:bodyPr/>
        <a:lstStyle/>
        <a:p>
          <a:r>
            <a:rPr lang="en-US"/>
            <a:t>Weight…Wait, Don’t Tell Me</a:t>
          </a:r>
        </a:p>
      </dgm:t>
    </dgm:pt>
    <dgm:pt modelId="{D51ABC2C-F812-43A7-B2DD-927D843433F7}" type="parTrans" cxnId="{F93FCFCB-6414-4ACF-87B5-0F5F96B77A42}">
      <dgm:prSet/>
      <dgm:spPr/>
      <dgm:t>
        <a:bodyPr/>
        <a:lstStyle/>
        <a:p>
          <a:endParaRPr lang="en-US"/>
        </a:p>
      </dgm:t>
    </dgm:pt>
    <dgm:pt modelId="{6183E729-68F4-492E-9330-BAF1003EADB1}" type="sibTrans" cxnId="{F93FCFCB-6414-4ACF-87B5-0F5F96B77A42}">
      <dgm:prSet/>
      <dgm:spPr/>
      <dgm:t>
        <a:bodyPr/>
        <a:lstStyle/>
        <a:p>
          <a:endParaRPr lang="en-US"/>
        </a:p>
      </dgm:t>
    </dgm:pt>
    <dgm:pt modelId="{3396F058-3BD2-4573-8AEC-E570B5370A9A}">
      <dgm:prSet/>
      <dgm:spPr/>
      <dgm:t>
        <a:bodyPr/>
        <a:lstStyle/>
        <a:p>
          <a:r>
            <a:rPr lang="en-US"/>
            <a:t>Why HAES?</a:t>
          </a:r>
        </a:p>
      </dgm:t>
    </dgm:pt>
    <dgm:pt modelId="{8D99ACDA-FFBC-4D4C-A6A9-18926B88B6F7}" type="parTrans" cxnId="{3F94136F-3FF6-4423-8752-D00FD5CE0883}">
      <dgm:prSet/>
      <dgm:spPr/>
      <dgm:t>
        <a:bodyPr/>
        <a:lstStyle/>
        <a:p>
          <a:endParaRPr lang="en-US"/>
        </a:p>
      </dgm:t>
    </dgm:pt>
    <dgm:pt modelId="{46BFBFBF-8400-4B1F-BCB7-BE33162BADF6}" type="sibTrans" cxnId="{3F94136F-3FF6-4423-8752-D00FD5CE0883}">
      <dgm:prSet/>
      <dgm:spPr/>
      <dgm:t>
        <a:bodyPr/>
        <a:lstStyle/>
        <a:p>
          <a:endParaRPr lang="en-US"/>
        </a:p>
      </dgm:t>
    </dgm:pt>
    <dgm:pt modelId="{B184CD85-3623-4CEC-BB7C-BC19AAB370DB}">
      <dgm:prSet/>
      <dgm:spPr/>
      <dgm:t>
        <a:bodyPr/>
        <a:lstStyle/>
        <a:p>
          <a:r>
            <a:rPr lang="en-US"/>
            <a:t>6 “Session” Training</a:t>
          </a:r>
        </a:p>
      </dgm:t>
    </dgm:pt>
    <dgm:pt modelId="{03E1BF99-0AB4-4964-8560-A28AEEF00583}" type="parTrans" cxnId="{B36593ED-5132-4FF9-BDE4-F2F3ED7AFDAD}">
      <dgm:prSet/>
      <dgm:spPr/>
      <dgm:t>
        <a:bodyPr/>
        <a:lstStyle/>
        <a:p>
          <a:endParaRPr lang="en-US"/>
        </a:p>
      </dgm:t>
    </dgm:pt>
    <dgm:pt modelId="{21834750-BA4B-4C64-8EFC-36E314CE4AC3}" type="sibTrans" cxnId="{B36593ED-5132-4FF9-BDE4-F2F3ED7AFDAD}">
      <dgm:prSet/>
      <dgm:spPr/>
      <dgm:t>
        <a:bodyPr/>
        <a:lstStyle/>
        <a:p>
          <a:endParaRPr lang="en-US"/>
        </a:p>
      </dgm:t>
    </dgm:pt>
    <dgm:pt modelId="{46B406CE-3678-406D-8DA9-0B9E96044C0E}">
      <dgm:prSet/>
      <dgm:spPr/>
      <dgm:t>
        <a:bodyPr/>
        <a:lstStyle/>
        <a:p>
          <a:r>
            <a:rPr lang="en-US"/>
            <a:t>In – Person Training and Feedback </a:t>
          </a:r>
        </a:p>
      </dgm:t>
    </dgm:pt>
    <dgm:pt modelId="{B292F3DF-3588-408E-A344-04D5A701E5ED}" type="parTrans" cxnId="{67E71577-0C90-4347-BE9C-CE3F46D5FB9D}">
      <dgm:prSet/>
      <dgm:spPr/>
      <dgm:t>
        <a:bodyPr/>
        <a:lstStyle/>
        <a:p>
          <a:endParaRPr lang="en-US"/>
        </a:p>
      </dgm:t>
    </dgm:pt>
    <dgm:pt modelId="{E59F73BF-731D-4250-B420-9F27E21DB9F7}" type="sibTrans" cxnId="{67E71577-0C90-4347-BE9C-CE3F46D5FB9D}">
      <dgm:prSet/>
      <dgm:spPr/>
      <dgm:t>
        <a:bodyPr/>
        <a:lstStyle/>
        <a:p>
          <a:endParaRPr lang="en-US"/>
        </a:p>
      </dgm:t>
    </dgm:pt>
    <dgm:pt modelId="{9E84802F-3E53-4AA5-A40F-F0632F241383}">
      <dgm:prSet/>
      <dgm:spPr/>
      <dgm:t>
        <a:bodyPr/>
        <a:lstStyle/>
        <a:p>
          <a:r>
            <a:rPr lang="en-US"/>
            <a:t>Impact</a:t>
          </a:r>
        </a:p>
      </dgm:t>
    </dgm:pt>
    <dgm:pt modelId="{5F6DE090-1B17-4F67-A859-2FAECABA2FC5}" type="parTrans" cxnId="{6CDCEA55-EB5B-44B0-8980-C6200001088A}">
      <dgm:prSet/>
      <dgm:spPr/>
      <dgm:t>
        <a:bodyPr/>
        <a:lstStyle/>
        <a:p>
          <a:endParaRPr lang="en-US"/>
        </a:p>
      </dgm:t>
    </dgm:pt>
    <dgm:pt modelId="{97FBA6D8-420C-4834-ABEC-2BECF0E99E79}" type="sibTrans" cxnId="{6CDCEA55-EB5B-44B0-8980-C6200001088A}">
      <dgm:prSet/>
      <dgm:spPr/>
      <dgm:t>
        <a:bodyPr/>
        <a:lstStyle/>
        <a:p>
          <a:endParaRPr lang="en-US"/>
        </a:p>
      </dgm:t>
    </dgm:pt>
    <dgm:pt modelId="{F466CA27-AEEE-4502-903B-D0B6DE4A9C4E}">
      <dgm:prSet/>
      <dgm:spPr/>
      <dgm:t>
        <a:bodyPr/>
        <a:lstStyle/>
        <a:p>
          <a:r>
            <a:rPr lang="en-US"/>
            <a:t>Next Steps </a:t>
          </a:r>
        </a:p>
      </dgm:t>
    </dgm:pt>
    <dgm:pt modelId="{70DED7EB-CFAC-4CCA-B22A-E3D423464790}" type="parTrans" cxnId="{BD7C6B8A-4B38-4730-936D-6BE7969CAC13}">
      <dgm:prSet/>
      <dgm:spPr/>
      <dgm:t>
        <a:bodyPr/>
        <a:lstStyle/>
        <a:p>
          <a:endParaRPr lang="en-US"/>
        </a:p>
      </dgm:t>
    </dgm:pt>
    <dgm:pt modelId="{B5171208-52C0-4A2D-ABDB-90DE041152CA}" type="sibTrans" cxnId="{BD7C6B8A-4B38-4730-936D-6BE7969CAC13}">
      <dgm:prSet/>
      <dgm:spPr/>
      <dgm:t>
        <a:bodyPr/>
        <a:lstStyle/>
        <a:p>
          <a:endParaRPr lang="en-US"/>
        </a:p>
      </dgm:t>
    </dgm:pt>
    <dgm:pt modelId="{28A50640-E377-4316-95EB-B4812BAAD2FC}" type="pres">
      <dgm:prSet presAssocID="{828167D4-CC09-46A2-9602-0F2ACBD12031}" presName="linear" presStyleCnt="0">
        <dgm:presLayoutVars>
          <dgm:dir/>
          <dgm:animLvl val="lvl"/>
          <dgm:resizeHandles val="exact"/>
        </dgm:presLayoutVars>
      </dgm:prSet>
      <dgm:spPr/>
    </dgm:pt>
    <dgm:pt modelId="{277C66AD-8B58-4FBA-8EEA-94E8CF267818}" type="pres">
      <dgm:prSet presAssocID="{08CB92BE-F871-4CD5-B871-8A7C96DB6A8D}" presName="parentLin" presStyleCnt="0"/>
      <dgm:spPr/>
    </dgm:pt>
    <dgm:pt modelId="{EA2ACCC6-FC9E-429F-93C4-47F829014B1B}" type="pres">
      <dgm:prSet presAssocID="{08CB92BE-F871-4CD5-B871-8A7C96DB6A8D}" presName="parentLeftMargin" presStyleLbl="node1" presStyleIdx="0" presStyleCnt="4"/>
      <dgm:spPr/>
    </dgm:pt>
    <dgm:pt modelId="{06698B65-1281-444E-956C-DE98921BFA58}" type="pres">
      <dgm:prSet presAssocID="{08CB92BE-F871-4CD5-B871-8A7C96DB6A8D}" presName="parentText" presStyleLbl="node1" presStyleIdx="0" presStyleCnt="4">
        <dgm:presLayoutVars>
          <dgm:chMax val="0"/>
          <dgm:bulletEnabled val="1"/>
        </dgm:presLayoutVars>
      </dgm:prSet>
      <dgm:spPr/>
    </dgm:pt>
    <dgm:pt modelId="{13BFAA25-77B7-4F51-868E-8990FAF61368}" type="pres">
      <dgm:prSet presAssocID="{08CB92BE-F871-4CD5-B871-8A7C96DB6A8D}" presName="negativeSpace" presStyleCnt="0"/>
      <dgm:spPr/>
    </dgm:pt>
    <dgm:pt modelId="{6707EE02-E517-4019-A94B-39903DEAD7FE}" type="pres">
      <dgm:prSet presAssocID="{08CB92BE-F871-4CD5-B871-8A7C96DB6A8D}" presName="childText" presStyleLbl="conFgAcc1" presStyleIdx="0" presStyleCnt="4">
        <dgm:presLayoutVars>
          <dgm:bulletEnabled val="1"/>
        </dgm:presLayoutVars>
      </dgm:prSet>
      <dgm:spPr/>
    </dgm:pt>
    <dgm:pt modelId="{BE1998DC-62B6-4946-86B4-8171ECB58167}" type="pres">
      <dgm:prSet presAssocID="{0D835E08-2AEE-4080-B001-BED2D61EBA81}" presName="spaceBetweenRectangles" presStyleCnt="0"/>
      <dgm:spPr/>
    </dgm:pt>
    <dgm:pt modelId="{49E68DEB-CCB5-496A-8E33-E374BD274BAE}" type="pres">
      <dgm:prSet presAssocID="{299EB7F2-D88B-481D-A124-5E6FB4254427}" presName="parentLin" presStyleCnt="0"/>
      <dgm:spPr/>
    </dgm:pt>
    <dgm:pt modelId="{A9BFCF80-BEC7-4BD6-BCB7-331BEF1BDE1F}" type="pres">
      <dgm:prSet presAssocID="{299EB7F2-D88B-481D-A124-5E6FB4254427}" presName="parentLeftMargin" presStyleLbl="node1" presStyleIdx="0" presStyleCnt="4"/>
      <dgm:spPr/>
    </dgm:pt>
    <dgm:pt modelId="{B3E970ED-A751-4849-88E5-106B05D65D21}" type="pres">
      <dgm:prSet presAssocID="{299EB7F2-D88B-481D-A124-5E6FB4254427}" presName="parentText" presStyleLbl="node1" presStyleIdx="1" presStyleCnt="4">
        <dgm:presLayoutVars>
          <dgm:chMax val="0"/>
          <dgm:bulletEnabled val="1"/>
        </dgm:presLayoutVars>
      </dgm:prSet>
      <dgm:spPr/>
    </dgm:pt>
    <dgm:pt modelId="{6CBD88E2-B8F7-4F98-8972-074D3235DAF3}" type="pres">
      <dgm:prSet presAssocID="{299EB7F2-D88B-481D-A124-5E6FB4254427}" presName="negativeSpace" presStyleCnt="0"/>
      <dgm:spPr/>
    </dgm:pt>
    <dgm:pt modelId="{0A95F2DE-6A4C-49E8-83D4-D6ABC62D562E}" type="pres">
      <dgm:prSet presAssocID="{299EB7F2-D88B-481D-A124-5E6FB4254427}" presName="childText" presStyleLbl="conFgAcc1" presStyleIdx="1" presStyleCnt="4">
        <dgm:presLayoutVars>
          <dgm:bulletEnabled val="1"/>
        </dgm:presLayoutVars>
      </dgm:prSet>
      <dgm:spPr/>
    </dgm:pt>
    <dgm:pt modelId="{05047A1B-AF30-45B9-B1B9-91E97B5A24DF}" type="pres">
      <dgm:prSet presAssocID="{CCBF8682-09FC-4A99-BDF7-88EED0DDAD4E}" presName="spaceBetweenRectangles" presStyleCnt="0"/>
      <dgm:spPr/>
    </dgm:pt>
    <dgm:pt modelId="{E083470B-4BC7-44D0-84A7-C5925FC66F94}" type="pres">
      <dgm:prSet presAssocID="{9A3C23AC-F69F-44A5-88AB-FF031DB6EF24}" presName="parentLin" presStyleCnt="0"/>
      <dgm:spPr/>
    </dgm:pt>
    <dgm:pt modelId="{6EEBC661-D30C-46AB-86DC-E4B7CC1E31F3}" type="pres">
      <dgm:prSet presAssocID="{9A3C23AC-F69F-44A5-88AB-FF031DB6EF24}" presName="parentLeftMargin" presStyleLbl="node1" presStyleIdx="1" presStyleCnt="4"/>
      <dgm:spPr/>
    </dgm:pt>
    <dgm:pt modelId="{B76270D9-725E-4BF8-8C82-BC1D60288AD1}" type="pres">
      <dgm:prSet presAssocID="{9A3C23AC-F69F-44A5-88AB-FF031DB6EF24}" presName="parentText" presStyleLbl="node1" presStyleIdx="2" presStyleCnt="4">
        <dgm:presLayoutVars>
          <dgm:chMax val="0"/>
          <dgm:bulletEnabled val="1"/>
        </dgm:presLayoutVars>
      </dgm:prSet>
      <dgm:spPr/>
    </dgm:pt>
    <dgm:pt modelId="{406113E7-1F1B-4A3D-9E7E-70E09D6C0CBD}" type="pres">
      <dgm:prSet presAssocID="{9A3C23AC-F69F-44A5-88AB-FF031DB6EF24}" presName="negativeSpace" presStyleCnt="0"/>
      <dgm:spPr/>
    </dgm:pt>
    <dgm:pt modelId="{6B899399-F1C2-4EC7-81DD-A937F869ACAA}" type="pres">
      <dgm:prSet presAssocID="{9A3C23AC-F69F-44A5-88AB-FF031DB6EF24}" presName="childText" presStyleLbl="conFgAcc1" presStyleIdx="2" presStyleCnt="4">
        <dgm:presLayoutVars>
          <dgm:bulletEnabled val="1"/>
        </dgm:presLayoutVars>
      </dgm:prSet>
      <dgm:spPr/>
    </dgm:pt>
    <dgm:pt modelId="{8BF28671-6077-4EC4-B871-D8F8FAB5ED55}" type="pres">
      <dgm:prSet presAssocID="{6183E729-68F4-492E-9330-BAF1003EADB1}" presName="spaceBetweenRectangles" presStyleCnt="0"/>
      <dgm:spPr/>
    </dgm:pt>
    <dgm:pt modelId="{93DD7C9C-8A02-4016-A269-0FC94392E594}" type="pres">
      <dgm:prSet presAssocID="{F466CA27-AEEE-4502-903B-D0B6DE4A9C4E}" presName="parentLin" presStyleCnt="0"/>
      <dgm:spPr/>
    </dgm:pt>
    <dgm:pt modelId="{A0902A1D-2B7F-4921-8D2B-EB57264AA847}" type="pres">
      <dgm:prSet presAssocID="{F466CA27-AEEE-4502-903B-D0B6DE4A9C4E}" presName="parentLeftMargin" presStyleLbl="node1" presStyleIdx="2" presStyleCnt="4"/>
      <dgm:spPr/>
    </dgm:pt>
    <dgm:pt modelId="{AE9562A8-6DF7-4E7C-9B2D-FC270E485B3B}" type="pres">
      <dgm:prSet presAssocID="{F466CA27-AEEE-4502-903B-D0B6DE4A9C4E}" presName="parentText" presStyleLbl="node1" presStyleIdx="3" presStyleCnt="4">
        <dgm:presLayoutVars>
          <dgm:chMax val="0"/>
          <dgm:bulletEnabled val="1"/>
        </dgm:presLayoutVars>
      </dgm:prSet>
      <dgm:spPr/>
    </dgm:pt>
    <dgm:pt modelId="{432AAED8-52E0-431E-A582-F3A6918A54FD}" type="pres">
      <dgm:prSet presAssocID="{F466CA27-AEEE-4502-903B-D0B6DE4A9C4E}" presName="negativeSpace" presStyleCnt="0"/>
      <dgm:spPr/>
    </dgm:pt>
    <dgm:pt modelId="{2E8D8F6E-9F28-4649-91B1-CDEB40ECE107}" type="pres">
      <dgm:prSet presAssocID="{F466CA27-AEEE-4502-903B-D0B6DE4A9C4E}" presName="childText" presStyleLbl="conFgAcc1" presStyleIdx="3" presStyleCnt="4">
        <dgm:presLayoutVars>
          <dgm:bulletEnabled val="1"/>
        </dgm:presLayoutVars>
      </dgm:prSet>
      <dgm:spPr/>
    </dgm:pt>
  </dgm:ptLst>
  <dgm:cxnLst>
    <dgm:cxn modelId="{93A4B403-43C0-48AE-BCC3-FECBE5118802}" type="presOf" srcId="{9E84802F-3E53-4AA5-A40F-F0632F241383}" destId="{6B899399-F1C2-4EC7-81DD-A937F869ACAA}" srcOrd="0" destOrd="3" presId="urn:microsoft.com/office/officeart/2005/8/layout/list1"/>
    <dgm:cxn modelId="{01766A2E-7429-4DAE-A7B5-4F8B062FDB8F}" srcId="{08CB92BE-F871-4CD5-B871-8A7C96DB6A8D}" destId="{57190F60-B1C3-41BE-8A73-06C67BE7234B}" srcOrd="0" destOrd="0" parTransId="{3E260B26-9E5D-432B-98CD-EC66296B2BD0}" sibTransId="{EBEE7789-8AC0-42F3-8666-CABF45AD62B7}"/>
    <dgm:cxn modelId="{F8A5EF33-3B59-4E5F-A1B8-55636C73F164}" type="presOf" srcId="{08CB92BE-F871-4CD5-B871-8A7C96DB6A8D}" destId="{EA2ACCC6-FC9E-429F-93C4-47F829014B1B}" srcOrd="0" destOrd="0" presId="urn:microsoft.com/office/officeart/2005/8/layout/list1"/>
    <dgm:cxn modelId="{C7607B38-AFFB-4073-AEBE-14DB75124D8E}" type="presOf" srcId="{3396F058-3BD2-4573-8AEC-E570B5370A9A}" destId="{6B899399-F1C2-4EC7-81DD-A937F869ACAA}" srcOrd="0" destOrd="0" presId="urn:microsoft.com/office/officeart/2005/8/layout/list1"/>
    <dgm:cxn modelId="{B5CAFE5C-251A-48E4-B5F3-F50122754EAF}" srcId="{828167D4-CC09-46A2-9602-0F2ACBD12031}" destId="{08CB92BE-F871-4CD5-B871-8A7C96DB6A8D}" srcOrd="0" destOrd="0" parTransId="{89A8A3A8-3611-4A7C-A7B0-3BCF98DECEA1}" sibTransId="{0D835E08-2AEE-4080-B001-BED2D61EBA81}"/>
    <dgm:cxn modelId="{529EEB42-3AF9-49F0-9A09-D966C7753B6D}" type="presOf" srcId="{46B406CE-3678-406D-8DA9-0B9E96044C0E}" destId="{6B899399-F1C2-4EC7-81DD-A937F869ACAA}" srcOrd="0" destOrd="2" presId="urn:microsoft.com/office/officeart/2005/8/layout/list1"/>
    <dgm:cxn modelId="{2ACC974E-F19C-4683-9EE5-1728845547A8}" srcId="{828167D4-CC09-46A2-9602-0F2ACBD12031}" destId="{299EB7F2-D88B-481D-A124-5E6FB4254427}" srcOrd="1" destOrd="0" parTransId="{B2ADCE62-A1D3-49EA-874B-90FD1030ADCE}" sibTransId="{CCBF8682-09FC-4A99-BDF7-88EED0DDAD4E}"/>
    <dgm:cxn modelId="{3F94136F-3FF6-4423-8752-D00FD5CE0883}" srcId="{9A3C23AC-F69F-44A5-88AB-FF031DB6EF24}" destId="{3396F058-3BD2-4573-8AEC-E570B5370A9A}" srcOrd="0" destOrd="0" parTransId="{8D99ACDA-FFBC-4D4C-A6A9-18926B88B6F7}" sibTransId="{46BFBFBF-8400-4B1F-BCB7-BE33162BADF6}"/>
    <dgm:cxn modelId="{6CDCEA55-EB5B-44B0-8980-C6200001088A}" srcId="{9A3C23AC-F69F-44A5-88AB-FF031DB6EF24}" destId="{9E84802F-3E53-4AA5-A40F-F0632F241383}" srcOrd="3" destOrd="0" parTransId="{5F6DE090-1B17-4F67-A859-2FAECABA2FC5}" sibTransId="{97FBA6D8-420C-4834-ABEC-2BECF0E99E79}"/>
    <dgm:cxn modelId="{67E71577-0C90-4347-BE9C-CE3F46D5FB9D}" srcId="{9A3C23AC-F69F-44A5-88AB-FF031DB6EF24}" destId="{46B406CE-3678-406D-8DA9-0B9E96044C0E}" srcOrd="2" destOrd="0" parTransId="{B292F3DF-3588-408E-A344-04D5A701E5ED}" sibTransId="{E59F73BF-731D-4250-B420-9F27E21DB9F7}"/>
    <dgm:cxn modelId="{A82BCD59-75EE-4B08-9B46-32E649DB6937}" type="presOf" srcId="{F466CA27-AEEE-4502-903B-D0B6DE4A9C4E}" destId="{A0902A1D-2B7F-4921-8D2B-EB57264AA847}" srcOrd="0" destOrd="0" presId="urn:microsoft.com/office/officeart/2005/8/layout/list1"/>
    <dgm:cxn modelId="{9CE1DC59-DE23-4DAE-A873-75F22F387F72}" type="presOf" srcId="{08CB92BE-F871-4CD5-B871-8A7C96DB6A8D}" destId="{06698B65-1281-444E-956C-DE98921BFA58}" srcOrd="1" destOrd="0" presId="urn:microsoft.com/office/officeart/2005/8/layout/list1"/>
    <dgm:cxn modelId="{56A64483-A88D-498A-AF98-A0324BC5AA51}" type="presOf" srcId="{9A3C23AC-F69F-44A5-88AB-FF031DB6EF24}" destId="{B76270D9-725E-4BF8-8C82-BC1D60288AD1}" srcOrd="1" destOrd="0" presId="urn:microsoft.com/office/officeart/2005/8/layout/list1"/>
    <dgm:cxn modelId="{BD7C6B8A-4B38-4730-936D-6BE7969CAC13}" srcId="{828167D4-CC09-46A2-9602-0F2ACBD12031}" destId="{F466CA27-AEEE-4502-903B-D0B6DE4A9C4E}" srcOrd="3" destOrd="0" parTransId="{70DED7EB-CFAC-4CCA-B22A-E3D423464790}" sibTransId="{B5171208-52C0-4A2D-ABDB-90DE041152CA}"/>
    <dgm:cxn modelId="{FEA45894-A578-4EF9-A9C7-416E4FCFB974}" type="presOf" srcId="{9A3C23AC-F69F-44A5-88AB-FF031DB6EF24}" destId="{6EEBC661-D30C-46AB-86DC-E4B7CC1E31F3}" srcOrd="0" destOrd="0" presId="urn:microsoft.com/office/officeart/2005/8/layout/list1"/>
    <dgm:cxn modelId="{C905A6AC-B19C-44C7-B2F6-558244E1D0AF}" type="presOf" srcId="{57190F60-B1C3-41BE-8A73-06C67BE7234B}" destId="{6707EE02-E517-4019-A94B-39903DEAD7FE}" srcOrd="0" destOrd="0" presId="urn:microsoft.com/office/officeart/2005/8/layout/list1"/>
    <dgm:cxn modelId="{D09891B2-E4EF-4D55-B9DF-0C4D1D77C53D}" srcId="{299EB7F2-D88B-481D-A124-5E6FB4254427}" destId="{41C2090D-BEB4-4A65-9F5D-92E64F25D735}" srcOrd="0" destOrd="0" parTransId="{0AB78C5E-BEA4-4FF8-B4A6-A05A90F1F674}" sibTransId="{44E67A9E-7EC8-477A-AAE3-14AFEB14FD7A}"/>
    <dgm:cxn modelId="{D69C90C7-261E-4D74-9E43-466F6443DE61}" type="presOf" srcId="{F466CA27-AEEE-4502-903B-D0B6DE4A9C4E}" destId="{AE9562A8-6DF7-4E7C-9B2D-FC270E485B3B}" srcOrd="1" destOrd="0" presId="urn:microsoft.com/office/officeart/2005/8/layout/list1"/>
    <dgm:cxn modelId="{F93FCFCB-6414-4ACF-87B5-0F5F96B77A42}" srcId="{828167D4-CC09-46A2-9602-0F2ACBD12031}" destId="{9A3C23AC-F69F-44A5-88AB-FF031DB6EF24}" srcOrd="2" destOrd="0" parTransId="{D51ABC2C-F812-43A7-B2DD-927D843433F7}" sibTransId="{6183E729-68F4-492E-9330-BAF1003EADB1}"/>
    <dgm:cxn modelId="{24237DD1-C16B-43CA-8757-C5D94CFD04FB}" type="presOf" srcId="{299EB7F2-D88B-481D-A124-5E6FB4254427}" destId="{A9BFCF80-BEC7-4BD6-BCB7-331BEF1BDE1F}" srcOrd="0" destOrd="0" presId="urn:microsoft.com/office/officeart/2005/8/layout/list1"/>
    <dgm:cxn modelId="{8C5829D9-A06B-42A3-81B6-9C9CCDF7AAD0}" type="presOf" srcId="{828167D4-CC09-46A2-9602-0F2ACBD12031}" destId="{28A50640-E377-4316-95EB-B4812BAAD2FC}" srcOrd="0" destOrd="0" presId="urn:microsoft.com/office/officeart/2005/8/layout/list1"/>
    <dgm:cxn modelId="{B36593ED-5132-4FF9-BDE4-F2F3ED7AFDAD}" srcId="{9A3C23AC-F69F-44A5-88AB-FF031DB6EF24}" destId="{B184CD85-3623-4CEC-BB7C-BC19AAB370DB}" srcOrd="1" destOrd="0" parTransId="{03E1BF99-0AB4-4964-8560-A28AEEF00583}" sibTransId="{21834750-BA4B-4C64-8EFC-36E314CE4AC3}"/>
    <dgm:cxn modelId="{9A3D63F0-6F91-4D13-8900-D52C35748987}" type="presOf" srcId="{B184CD85-3623-4CEC-BB7C-BC19AAB370DB}" destId="{6B899399-F1C2-4EC7-81DD-A937F869ACAA}" srcOrd="0" destOrd="1" presId="urn:microsoft.com/office/officeart/2005/8/layout/list1"/>
    <dgm:cxn modelId="{40DC75F9-8CE6-48AA-878E-B0E4E8B8B2A6}" type="presOf" srcId="{299EB7F2-D88B-481D-A124-5E6FB4254427}" destId="{B3E970ED-A751-4849-88E5-106B05D65D21}" srcOrd="1" destOrd="0" presId="urn:microsoft.com/office/officeart/2005/8/layout/list1"/>
    <dgm:cxn modelId="{17F439FB-28F4-423A-A2D7-3C6B85E4F54D}" type="presOf" srcId="{41C2090D-BEB4-4A65-9F5D-92E64F25D735}" destId="{0A95F2DE-6A4C-49E8-83D4-D6ABC62D562E}" srcOrd="0" destOrd="0" presId="urn:microsoft.com/office/officeart/2005/8/layout/list1"/>
    <dgm:cxn modelId="{E147E12D-C9F2-4384-8FC3-B6B936B84FC2}" type="presParOf" srcId="{28A50640-E377-4316-95EB-B4812BAAD2FC}" destId="{277C66AD-8B58-4FBA-8EEA-94E8CF267818}" srcOrd="0" destOrd="0" presId="urn:microsoft.com/office/officeart/2005/8/layout/list1"/>
    <dgm:cxn modelId="{FC60AF3D-8B66-4A26-9F4A-7BED78F49104}" type="presParOf" srcId="{277C66AD-8B58-4FBA-8EEA-94E8CF267818}" destId="{EA2ACCC6-FC9E-429F-93C4-47F829014B1B}" srcOrd="0" destOrd="0" presId="urn:microsoft.com/office/officeart/2005/8/layout/list1"/>
    <dgm:cxn modelId="{BF55C653-D3F0-4B08-AF7F-5F4D0B76F9CF}" type="presParOf" srcId="{277C66AD-8B58-4FBA-8EEA-94E8CF267818}" destId="{06698B65-1281-444E-956C-DE98921BFA58}" srcOrd="1" destOrd="0" presId="urn:microsoft.com/office/officeart/2005/8/layout/list1"/>
    <dgm:cxn modelId="{719DC47A-638B-4E63-BBDB-3111DEA4B7A3}" type="presParOf" srcId="{28A50640-E377-4316-95EB-B4812BAAD2FC}" destId="{13BFAA25-77B7-4F51-868E-8990FAF61368}" srcOrd="1" destOrd="0" presId="urn:microsoft.com/office/officeart/2005/8/layout/list1"/>
    <dgm:cxn modelId="{688EFAF3-651A-419F-ABE6-B0FF5627547B}" type="presParOf" srcId="{28A50640-E377-4316-95EB-B4812BAAD2FC}" destId="{6707EE02-E517-4019-A94B-39903DEAD7FE}" srcOrd="2" destOrd="0" presId="urn:microsoft.com/office/officeart/2005/8/layout/list1"/>
    <dgm:cxn modelId="{CC012E6D-155C-4C9E-8F20-0230B3F466C8}" type="presParOf" srcId="{28A50640-E377-4316-95EB-B4812BAAD2FC}" destId="{BE1998DC-62B6-4946-86B4-8171ECB58167}" srcOrd="3" destOrd="0" presId="urn:microsoft.com/office/officeart/2005/8/layout/list1"/>
    <dgm:cxn modelId="{2D2E8CAB-74A7-4D2E-8F59-067857B7475E}" type="presParOf" srcId="{28A50640-E377-4316-95EB-B4812BAAD2FC}" destId="{49E68DEB-CCB5-496A-8E33-E374BD274BAE}" srcOrd="4" destOrd="0" presId="urn:microsoft.com/office/officeart/2005/8/layout/list1"/>
    <dgm:cxn modelId="{93C47A77-F68A-45C5-BEC7-7560E5881CE9}" type="presParOf" srcId="{49E68DEB-CCB5-496A-8E33-E374BD274BAE}" destId="{A9BFCF80-BEC7-4BD6-BCB7-331BEF1BDE1F}" srcOrd="0" destOrd="0" presId="urn:microsoft.com/office/officeart/2005/8/layout/list1"/>
    <dgm:cxn modelId="{443C7B77-F718-4BC6-91CA-D77506995CC3}" type="presParOf" srcId="{49E68DEB-CCB5-496A-8E33-E374BD274BAE}" destId="{B3E970ED-A751-4849-88E5-106B05D65D21}" srcOrd="1" destOrd="0" presId="urn:microsoft.com/office/officeart/2005/8/layout/list1"/>
    <dgm:cxn modelId="{1C87D758-70D4-467F-BBAD-0BA3678BCF43}" type="presParOf" srcId="{28A50640-E377-4316-95EB-B4812BAAD2FC}" destId="{6CBD88E2-B8F7-4F98-8972-074D3235DAF3}" srcOrd="5" destOrd="0" presId="urn:microsoft.com/office/officeart/2005/8/layout/list1"/>
    <dgm:cxn modelId="{3EF37A3B-E6F2-4FAF-B348-6D17D7B8089B}" type="presParOf" srcId="{28A50640-E377-4316-95EB-B4812BAAD2FC}" destId="{0A95F2DE-6A4C-49E8-83D4-D6ABC62D562E}" srcOrd="6" destOrd="0" presId="urn:microsoft.com/office/officeart/2005/8/layout/list1"/>
    <dgm:cxn modelId="{4D85F0E2-6106-4803-8674-CEE8301257BE}" type="presParOf" srcId="{28A50640-E377-4316-95EB-B4812BAAD2FC}" destId="{05047A1B-AF30-45B9-B1B9-91E97B5A24DF}" srcOrd="7" destOrd="0" presId="urn:microsoft.com/office/officeart/2005/8/layout/list1"/>
    <dgm:cxn modelId="{61C20771-7EFE-495C-8E37-DE6DD1AE9440}" type="presParOf" srcId="{28A50640-E377-4316-95EB-B4812BAAD2FC}" destId="{E083470B-4BC7-44D0-84A7-C5925FC66F94}" srcOrd="8" destOrd="0" presId="urn:microsoft.com/office/officeart/2005/8/layout/list1"/>
    <dgm:cxn modelId="{C7A99723-1FA8-46FE-AD3D-129CC6972164}" type="presParOf" srcId="{E083470B-4BC7-44D0-84A7-C5925FC66F94}" destId="{6EEBC661-D30C-46AB-86DC-E4B7CC1E31F3}" srcOrd="0" destOrd="0" presId="urn:microsoft.com/office/officeart/2005/8/layout/list1"/>
    <dgm:cxn modelId="{3BFFCE9C-774E-4D50-849E-C9A400FBA764}" type="presParOf" srcId="{E083470B-4BC7-44D0-84A7-C5925FC66F94}" destId="{B76270D9-725E-4BF8-8C82-BC1D60288AD1}" srcOrd="1" destOrd="0" presId="urn:microsoft.com/office/officeart/2005/8/layout/list1"/>
    <dgm:cxn modelId="{A59C9C23-ACC1-4F3E-9819-B0AE045B3FD1}" type="presParOf" srcId="{28A50640-E377-4316-95EB-B4812BAAD2FC}" destId="{406113E7-1F1B-4A3D-9E7E-70E09D6C0CBD}" srcOrd="9" destOrd="0" presId="urn:microsoft.com/office/officeart/2005/8/layout/list1"/>
    <dgm:cxn modelId="{6BB142AF-18AE-43F9-9092-E84CAE6B399D}" type="presParOf" srcId="{28A50640-E377-4316-95EB-B4812BAAD2FC}" destId="{6B899399-F1C2-4EC7-81DD-A937F869ACAA}" srcOrd="10" destOrd="0" presId="urn:microsoft.com/office/officeart/2005/8/layout/list1"/>
    <dgm:cxn modelId="{5DDA38F8-72BD-41C5-9EE6-F0B161A44578}" type="presParOf" srcId="{28A50640-E377-4316-95EB-B4812BAAD2FC}" destId="{8BF28671-6077-4EC4-B871-D8F8FAB5ED55}" srcOrd="11" destOrd="0" presId="urn:microsoft.com/office/officeart/2005/8/layout/list1"/>
    <dgm:cxn modelId="{58A8A9D8-E094-4A3B-BD56-E841EC1F227D}" type="presParOf" srcId="{28A50640-E377-4316-95EB-B4812BAAD2FC}" destId="{93DD7C9C-8A02-4016-A269-0FC94392E594}" srcOrd="12" destOrd="0" presId="urn:microsoft.com/office/officeart/2005/8/layout/list1"/>
    <dgm:cxn modelId="{2A0916D8-CC8A-4126-97D5-A54792B22782}" type="presParOf" srcId="{93DD7C9C-8A02-4016-A269-0FC94392E594}" destId="{A0902A1D-2B7F-4921-8D2B-EB57264AA847}" srcOrd="0" destOrd="0" presId="urn:microsoft.com/office/officeart/2005/8/layout/list1"/>
    <dgm:cxn modelId="{7A1A055E-4537-4699-8FF9-FED6DECF644F}" type="presParOf" srcId="{93DD7C9C-8A02-4016-A269-0FC94392E594}" destId="{AE9562A8-6DF7-4E7C-9B2D-FC270E485B3B}" srcOrd="1" destOrd="0" presId="urn:microsoft.com/office/officeart/2005/8/layout/list1"/>
    <dgm:cxn modelId="{94DED428-7507-41AB-A857-F73D09015F1A}" type="presParOf" srcId="{28A50640-E377-4316-95EB-B4812BAAD2FC}" destId="{432AAED8-52E0-431E-A582-F3A6918A54FD}" srcOrd="13" destOrd="0" presId="urn:microsoft.com/office/officeart/2005/8/layout/list1"/>
    <dgm:cxn modelId="{8D76D75E-223B-4558-8BDF-FC226D8867E7}" type="presParOf" srcId="{28A50640-E377-4316-95EB-B4812BAAD2FC}" destId="{2E8D8F6E-9F28-4649-91B1-CDEB40ECE10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697179-EF91-4E3C-8E7A-71401A79C15A}" type="doc">
      <dgm:prSet loTypeId="urn:microsoft.com/office/officeart/2005/8/layout/vProcess5" loCatId="process" qsTypeId="urn:microsoft.com/office/officeart/2005/8/quickstyle/simple4" qsCatId="simple" csTypeId="urn:microsoft.com/office/officeart/2005/8/colors/accent6_2" csCatId="accent6"/>
      <dgm:spPr/>
      <dgm:t>
        <a:bodyPr/>
        <a:lstStyle/>
        <a:p>
          <a:endParaRPr lang="en-US"/>
        </a:p>
      </dgm:t>
    </dgm:pt>
    <dgm:pt modelId="{E9013BBA-9807-4401-A988-A2630ABC4FB6}">
      <dgm:prSet/>
      <dgm:spPr/>
      <dgm:t>
        <a:bodyPr/>
        <a:lstStyle/>
        <a:p>
          <a:r>
            <a:rPr lang="en-US"/>
            <a:t>Mindshift </a:t>
          </a:r>
        </a:p>
      </dgm:t>
    </dgm:pt>
    <dgm:pt modelId="{B7F60CDB-B004-4EFE-BBEB-7039DA7AD90B}" type="parTrans" cxnId="{47C6AC20-28B0-4763-9B7F-416D20054A17}">
      <dgm:prSet/>
      <dgm:spPr/>
      <dgm:t>
        <a:bodyPr/>
        <a:lstStyle/>
        <a:p>
          <a:endParaRPr lang="en-US"/>
        </a:p>
      </dgm:t>
    </dgm:pt>
    <dgm:pt modelId="{47DEA6C8-289E-491D-9060-9EDEFF890422}" type="sibTrans" cxnId="{47C6AC20-28B0-4763-9B7F-416D20054A17}">
      <dgm:prSet/>
      <dgm:spPr/>
      <dgm:t>
        <a:bodyPr/>
        <a:lstStyle/>
        <a:p>
          <a:endParaRPr lang="en-US"/>
        </a:p>
      </dgm:t>
    </dgm:pt>
    <dgm:pt modelId="{8A7553BF-75F8-444A-9B29-3462FED13DF5}">
      <dgm:prSet/>
      <dgm:spPr/>
      <dgm:t>
        <a:bodyPr/>
        <a:lstStyle/>
        <a:p>
          <a:r>
            <a:rPr lang="en-US"/>
            <a:t>Weight </a:t>
          </a:r>
          <a:r>
            <a:rPr lang="en-US">
              <a:sym typeface="Wingdings" panose="05000000000000000000" pitchFamily="2" charset="2"/>
            </a:rPr>
            <a:t></a:t>
          </a:r>
          <a:r>
            <a:rPr lang="en-US"/>
            <a:t> Behaviors </a:t>
          </a:r>
        </a:p>
      </dgm:t>
    </dgm:pt>
    <dgm:pt modelId="{CB32F012-F473-496F-B31F-F09D3E9A7FEF}" type="parTrans" cxnId="{D4DC4776-2F80-4A7B-B072-81E2E2CA3E38}">
      <dgm:prSet/>
      <dgm:spPr/>
      <dgm:t>
        <a:bodyPr/>
        <a:lstStyle/>
        <a:p>
          <a:endParaRPr lang="en-US"/>
        </a:p>
      </dgm:t>
    </dgm:pt>
    <dgm:pt modelId="{51C3670D-46FD-489B-84CC-8567794080EC}" type="sibTrans" cxnId="{D4DC4776-2F80-4A7B-B072-81E2E2CA3E38}">
      <dgm:prSet/>
      <dgm:spPr/>
      <dgm:t>
        <a:bodyPr/>
        <a:lstStyle/>
        <a:p>
          <a:endParaRPr lang="en-US"/>
        </a:p>
      </dgm:t>
    </dgm:pt>
    <dgm:pt modelId="{C2744510-8F31-42C7-85CD-B0B19951F3F7}">
      <dgm:prSet/>
      <dgm:spPr/>
      <dgm:t>
        <a:bodyPr/>
        <a:lstStyle/>
        <a:p>
          <a:r>
            <a:rPr lang="en-US"/>
            <a:t>Mental, Physical Well Being </a:t>
          </a:r>
        </a:p>
      </dgm:t>
    </dgm:pt>
    <dgm:pt modelId="{207754C5-3F09-49AB-A733-39D8E6B14684}" type="parTrans" cxnId="{E98EB9CB-18BE-46FB-B2A6-0EC4CA95A17D}">
      <dgm:prSet/>
      <dgm:spPr/>
      <dgm:t>
        <a:bodyPr/>
        <a:lstStyle/>
        <a:p>
          <a:endParaRPr lang="en-US"/>
        </a:p>
      </dgm:t>
    </dgm:pt>
    <dgm:pt modelId="{434575FA-7717-4739-9E01-E56F7D37EF42}" type="sibTrans" cxnId="{E98EB9CB-18BE-46FB-B2A6-0EC4CA95A17D}">
      <dgm:prSet/>
      <dgm:spPr/>
      <dgm:t>
        <a:bodyPr/>
        <a:lstStyle/>
        <a:p>
          <a:endParaRPr lang="en-US"/>
        </a:p>
      </dgm:t>
    </dgm:pt>
    <dgm:pt modelId="{56E9BF4F-0590-471C-8213-7098BA44D6F5}">
      <dgm:prSet/>
      <dgm:spPr/>
      <dgm:t>
        <a:bodyPr/>
        <a:lstStyle/>
        <a:p>
          <a:r>
            <a:rPr lang="en-US"/>
            <a:t>Focus on including healthy foods, activity, sleep and other healthy behaviors </a:t>
          </a:r>
        </a:p>
      </dgm:t>
    </dgm:pt>
    <dgm:pt modelId="{C8EDE16B-CBAE-40BA-A3BC-251D2FB71A6E}" type="parTrans" cxnId="{9BE4C505-1A98-414F-ADF8-26A8CEC65793}">
      <dgm:prSet/>
      <dgm:spPr/>
      <dgm:t>
        <a:bodyPr/>
        <a:lstStyle/>
        <a:p>
          <a:endParaRPr lang="en-US"/>
        </a:p>
      </dgm:t>
    </dgm:pt>
    <dgm:pt modelId="{72AD02E7-E261-42A0-B3F2-731352231D1C}" type="sibTrans" cxnId="{9BE4C505-1A98-414F-ADF8-26A8CEC65793}">
      <dgm:prSet/>
      <dgm:spPr/>
      <dgm:t>
        <a:bodyPr/>
        <a:lstStyle/>
        <a:p>
          <a:endParaRPr lang="en-US"/>
        </a:p>
      </dgm:t>
    </dgm:pt>
    <dgm:pt modelId="{AA57BC9A-6E07-4ECB-B238-DAD950C1B0EA}" type="pres">
      <dgm:prSet presAssocID="{BC697179-EF91-4E3C-8E7A-71401A79C15A}" presName="outerComposite" presStyleCnt="0">
        <dgm:presLayoutVars>
          <dgm:chMax val="5"/>
          <dgm:dir/>
          <dgm:resizeHandles val="exact"/>
        </dgm:presLayoutVars>
      </dgm:prSet>
      <dgm:spPr/>
    </dgm:pt>
    <dgm:pt modelId="{98A81789-7083-4B34-AD26-D0150501CDD5}" type="pres">
      <dgm:prSet presAssocID="{BC697179-EF91-4E3C-8E7A-71401A79C15A}" presName="dummyMaxCanvas" presStyleCnt="0">
        <dgm:presLayoutVars/>
      </dgm:prSet>
      <dgm:spPr/>
    </dgm:pt>
    <dgm:pt modelId="{FC02E096-FAA7-425F-B587-C38CFFD46144}" type="pres">
      <dgm:prSet presAssocID="{BC697179-EF91-4E3C-8E7A-71401A79C15A}" presName="FourNodes_1" presStyleLbl="node1" presStyleIdx="0" presStyleCnt="4">
        <dgm:presLayoutVars>
          <dgm:bulletEnabled val="1"/>
        </dgm:presLayoutVars>
      </dgm:prSet>
      <dgm:spPr/>
    </dgm:pt>
    <dgm:pt modelId="{2255C485-F0BB-42EF-9185-F789F9FD8B7F}" type="pres">
      <dgm:prSet presAssocID="{BC697179-EF91-4E3C-8E7A-71401A79C15A}" presName="FourNodes_2" presStyleLbl="node1" presStyleIdx="1" presStyleCnt="4">
        <dgm:presLayoutVars>
          <dgm:bulletEnabled val="1"/>
        </dgm:presLayoutVars>
      </dgm:prSet>
      <dgm:spPr/>
    </dgm:pt>
    <dgm:pt modelId="{891D751C-2039-40B9-8C69-4E35F83E7892}" type="pres">
      <dgm:prSet presAssocID="{BC697179-EF91-4E3C-8E7A-71401A79C15A}" presName="FourNodes_3" presStyleLbl="node1" presStyleIdx="2" presStyleCnt="4">
        <dgm:presLayoutVars>
          <dgm:bulletEnabled val="1"/>
        </dgm:presLayoutVars>
      </dgm:prSet>
      <dgm:spPr/>
    </dgm:pt>
    <dgm:pt modelId="{3E4AC011-564B-4889-9922-4AACD592A8D4}" type="pres">
      <dgm:prSet presAssocID="{BC697179-EF91-4E3C-8E7A-71401A79C15A}" presName="FourNodes_4" presStyleLbl="node1" presStyleIdx="3" presStyleCnt="4">
        <dgm:presLayoutVars>
          <dgm:bulletEnabled val="1"/>
        </dgm:presLayoutVars>
      </dgm:prSet>
      <dgm:spPr/>
    </dgm:pt>
    <dgm:pt modelId="{0665137D-98F9-4252-99BA-FDD6E04FA1A9}" type="pres">
      <dgm:prSet presAssocID="{BC697179-EF91-4E3C-8E7A-71401A79C15A}" presName="FourConn_1-2" presStyleLbl="fgAccFollowNode1" presStyleIdx="0" presStyleCnt="3">
        <dgm:presLayoutVars>
          <dgm:bulletEnabled val="1"/>
        </dgm:presLayoutVars>
      </dgm:prSet>
      <dgm:spPr/>
    </dgm:pt>
    <dgm:pt modelId="{125FFF38-A1A2-4596-9DA1-FEE3E0F5D735}" type="pres">
      <dgm:prSet presAssocID="{BC697179-EF91-4E3C-8E7A-71401A79C15A}" presName="FourConn_2-3" presStyleLbl="fgAccFollowNode1" presStyleIdx="1" presStyleCnt="3">
        <dgm:presLayoutVars>
          <dgm:bulletEnabled val="1"/>
        </dgm:presLayoutVars>
      </dgm:prSet>
      <dgm:spPr/>
    </dgm:pt>
    <dgm:pt modelId="{7FD880A6-B6F1-4A1D-8544-D6C060524593}" type="pres">
      <dgm:prSet presAssocID="{BC697179-EF91-4E3C-8E7A-71401A79C15A}" presName="FourConn_3-4" presStyleLbl="fgAccFollowNode1" presStyleIdx="2" presStyleCnt="3">
        <dgm:presLayoutVars>
          <dgm:bulletEnabled val="1"/>
        </dgm:presLayoutVars>
      </dgm:prSet>
      <dgm:spPr/>
    </dgm:pt>
    <dgm:pt modelId="{D3E71B25-F364-446C-86E3-BCA06BB97A9B}" type="pres">
      <dgm:prSet presAssocID="{BC697179-EF91-4E3C-8E7A-71401A79C15A}" presName="FourNodes_1_text" presStyleLbl="node1" presStyleIdx="3" presStyleCnt="4">
        <dgm:presLayoutVars>
          <dgm:bulletEnabled val="1"/>
        </dgm:presLayoutVars>
      </dgm:prSet>
      <dgm:spPr/>
    </dgm:pt>
    <dgm:pt modelId="{050D34F3-065D-4632-9700-B6F9E0D0F684}" type="pres">
      <dgm:prSet presAssocID="{BC697179-EF91-4E3C-8E7A-71401A79C15A}" presName="FourNodes_2_text" presStyleLbl="node1" presStyleIdx="3" presStyleCnt="4">
        <dgm:presLayoutVars>
          <dgm:bulletEnabled val="1"/>
        </dgm:presLayoutVars>
      </dgm:prSet>
      <dgm:spPr/>
    </dgm:pt>
    <dgm:pt modelId="{0FDAA990-D63D-4755-823E-30D59B3339A7}" type="pres">
      <dgm:prSet presAssocID="{BC697179-EF91-4E3C-8E7A-71401A79C15A}" presName="FourNodes_3_text" presStyleLbl="node1" presStyleIdx="3" presStyleCnt="4">
        <dgm:presLayoutVars>
          <dgm:bulletEnabled val="1"/>
        </dgm:presLayoutVars>
      </dgm:prSet>
      <dgm:spPr/>
    </dgm:pt>
    <dgm:pt modelId="{0308944A-0420-42F3-ADB2-8D0945577555}" type="pres">
      <dgm:prSet presAssocID="{BC697179-EF91-4E3C-8E7A-71401A79C15A}" presName="FourNodes_4_text" presStyleLbl="node1" presStyleIdx="3" presStyleCnt="4">
        <dgm:presLayoutVars>
          <dgm:bulletEnabled val="1"/>
        </dgm:presLayoutVars>
      </dgm:prSet>
      <dgm:spPr/>
    </dgm:pt>
  </dgm:ptLst>
  <dgm:cxnLst>
    <dgm:cxn modelId="{9BE4C505-1A98-414F-ADF8-26A8CEC65793}" srcId="{BC697179-EF91-4E3C-8E7A-71401A79C15A}" destId="{56E9BF4F-0590-471C-8213-7098BA44D6F5}" srcOrd="3" destOrd="0" parTransId="{C8EDE16B-CBAE-40BA-A3BC-251D2FB71A6E}" sibTransId="{72AD02E7-E261-42A0-B3F2-731352231D1C}"/>
    <dgm:cxn modelId="{608C2C07-3F6D-46E4-AD8B-6055A25FA94A}" type="presOf" srcId="{56E9BF4F-0590-471C-8213-7098BA44D6F5}" destId="{0308944A-0420-42F3-ADB2-8D0945577555}" srcOrd="1" destOrd="0" presId="urn:microsoft.com/office/officeart/2005/8/layout/vProcess5"/>
    <dgm:cxn modelId="{DB3E2D0F-E630-4D0B-BE79-981722B400E9}" type="presOf" srcId="{8A7553BF-75F8-444A-9B29-3462FED13DF5}" destId="{050D34F3-065D-4632-9700-B6F9E0D0F684}" srcOrd="1" destOrd="0" presId="urn:microsoft.com/office/officeart/2005/8/layout/vProcess5"/>
    <dgm:cxn modelId="{47C6AC20-28B0-4763-9B7F-416D20054A17}" srcId="{BC697179-EF91-4E3C-8E7A-71401A79C15A}" destId="{E9013BBA-9807-4401-A988-A2630ABC4FB6}" srcOrd="0" destOrd="0" parTransId="{B7F60CDB-B004-4EFE-BBEB-7039DA7AD90B}" sibTransId="{47DEA6C8-289E-491D-9060-9EDEFF890422}"/>
    <dgm:cxn modelId="{C3A1AC23-F88A-48CA-9CB7-BB9B2E11C321}" type="presOf" srcId="{434575FA-7717-4739-9E01-E56F7D37EF42}" destId="{7FD880A6-B6F1-4A1D-8544-D6C060524593}" srcOrd="0" destOrd="0" presId="urn:microsoft.com/office/officeart/2005/8/layout/vProcess5"/>
    <dgm:cxn modelId="{47219C40-F7B8-443C-A7C9-B7142E2ED884}" type="presOf" srcId="{BC697179-EF91-4E3C-8E7A-71401A79C15A}" destId="{AA57BC9A-6E07-4ECB-B238-DAD950C1B0EA}" srcOrd="0" destOrd="0" presId="urn:microsoft.com/office/officeart/2005/8/layout/vProcess5"/>
    <dgm:cxn modelId="{A50F6B4B-4A6D-40E7-96AF-36834664D79B}" type="presOf" srcId="{47DEA6C8-289E-491D-9060-9EDEFF890422}" destId="{0665137D-98F9-4252-99BA-FDD6E04FA1A9}" srcOrd="0" destOrd="0" presId="urn:microsoft.com/office/officeart/2005/8/layout/vProcess5"/>
    <dgm:cxn modelId="{C92A256F-1048-41E7-891A-893EC99BB2EF}" type="presOf" srcId="{C2744510-8F31-42C7-85CD-B0B19951F3F7}" destId="{0FDAA990-D63D-4755-823E-30D59B3339A7}" srcOrd="1" destOrd="0" presId="urn:microsoft.com/office/officeart/2005/8/layout/vProcess5"/>
    <dgm:cxn modelId="{D4DC4776-2F80-4A7B-B072-81E2E2CA3E38}" srcId="{BC697179-EF91-4E3C-8E7A-71401A79C15A}" destId="{8A7553BF-75F8-444A-9B29-3462FED13DF5}" srcOrd="1" destOrd="0" parTransId="{CB32F012-F473-496F-B31F-F09D3E9A7FEF}" sibTransId="{51C3670D-46FD-489B-84CC-8567794080EC}"/>
    <dgm:cxn modelId="{F052638B-6DF6-491D-AF48-C42050BAF5EC}" type="presOf" srcId="{8A7553BF-75F8-444A-9B29-3462FED13DF5}" destId="{2255C485-F0BB-42EF-9185-F789F9FD8B7F}" srcOrd="0" destOrd="0" presId="urn:microsoft.com/office/officeart/2005/8/layout/vProcess5"/>
    <dgm:cxn modelId="{C1CE4394-F55D-445A-A1F0-75967AF3E3DD}" type="presOf" srcId="{C2744510-8F31-42C7-85CD-B0B19951F3F7}" destId="{891D751C-2039-40B9-8C69-4E35F83E7892}" srcOrd="0" destOrd="0" presId="urn:microsoft.com/office/officeart/2005/8/layout/vProcess5"/>
    <dgm:cxn modelId="{398D2CB7-881F-4A2F-9B8D-DAEA5DDD2747}" type="presOf" srcId="{E9013BBA-9807-4401-A988-A2630ABC4FB6}" destId="{D3E71B25-F364-446C-86E3-BCA06BB97A9B}" srcOrd="1" destOrd="0" presId="urn:microsoft.com/office/officeart/2005/8/layout/vProcess5"/>
    <dgm:cxn modelId="{E98EB9CB-18BE-46FB-B2A6-0EC4CA95A17D}" srcId="{BC697179-EF91-4E3C-8E7A-71401A79C15A}" destId="{C2744510-8F31-42C7-85CD-B0B19951F3F7}" srcOrd="2" destOrd="0" parTransId="{207754C5-3F09-49AB-A733-39D8E6B14684}" sibTransId="{434575FA-7717-4739-9E01-E56F7D37EF42}"/>
    <dgm:cxn modelId="{8EDDFBD0-0DE9-4E64-98C8-BD96F16FF8DF}" type="presOf" srcId="{E9013BBA-9807-4401-A988-A2630ABC4FB6}" destId="{FC02E096-FAA7-425F-B587-C38CFFD46144}" srcOrd="0" destOrd="0" presId="urn:microsoft.com/office/officeart/2005/8/layout/vProcess5"/>
    <dgm:cxn modelId="{38634EE9-E279-4B9D-BD56-2ADC3537A6FD}" type="presOf" srcId="{56E9BF4F-0590-471C-8213-7098BA44D6F5}" destId="{3E4AC011-564B-4889-9922-4AACD592A8D4}" srcOrd="0" destOrd="0" presId="urn:microsoft.com/office/officeart/2005/8/layout/vProcess5"/>
    <dgm:cxn modelId="{A3A30CEC-47C5-4478-904E-9C1685816BAC}" type="presOf" srcId="{51C3670D-46FD-489B-84CC-8567794080EC}" destId="{125FFF38-A1A2-4596-9DA1-FEE3E0F5D735}" srcOrd="0" destOrd="0" presId="urn:microsoft.com/office/officeart/2005/8/layout/vProcess5"/>
    <dgm:cxn modelId="{7C275840-A20B-468D-821D-870E0F35C56E}" type="presParOf" srcId="{AA57BC9A-6E07-4ECB-B238-DAD950C1B0EA}" destId="{98A81789-7083-4B34-AD26-D0150501CDD5}" srcOrd="0" destOrd="0" presId="urn:microsoft.com/office/officeart/2005/8/layout/vProcess5"/>
    <dgm:cxn modelId="{C453E3FA-C4C7-4B10-8AD2-9A0E0F22EEA3}" type="presParOf" srcId="{AA57BC9A-6E07-4ECB-B238-DAD950C1B0EA}" destId="{FC02E096-FAA7-425F-B587-C38CFFD46144}" srcOrd="1" destOrd="0" presId="urn:microsoft.com/office/officeart/2005/8/layout/vProcess5"/>
    <dgm:cxn modelId="{CD42ABF3-A51A-4995-AFA6-6226956DE9AB}" type="presParOf" srcId="{AA57BC9A-6E07-4ECB-B238-DAD950C1B0EA}" destId="{2255C485-F0BB-42EF-9185-F789F9FD8B7F}" srcOrd="2" destOrd="0" presId="urn:microsoft.com/office/officeart/2005/8/layout/vProcess5"/>
    <dgm:cxn modelId="{3B43ABCF-124C-4E1C-94B8-2E38B40D9895}" type="presParOf" srcId="{AA57BC9A-6E07-4ECB-B238-DAD950C1B0EA}" destId="{891D751C-2039-40B9-8C69-4E35F83E7892}" srcOrd="3" destOrd="0" presId="urn:microsoft.com/office/officeart/2005/8/layout/vProcess5"/>
    <dgm:cxn modelId="{E3E541D3-AD04-4EAD-9594-9A2AC07C0594}" type="presParOf" srcId="{AA57BC9A-6E07-4ECB-B238-DAD950C1B0EA}" destId="{3E4AC011-564B-4889-9922-4AACD592A8D4}" srcOrd="4" destOrd="0" presId="urn:microsoft.com/office/officeart/2005/8/layout/vProcess5"/>
    <dgm:cxn modelId="{26C360BE-E35C-487B-9C7E-4C5B4EC535B3}" type="presParOf" srcId="{AA57BC9A-6E07-4ECB-B238-DAD950C1B0EA}" destId="{0665137D-98F9-4252-99BA-FDD6E04FA1A9}" srcOrd="5" destOrd="0" presId="urn:microsoft.com/office/officeart/2005/8/layout/vProcess5"/>
    <dgm:cxn modelId="{42B7A746-4719-4694-9490-F61C6F2F85DB}" type="presParOf" srcId="{AA57BC9A-6E07-4ECB-B238-DAD950C1B0EA}" destId="{125FFF38-A1A2-4596-9DA1-FEE3E0F5D735}" srcOrd="6" destOrd="0" presId="urn:microsoft.com/office/officeart/2005/8/layout/vProcess5"/>
    <dgm:cxn modelId="{83634E21-3D88-4E3C-85CB-A0EB0BAED1F7}" type="presParOf" srcId="{AA57BC9A-6E07-4ECB-B238-DAD950C1B0EA}" destId="{7FD880A6-B6F1-4A1D-8544-D6C060524593}" srcOrd="7" destOrd="0" presId="urn:microsoft.com/office/officeart/2005/8/layout/vProcess5"/>
    <dgm:cxn modelId="{E4F26E39-EB69-42FF-9BBC-5535D250ECC0}" type="presParOf" srcId="{AA57BC9A-6E07-4ECB-B238-DAD950C1B0EA}" destId="{D3E71B25-F364-446C-86E3-BCA06BB97A9B}" srcOrd="8" destOrd="0" presId="urn:microsoft.com/office/officeart/2005/8/layout/vProcess5"/>
    <dgm:cxn modelId="{70156B2A-146B-44D8-8294-399A8206104C}" type="presParOf" srcId="{AA57BC9A-6E07-4ECB-B238-DAD950C1B0EA}" destId="{050D34F3-065D-4632-9700-B6F9E0D0F684}" srcOrd="9" destOrd="0" presId="urn:microsoft.com/office/officeart/2005/8/layout/vProcess5"/>
    <dgm:cxn modelId="{5FF1AD33-3DF3-4EC0-9E34-E22753BF80A3}" type="presParOf" srcId="{AA57BC9A-6E07-4ECB-B238-DAD950C1B0EA}" destId="{0FDAA990-D63D-4755-823E-30D59B3339A7}" srcOrd="10" destOrd="0" presId="urn:microsoft.com/office/officeart/2005/8/layout/vProcess5"/>
    <dgm:cxn modelId="{BCA2E1E7-5888-4E09-B3E0-2CE89E864DD6}" type="presParOf" srcId="{AA57BC9A-6E07-4ECB-B238-DAD950C1B0EA}" destId="{0308944A-0420-42F3-ADB2-8D0945577555}"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3E60D1-8641-48D8-AE4D-E6661D9DBE47}" type="doc">
      <dgm:prSet loTypeId="urn:microsoft.com/office/officeart/2016/7/layout/RepeatingBendingProcessNew" loCatId="process" qsTypeId="urn:microsoft.com/office/officeart/2005/8/quickstyle/simple1" qsCatId="simple" csTypeId="urn:microsoft.com/office/officeart/2005/8/colors/ColorSchemeForSuggestions" csCatId="other"/>
      <dgm:spPr/>
      <dgm:t>
        <a:bodyPr/>
        <a:lstStyle/>
        <a:p>
          <a:endParaRPr lang="en-US"/>
        </a:p>
      </dgm:t>
    </dgm:pt>
    <dgm:pt modelId="{38F35E0B-D2F8-46DF-87F1-7BA1AC2519D9}">
      <dgm:prSet/>
      <dgm:spPr/>
      <dgm:t>
        <a:bodyPr/>
        <a:lstStyle/>
        <a:p>
          <a:r>
            <a:rPr lang="en-US"/>
            <a:t>that adiposity poses significant morbidity and mortality risk,</a:t>
          </a:r>
        </a:p>
      </dgm:t>
    </dgm:pt>
    <dgm:pt modelId="{35703333-E68E-4658-9ADB-A09AAD520CA1}" type="parTrans" cxnId="{2A94220A-5F05-4C00-A9A4-4DB86022AF91}">
      <dgm:prSet/>
      <dgm:spPr/>
      <dgm:t>
        <a:bodyPr/>
        <a:lstStyle/>
        <a:p>
          <a:endParaRPr lang="en-US"/>
        </a:p>
      </dgm:t>
    </dgm:pt>
    <dgm:pt modelId="{0FB6A45E-2465-4DB8-A41D-C0490483AA69}" type="sibTrans" cxnId="{2A94220A-5F05-4C00-A9A4-4DB86022AF91}">
      <dgm:prSet/>
      <dgm:spPr/>
      <dgm:t>
        <a:bodyPr/>
        <a:lstStyle/>
        <a:p>
          <a:endParaRPr lang="en-US"/>
        </a:p>
      </dgm:t>
    </dgm:pt>
    <dgm:pt modelId="{AB894F63-6D44-4332-AB79-FBCF15E4A9E7}">
      <dgm:prSet/>
      <dgm:spPr/>
      <dgm:t>
        <a:bodyPr/>
        <a:lstStyle/>
        <a:p>
          <a:r>
            <a:rPr lang="en-US"/>
            <a:t>that weight loss will prolong life,</a:t>
          </a:r>
        </a:p>
      </dgm:t>
    </dgm:pt>
    <dgm:pt modelId="{FAF25E8A-6006-49B7-A842-AFAB684583F9}" type="parTrans" cxnId="{3DFC9BC4-4A1B-493D-8A1F-BCE7D95FE1A5}">
      <dgm:prSet/>
      <dgm:spPr/>
      <dgm:t>
        <a:bodyPr/>
        <a:lstStyle/>
        <a:p>
          <a:endParaRPr lang="en-US"/>
        </a:p>
      </dgm:t>
    </dgm:pt>
    <dgm:pt modelId="{C6EFA557-5BCC-4559-9DCC-B1E20650E679}" type="sibTrans" cxnId="{3DFC9BC4-4A1B-493D-8A1F-BCE7D95FE1A5}">
      <dgm:prSet/>
      <dgm:spPr/>
      <dgm:t>
        <a:bodyPr/>
        <a:lstStyle/>
        <a:p>
          <a:endParaRPr lang="en-US"/>
        </a:p>
      </dgm:t>
    </dgm:pt>
    <dgm:pt modelId="{8084F187-8E6B-4A56-A24D-EADB160AF23C}">
      <dgm:prSet/>
      <dgm:spPr/>
      <dgm:t>
        <a:bodyPr/>
        <a:lstStyle/>
        <a:p>
          <a:r>
            <a:rPr lang="en-US"/>
            <a:t>that anyone who is determined can lose weight and keep it off through appropriate diet and exercise,</a:t>
          </a:r>
        </a:p>
      </dgm:t>
    </dgm:pt>
    <dgm:pt modelId="{CF18200E-C1AC-4D4F-976A-72322532EED6}" type="parTrans" cxnId="{6D911FEE-D469-4AEE-BC42-C7DFC92D8323}">
      <dgm:prSet/>
      <dgm:spPr/>
      <dgm:t>
        <a:bodyPr/>
        <a:lstStyle/>
        <a:p>
          <a:endParaRPr lang="en-US"/>
        </a:p>
      </dgm:t>
    </dgm:pt>
    <dgm:pt modelId="{1572E7C8-587E-403B-BF3D-75315C5A7B45}" type="sibTrans" cxnId="{6D911FEE-D469-4AEE-BC42-C7DFC92D8323}">
      <dgm:prSet/>
      <dgm:spPr/>
      <dgm:t>
        <a:bodyPr/>
        <a:lstStyle/>
        <a:p>
          <a:endParaRPr lang="en-US"/>
        </a:p>
      </dgm:t>
    </dgm:pt>
    <dgm:pt modelId="{2C3A136A-90CB-4DFA-A47F-20554A0DF5CB}">
      <dgm:prSet/>
      <dgm:spPr/>
      <dgm:t>
        <a:bodyPr/>
        <a:lstStyle/>
        <a:p>
          <a:r>
            <a:rPr lang="en-US"/>
            <a:t>that the pursuit of weight loss is a practical and positive goal,</a:t>
          </a:r>
        </a:p>
      </dgm:t>
    </dgm:pt>
    <dgm:pt modelId="{EEBF3D11-26DE-4759-88BD-D5B870461C03}" type="parTrans" cxnId="{E9BF83F6-10DE-41A5-AABA-C0C1B7F950AC}">
      <dgm:prSet/>
      <dgm:spPr/>
      <dgm:t>
        <a:bodyPr/>
        <a:lstStyle/>
        <a:p>
          <a:endParaRPr lang="en-US"/>
        </a:p>
      </dgm:t>
    </dgm:pt>
    <dgm:pt modelId="{3DE10585-3233-448F-BFB8-3378675CDF4D}" type="sibTrans" cxnId="{E9BF83F6-10DE-41A5-AABA-C0C1B7F950AC}">
      <dgm:prSet/>
      <dgm:spPr/>
      <dgm:t>
        <a:bodyPr/>
        <a:lstStyle/>
        <a:p>
          <a:endParaRPr lang="en-US"/>
        </a:p>
      </dgm:t>
    </dgm:pt>
    <dgm:pt modelId="{73AF3B3C-7D16-4896-97D5-B68B9119C505}">
      <dgm:prSet/>
      <dgm:spPr/>
      <dgm:t>
        <a:bodyPr/>
        <a:lstStyle/>
        <a:p>
          <a:r>
            <a:rPr lang="en-US"/>
            <a:t>that the only way for people living with obesity to improve health is to lose weight, and</a:t>
          </a:r>
        </a:p>
      </dgm:t>
    </dgm:pt>
    <dgm:pt modelId="{C023C9DC-0152-47F5-82DA-94433402F28F}" type="parTrans" cxnId="{FB761884-2028-4150-ABA7-A76B8F54A813}">
      <dgm:prSet/>
      <dgm:spPr/>
      <dgm:t>
        <a:bodyPr/>
        <a:lstStyle/>
        <a:p>
          <a:endParaRPr lang="en-US"/>
        </a:p>
      </dgm:t>
    </dgm:pt>
    <dgm:pt modelId="{A5444AF8-3250-44C7-92DA-2907C38B9E5C}" type="sibTrans" cxnId="{FB761884-2028-4150-ABA7-A76B8F54A813}">
      <dgm:prSet/>
      <dgm:spPr/>
      <dgm:t>
        <a:bodyPr/>
        <a:lstStyle/>
        <a:p>
          <a:endParaRPr lang="en-US"/>
        </a:p>
      </dgm:t>
    </dgm:pt>
    <dgm:pt modelId="{440AE546-AA92-4BFD-ABAA-1503A12BE6F5}">
      <dgm:prSet/>
      <dgm:spPr/>
      <dgm:t>
        <a:bodyPr/>
        <a:lstStyle/>
        <a:p>
          <a:r>
            <a:rPr lang="en-US"/>
            <a:t>that obesity-related costs place a large burden on the economic and health system, and this can be corrected by focused attention to obesity treatment and prevention.</a:t>
          </a:r>
          <a:r>
            <a:rPr lang="en-US">
              <a:hlinkClick xmlns:r="http://schemas.openxmlformats.org/officeDocument/2006/relationships" r:id="rId1"/>
            </a:rPr>
            <a:t>14</a:t>
          </a:r>
          <a:endParaRPr lang="en-US"/>
        </a:p>
      </dgm:t>
    </dgm:pt>
    <dgm:pt modelId="{AEBC46EB-6CA9-4885-AD3D-0182045D6D48}" type="parTrans" cxnId="{2E0A8578-3A74-49D1-87FA-164652D8E03C}">
      <dgm:prSet/>
      <dgm:spPr/>
      <dgm:t>
        <a:bodyPr/>
        <a:lstStyle/>
        <a:p>
          <a:endParaRPr lang="en-US"/>
        </a:p>
      </dgm:t>
    </dgm:pt>
    <dgm:pt modelId="{016A7EF1-89CF-4824-8340-A85FA3F70D66}" type="sibTrans" cxnId="{2E0A8578-3A74-49D1-87FA-164652D8E03C}">
      <dgm:prSet/>
      <dgm:spPr/>
      <dgm:t>
        <a:bodyPr/>
        <a:lstStyle/>
        <a:p>
          <a:endParaRPr lang="en-US"/>
        </a:p>
      </dgm:t>
    </dgm:pt>
    <dgm:pt modelId="{418B0980-0470-4262-97B1-FF5F6CE0172B}" type="pres">
      <dgm:prSet presAssocID="{BA3E60D1-8641-48D8-AE4D-E6661D9DBE47}" presName="Name0" presStyleCnt="0">
        <dgm:presLayoutVars>
          <dgm:dir/>
          <dgm:resizeHandles val="exact"/>
        </dgm:presLayoutVars>
      </dgm:prSet>
      <dgm:spPr/>
    </dgm:pt>
    <dgm:pt modelId="{55AA1600-6A7F-4A05-94E6-7CBEFE5510B9}" type="pres">
      <dgm:prSet presAssocID="{38F35E0B-D2F8-46DF-87F1-7BA1AC2519D9}" presName="node" presStyleLbl="node1" presStyleIdx="0" presStyleCnt="6">
        <dgm:presLayoutVars>
          <dgm:bulletEnabled val="1"/>
        </dgm:presLayoutVars>
      </dgm:prSet>
      <dgm:spPr/>
    </dgm:pt>
    <dgm:pt modelId="{01E47E7F-DB1B-4B4C-9C81-F4F294C21698}" type="pres">
      <dgm:prSet presAssocID="{0FB6A45E-2465-4DB8-A41D-C0490483AA69}" presName="sibTrans" presStyleLbl="sibTrans1D1" presStyleIdx="0" presStyleCnt="5"/>
      <dgm:spPr/>
    </dgm:pt>
    <dgm:pt modelId="{1D9CCD21-9513-4F82-9639-DBC68380538C}" type="pres">
      <dgm:prSet presAssocID="{0FB6A45E-2465-4DB8-A41D-C0490483AA69}" presName="connectorText" presStyleLbl="sibTrans1D1" presStyleIdx="0" presStyleCnt="5"/>
      <dgm:spPr/>
    </dgm:pt>
    <dgm:pt modelId="{71239940-1B1D-47A0-B649-69D6EB481261}" type="pres">
      <dgm:prSet presAssocID="{AB894F63-6D44-4332-AB79-FBCF15E4A9E7}" presName="node" presStyleLbl="node1" presStyleIdx="1" presStyleCnt="6">
        <dgm:presLayoutVars>
          <dgm:bulletEnabled val="1"/>
        </dgm:presLayoutVars>
      </dgm:prSet>
      <dgm:spPr/>
    </dgm:pt>
    <dgm:pt modelId="{CFC04A9E-B33B-418C-8BF0-91DAD922D0FE}" type="pres">
      <dgm:prSet presAssocID="{C6EFA557-5BCC-4559-9DCC-B1E20650E679}" presName="sibTrans" presStyleLbl="sibTrans1D1" presStyleIdx="1" presStyleCnt="5"/>
      <dgm:spPr/>
    </dgm:pt>
    <dgm:pt modelId="{C1BB19D1-C33D-44EB-BF94-43416AEC7D3D}" type="pres">
      <dgm:prSet presAssocID="{C6EFA557-5BCC-4559-9DCC-B1E20650E679}" presName="connectorText" presStyleLbl="sibTrans1D1" presStyleIdx="1" presStyleCnt="5"/>
      <dgm:spPr/>
    </dgm:pt>
    <dgm:pt modelId="{CFF0940B-08C9-4ACE-B252-9E9481E4F9E8}" type="pres">
      <dgm:prSet presAssocID="{8084F187-8E6B-4A56-A24D-EADB160AF23C}" presName="node" presStyleLbl="node1" presStyleIdx="2" presStyleCnt="6">
        <dgm:presLayoutVars>
          <dgm:bulletEnabled val="1"/>
        </dgm:presLayoutVars>
      </dgm:prSet>
      <dgm:spPr/>
    </dgm:pt>
    <dgm:pt modelId="{C394E96D-E413-4D73-832D-47279984C03F}" type="pres">
      <dgm:prSet presAssocID="{1572E7C8-587E-403B-BF3D-75315C5A7B45}" presName="sibTrans" presStyleLbl="sibTrans1D1" presStyleIdx="2" presStyleCnt="5"/>
      <dgm:spPr/>
    </dgm:pt>
    <dgm:pt modelId="{5FD7912D-AEE7-4549-8A25-41291CEE89D6}" type="pres">
      <dgm:prSet presAssocID="{1572E7C8-587E-403B-BF3D-75315C5A7B45}" presName="connectorText" presStyleLbl="sibTrans1D1" presStyleIdx="2" presStyleCnt="5"/>
      <dgm:spPr/>
    </dgm:pt>
    <dgm:pt modelId="{C5D7CB53-9BA3-47A1-AD8E-E1FECE9EC613}" type="pres">
      <dgm:prSet presAssocID="{2C3A136A-90CB-4DFA-A47F-20554A0DF5CB}" presName="node" presStyleLbl="node1" presStyleIdx="3" presStyleCnt="6">
        <dgm:presLayoutVars>
          <dgm:bulletEnabled val="1"/>
        </dgm:presLayoutVars>
      </dgm:prSet>
      <dgm:spPr/>
    </dgm:pt>
    <dgm:pt modelId="{71B04092-BB77-4418-B015-57DDFE40070E}" type="pres">
      <dgm:prSet presAssocID="{3DE10585-3233-448F-BFB8-3378675CDF4D}" presName="sibTrans" presStyleLbl="sibTrans1D1" presStyleIdx="3" presStyleCnt="5"/>
      <dgm:spPr/>
    </dgm:pt>
    <dgm:pt modelId="{02DAB692-3BE8-400D-AEFC-37012A56B70D}" type="pres">
      <dgm:prSet presAssocID="{3DE10585-3233-448F-BFB8-3378675CDF4D}" presName="connectorText" presStyleLbl="sibTrans1D1" presStyleIdx="3" presStyleCnt="5"/>
      <dgm:spPr/>
    </dgm:pt>
    <dgm:pt modelId="{E86DB050-8A40-4DDE-8457-7F01B18AEC9B}" type="pres">
      <dgm:prSet presAssocID="{73AF3B3C-7D16-4896-97D5-B68B9119C505}" presName="node" presStyleLbl="node1" presStyleIdx="4" presStyleCnt="6">
        <dgm:presLayoutVars>
          <dgm:bulletEnabled val="1"/>
        </dgm:presLayoutVars>
      </dgm:prSet>
      <dgm:spPr/>
    </dgm:pt>
    <dgm:pt modelId="{3770B8E5-F9B4-484C-AA15-751CA9FAB29E}" type="pres">
      <dgm:prSet presAssocID="{A5444AF8-3250-44C7-92DA-2907C38B9E5C}" presName="sibTrans" presStyleLbl="sibTrans1D1" presStyleIdx="4" presStyleCnt="5"/>
      <dgm:spPr/>
    </dgm:pt>
    <dgm:pt modelId="{028B02A4-5AA8-45A3-AA78-98913B8A0EF7}" type="pres">
      <dgm:prSet presAssocID="{A5444AF8-3250-44C7-92DA-2907C38B9E5C}" presName="connectorText" presStyleLbl="sibTrans1D1" presStyleIdx="4" presStyleCnt="5"/>
      <dgm:spPr/>
    </dgm:pt>
    <dgm:pt modelId="{840D0768-4EC9-4554-B0FB-A168403F83B1}" type="pres">
      <dgm:prSet presAssocID="{440AE546-AA92-4BFD-ABAA-1503A12BE6F5}" presName="node" presStyleLbl="node1" presStyleIdx="5" presStyleCnt="6">
        <dgm:presLayoutVars>
          <dgm:bulletEnabled val="1"/>
        </dgm:presLayoutVars>
      </dgm:prSet>
      <dgm:spPr/>
    </dgm:pt>
  </dgm:ptLst>
  <dgm:cxnLst>
    <dgm:cxn modelId="{FDD16C05-A73B-468D-A330-2494B7CC35EA}" type="presOf" srcId="{38F35E0B-D2F8-46DF-87F1-7BA1AC2519D9}" destId="{55AA1600-6A7F-4A05-94E6-7CBEFE5510B9}" srcOrd="0" destOrd="0" presId="urn:microsoft.com/office/officeart/2016/7/layout/RepeatingBendingProcessNew"/>
    <dgm:cxn modelId="{2A94220A-5F05-4C00-A9A4-4DB86022AF91}" srcId="{BA3E60D1-8641-48D8-AE4D-E6661D9DBE47}" destId="{38F35E0B-D2F8-46DF-87F1-7BA1AC2519D9}" srcOrd="0" destOrd="0" parTransId="{35703333-E68E-4658-9ADB-A09AAD520CA1}" sibTransId="{0FB6A45E-2465-4DB8-A41D-C0490483AA69}"/>
    <dgm:cxn modelId="{ABB29C19-4D0C-4B47-9789-4C61C8D2A8C3}" type="presOf" srcId="{0FB6A45E-2465-4DB8-A41D-C0490483AA69}" destId="{1D9CCD21-9513-4F82-9639-DBC68380538C}" srcOrd="1" destOrd="0" presId="urn:microsoft.com/office/officeart/2016/7/layout/RepeatingBendingProcessNew"/>
    <dgm:cxn modelId="{8AE30328-8D58-4F5A-83B6-810D0E499598}" type="presOf" srcId="{A5444AF8-3250-44C7-92DA-2907C38B9E5C}" destId="{028B02A4-5AA8-45A3-AA78-98913B8A0EF7}" srcOrd="1" destOrd="0" presId="urn:microsoft.com/office/officeart/2016/7/layout/RepeatingBendingProcessNew"/>
    <dgm:cxn modelId="{DB2F7532-08B6-4397-B6C4-9CF456879127}" type="presOf" srcId="{3DE10585-3233-448F-BFB8-3378675CDF4D}" destId="{02DAB692-3BE8-400D-AEFC-37012A56B70D}" srcOrd="1" destOrd="0" presId="urn:microsoft.com/office/officeart/2016/7/layout/RepeatingBendingProcessNew"/>
    <dgm:cxn modelId="{836F4D46-01D5-4CB5-8FFD-F3BB8A7EA6AA}" type="presOf" srcId="{A5444AF8-3250-44C7-92DA-2907C38B9E5C}" destId="{3770B8E5-F9B4-484C-AA15-751CA9FAB29E}" srcOrd="0" destOrd="0" presId="urn:microsoft.com/office/officeart/2016/7/layout/RepeatingBendingProcessNew"/>
    <dgm:cxn modelId="{0F8FC266-50F9-4762-BB04-75D62AA3A5D3}" type="presOf" srcId="{BA3E60D1-8641-48D8-AE4D-E6661D9DBE47}" destId="{418B0980-0470-4262-97B1-FF5F6CE0172B}" srcOrd="0" destOrd="0" presId="urn:microsoft.com/office/officeart/2016/7/layout/RepeatingBendingProcessNew"/>
    <dgm:cxn modelId="{8F3C014B-EEA0-48C4-A78A-65329BFFB7FC}" type="presOf" srcId="{8084F187-8E6B-4A56-A24D-EADB160AF23C}" destId="{CFF0940B-08C9-4ACE-B252-9E9481E4F9E8}" srcOrd="0" destOrd="0" presId="urn:microsoft.com/office/officeart/2016/7/layout/RepeatingBendingProcessNew"/>
    <dgm:cxn modelId="{8599A04D-8FEF-45BE-B355-851F12C01753}" type="presOf" srcId="{AB894F63-6D44-4332-AB79-FBCF15E4A9E7}" destId="{71239940-1B1D-47A0-B649-69D6EB481261}" srcOrd="0" destOrd="0" presId="urn:microsoft.com/office/officeart/2016/7/layout/RepeatingBendingProcessNew"/>
    <dgm:cxn modelId="{2E0A8578-3A74-49D1-87FA-164652D8E03C}" srcId="{BA3E60D1-8641-48D8-AE4D-E6661D9DBE47}" destId="{440AE546-AA92-4BFD-ABAA-1503A12BE6F5}" srcOrd="5" destOrd="0" parTransId="{AEBC46EB-6CA9-4885-AD3D-0182045D6D48}" sibTransId="{016A7EF1-89CF-4824-8340-A85FA3F70D66}"/>
    <dgm:cxn modelId="{FB761884-2028-4150-ABA7-A76B8F54A813}" srcId="{BA3E60D1-8641-48D8-AE4D-E6661D9DBE47}" destId="{73AF3B3C-7D16-4896-97D5-B68B9119C505}" srcOrd="4" destOrd="0" parTransId="{C023C9DC-0152-47F5-82DA-94433402F28F}" sibTransId="{A5444AF8-3250-44C7-92DA-2907C38B9E5C}"/>
    <dgm:cxn modelId="{8E50E796-C5D2-488C-9F8F-FCF1DEB7A931}" type="presOf" srcId="{C6EFA557-5BCC-4559-9DCC-B1E20650E679}" destId="{CFC04A9E-B33B-418C-8BF0-91DAD922D0FE}" srcOrd="0" destOrd="0" presId="urn:microsoft.com/office/officeart/2016/7/layout/RepeatingBendingProcessNew"/>
    <dgm:cxn modelId="{F2A8A29B-9F20-468D-88D5-BF5398CBB569}" type="presOf" srcId="{73AF3B3C-7D16-4896-97D5-B68B9119C505}" destId="{E86DB050-8A40-4DDE-8457-7F01B18AEC9B}" srcOrd="0" destOrd="0" presId="urn:microsoft.com/office/officeart/2016/7/layout/RepeatingBendingProcessNew"/>
    <dgm:cxn modelId="{50092FA3-198E-4E41-9385-3C253510ED67}" type="presOf" srcId="{1572E7C8-587E-403B-BF3D-75315C5A7B45}" destId="{C394E96D-E413-4D73-832D-47279984C03F}" srcOrd="0" destOrd="0" presId="urn:microsoft.com/office/officeart/2016/7/layout/RepeatingBendingProcessNew"/>
    <dgm:cxn modelId="{49B07FB0-7B14-47D8-8167-5007EF3CBA52}" type="presOf" srcId="{3DE10585-3233-448F-BFB8-3378675CDF4D}" destId="{71B04092-BB77-4418-B015-57DDFE40070E}" srcOrd="0" destOrd="0" presId="urn:microsoft.com/office/officeart/2016/7/layout/RepeatingBendingProcessNew"/>
    <dgm:cxn modelId="{7E4483BB-BB19-480E-85EF-E5957B2B87A0}" type="presOf" srcId="{0FB6A45E-2465-4DB8-A41D-C0490483AA69}" destId="{01E47E7F-DB1B-4B4C-9C81-F4F294C21698}" srcOrd="0" destOrd="0" presId="urn:microsoft.com/office/officeart/2016/7/layout/RepeatingBendingProcessNew"/>
    <dgm:cxn modelId="{F1D832C4-57B5-4CCC-BCFD-E9D87F5CA432}" type="presOf" srcId="{2C3A136A-90CB-4DFA-A47F-20554A0DF5CB}" destId="{C5D7CB53-9BA3-47A1-AD8E-E1FECE9EC613}" srcOrd="0" destOrd="0" presId="urn:microsoft.com/office/officeart/2016/7/layout/RepeatingBendingProcessNew"/>
    <dgm:cxn modelId="{3DFC9BC4-4A1B-493D-8A1F-BCE7D95FE1A5}" srcId="{BA3E60D1-8641-48D8-AE4D-E6661D9DBE47}" destId="{AB894F63-6D44-4332-AB79-FBCF15E4A9E7}" srcOrd="1" destOrd="0" parTransId="{FAF25E8A-6006-49B7-A842-AFAB684583F9}" sibTransId="{C6EFA557-5BCC-4559-9DCC-B1E20650E679}"/>
    <dgm:cxn modelId="{4E31D1C7-664C-4921-AC30-8AE164333278}" type="presOf" srcId="{C6EFA557-5BCC-4559-9DCC-B1E20650E679}" destId="{C1BB19D1-C33D-44EB-BF94-43416AEC7D3D}" srcOrd="1" destOrd="0" presId="urn:microsoft.com/office/officeart/2016/7/layout/RepeatingBendingProcessNew"/>
    <dgm:cxn modelId="{0A0EBDD9-6ACA-40EB-BBAE-D3DAB52F4625}" type="presOf" srcId="{1572E7C8-587E-403B-BF3D-75315C5A7B45}" destId="{5FD7912D-AEE7-4549-8A25-41291CEE89D6}" srcOrd="1" destOrd="0" presId="urn:microsoft.com/office/officeart/2016/7/layout/RepeatingBendingProcessNew"/>
    <dgm:cxn modelId="{9E0936E6-F758-4F39-B27C-99B0E64F4507}" type="presOf" srcId="{440AE546-AA92-4BFD-ABAA-1503A12BE6F5}" destId="{840D0768-4EC9-4554-B0FB-A168403F83B1}" srcOrd="0" destOrd="0" presId="urn:microsoft.com/office/officeart/2016/7/layout/RepeatingBendingProcessNew"/>
    <dgm:cxn modelId="{6D911FEE-D469-4AEE-BC42-C7DFC92D8323}" srcId="{BA3E60D1-8641-48D8-AE4D-E6661D9DBE47}" destId="{8084F187-8E6B-4A56-A24D-EADB160AF23C}" srcOrd="2" destOrd="0" parTransId="{CF18200E-C1AC-4D4F-976A-72322532EED6}" sibTransId="{1572E7C8-587E-403B-BF3D-75315C5A7B45}"/>
    <dgm:cxn modelId="{E9BF83F6-10DE-41A5-AABA-C0C1B7F950AC}" srcId="{BA3E60D1-8641-48D8-AE4D-E6661D9DBE47}" destId="{2C3A136A-90CB-4DFA-A47F-20554A0DF5CB}" srcOrd="3" destOrd="0" parTransId="{EEBF3D11-26DE-4759-88BD-D5B870461C03}" sibTransId="{3DE10585-3233-448F-BFB8-3378675CDF4D}"/>
    <dgm:cxn modelId="{5EBC6867-D115-4D7A-AD9F-561924C428F0}" type="presParOf" srcId="{418B0980-0470-4262-97B1-FF5F6CE0172B}" destId="{55AA1600-6A7F-4A05-94E6-7CBEFE5510B9}" srcOrd="0" destOrd="0" presId="urn:microsoft.com/office/officeart/2016/7/layout/RepeatingBendingProcessNew"/>
    <dgm:cxn modelId="{B662DE62-F9CF-4604-8BD5-4C354028F1AF}" type="presParOf" srcId="{418B0980-0470-4262-97B1-FF5F6CE0172B}" destId="{01E47E7F-DB1B-4B4C-9C81-F4F294C21698}" srcOrd="1" destOrd="0" presId="urn:microsoft.com/office/officeart/2016/7/layout/RepeatingBendingProcessNew"/>
    <dgm:cxn modelId="{3420B470-3778-49FA-B9F3-132B132ACF51}" type="presParOf" srcId="{01E47E7F-DB1B-4B4C-9C81-F4F294C21698}" destId="{1D9CCD21-9513-4F82-9639-DBC68380538C}" srcOrd="0" destOrd="0" presId="urn:microsoft.com/office/officeart/2016/7/layout/RepeatingBendingProcessNew"/>
    <dgm:cxn modelId="{B2AF8A56-8E31-4092-BA2D-75E2E1950DEF}" type="presParOf" srcId="{418B0980-0470-4262-97B1-FF5F6CE0172B}" destId="{71239940-1B1D-47A0-B649-69D6EB481261}" srcOrd="2" destOrd="0" presId="urn:microsoft.com/office/officeart/2016/7/layout/RepeatingBendingProcessNew"/>
    <dgm:cxn modelId="{4E17B89F-8E15-4020-8C52-CEDFE0BD5B8D}" type="presParOf" srcId="{418B0980-0470-4262-97B1-FF5F6CE0172B}" destId="{CFC04A9E-B33B-418C-8BF0-91DAD922D0FE}" srcOrd="3" destOrd="0" presId="urn:microsoft.com/office/officeart/2016/7/layout/RepeatingBendingProcessNew"/>
    <dgm:cxn modelId="{D10510ED-088D-4727-BC49-AD709C75CC9F}" type="presParOf" srcId="{CFC04A9E-B33B-418C-8BF0-91DAD922D0FE}" destId="{C1BB19D1-C33D-44EB-BF94-43416AEC7D3D}" srcOrd="0" destOrd="0" presId="urn:microsoft.com/office/officeart/2016/7/layout/RepeatingBendingProcessNew"/>
    <dgm:cxn modelId="{E82387DE-1AA0-460A-8134-69CEFAA9BC5C}" type="presParOf" srcId="{418B0980-0470-4262-97B1-FF5F6CE0172B}" destId="{CFF0940B-08C9-4ACE-B252-9E9481E4F9E8}" srcOrd="4" destOrd="0" presId="urn:microsoft.com/office/officeart/2016/7/layout/RepeatingBendingProcessNew"/>
    <dgm:cxn modelId="{60F6A355-0713-4B53-B771-76BA8881A59D}" type="presParOf" srcId="{418B0980-0470-4262-97B1-FF5F6CE0172B}" destId="{C394E96D-E413-4D73-832D-47279984C03F}" srcOrd="5" destOrd="0" presId="urn:microsoft.com/office/officeart/2016/7/layout/RepeatingBendingProcessNew"/>
    <dgm:cxn modelId="{39D2D6F8-74B1-4941-981D-B9DB7C044633}" type="presParOf" srcId="{C394E96D-E413-4D73-832D-47279984C03F}" destId="{5FD7912D-AEE7-4549-8A25-41291CEE89D6}" srcOrd="0" destOrd="0" presId="urn:microsoft.com/office/officeart/2016/7/layout/RepeatingBendingProcessNew"/>
    <dgm:cxn modelId="{707F8ECD-A4BC-4B7B-A2BA-D20906C4C262}" type="presParOf" srcId="{418B0980-0470-4262-97B1-FF5F6CE0172B}" destId="{C5D7CB53-9BA3-47A1-AD8E-E1FECE9EC613}" srcOrd="6" destOrd="0" presId="urn:microsoft.com/office/officeart/2016/7/layout/RepeatingBendingProcessNew"/>
    <dgm:cxn modelId="{B84B9A0D-3370-4D9C-B21C-49A538C28E30}" type="presParOf" srcId="{418B0980-0470-4262-97B1-FF5F6CE0172B}" destId="{71B04092-BB77-4418-B015-57DDFE40070E}" srcOrd="7" destOrd="0" presId="urn:microsoft.com/office/officeart/2016/7/layout/RepeatingBendingProcessNew"/>
    <dgm:cxn modelId="{CA076721-5A7C-4B44-9090-AD238EDB0EB4}" type="presParOf" srcId="{71B04092-BB77-4418-B015-57DDFE40070E}" destId="{02DAB692-3BE8-400D-AEFC-37012A56B70D}" srcOrd="0" destOrd="0" presId="urn:microsoft.com/office/officeart/2016/7/layout/RepeatingBendingProcessNew"/>
    <dgm:cxn modelId="{2ECF1286-3BA7-4F39-A00A-23B7ED3D0D14}" type="presParOf" srcId="{418B0980-0470-4262-97B1-FF5F6CE0172B}" destId="{E86DB050-8A40-4DDE-8457-7F01B18AEC9B}" srcOrd="8" destOrd="0" presId="urn:microsoft.com/office/officeart/2016/7/layout/RepeatingBendingProcessNew"/>
    <dgm:cxn modelId="{A9AC9F8B-177E-47AA-8923-A6C60A3B6DB4}" type="presParOf" srcId="{418B0980-0470-4262-97B1-FF5F6CE0172B}" destId="{3770B8E5-F9B4-484C-AA15-751CA9FAB29E}" srcOrd="9" destOrd="0" presId="urn:microsoft.com/office/officeart/2016/7/layout/RepeatingBendingProcessNew"/>
    <dgm:cxn modelId="{A2BDC72D-F6FC-4F0E-B052-0135374C2180}" type="presParOf" srcId="{3770B8E5-F9B4-484C-AA15-751CA9FAB29E}" destId="{028B02A4-5AA8-45A3-AA78-98913B8A0EF7}" srcOrd="0" destOrd="0" presId="urn:microsoft.com/office/officeart/2016/7/layout/RepeatingBendingProcessNew"/>
    <dgm:cxn modelId="{21EB9EAF-EB8E-4A82-A194-370C43C9619F}" type="presParOf" srcId="{418B0980-0470-4262-97B1-FF5F6CE0172B}" destId="{840D0768-4EC9-4554-B0FB-A168403F83B1}"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5118B6-4519-47C7-933C-B5D402951435}"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en-US"/>
        </a:p>
      </dgm:t>
    </dgm:pt>
    <dgm:pt modelId="{2EBFD1A9-D4C3-4513-A851-CB28F4443305}">
      <dgm:prSet/>
      <dgm:spPr/>
      <dgm:t>
        <a:bodyPr/>
        <a:lstStyle/>
        <a:p>
          <a:r>
            <a:rPr lang="en-US"/>
            <a:t>6 Session Training + In-Person Training and Feedback</a:t>
          </a:r>
        </a:p>
      </dgm:t>
    </dgm:pt>
    <dgm:pt modelId="{C6CCCA6F-6A66-454A-AD4C-7D0E4F54EB8C}" type="parTrans" cxnId="{D5D15ABD-1E18-4E06-8588-F6F42F5F3D10}">
      <dgm:prSet/>
      <dgm:spPr/>
      <dgm:t>
        <a:bodyPr/>
        <a:lstStyle/>
        <a:p>
          <a:endParaRPr lang="en-US"/>
        </a:p>
      </dgm:t>
    </dgm:pt>
    <dgm:pt modelId="{4D2882B1-A522-4831-93A2-D2D942528E0B}" type="sibTrans" cxnId="{D5D15ABD-1E18-4E06-8588-F6F42F5F3D10}">
      <dgm:prSet/>
      <dgm:spPr/>
      <dgm:t>
        <a:bodyPr/>
        <a:lstStyle/>
        <a:p>
          <a:endParaRPr lang="en-US"/>
        </a:p>
      </dgm:t>
    </dgm:pt>
    <dgm:pt modelId="{AE29C085-26D9-4C63-A99E-5E452119632B}">
      <dgm:prSet/>
      <dgm:spPr/>
      <dgm:t>
        <a:bodyPr/>
        <a:lstStyle/>
        <a:p>
          <a:r>
            <a:rPr lang="en-US"/>
            <a:t>5 Webinars + Reading and Discussion Board</a:t>
          </a:r>
        </a:p>
      </dgm:t>
    </dgm:pt>
    <dgm:pt modelId="{1A961AC0-A323-418C-8C30-2B01D084F379}" type="parTrans" cxnId="{AD1B90C4-1C7C-4BD3-A276-54D7EC24F486}">
      <dgm:prSet/>
      <dgm:spPr/>
      <dgm:t>
        <a:bodyPr/>
        <a:lstStyle/>
        <a:p>
          <a:endParaRPr lang="en-US"/>
        </a:p>
      </dgm:t>
    </dgm:pt>
    <dgm:pt modelId="{53592BA4-999E-4882-8FAD-1BD8BC56CF50}" type="sibTrans" cxnId="{AD1B90C4-1C7C-4BD3-A276-54D7EC24F486}">
      <dgm:prSet/>
      <dgm:spPr/>
      <dgm:t>
        <a:bodyPr/>
        <a:lstStyle/>
        <a:p>
          <a:endParaRPr lang="en-US"/>
        </a:p>
      </dgm:t>
    </dgm:pt>
    <dgm:pt modelId="{55CF2838-672B-4DB6-B9CD-A27E7BD31DAF}">
      <dgm:prSet/>
      <dgm:spPr/>
      <dgm:t>
        <a:bodyPr/>
        <a:lstStyle/>
        <a:p>
          <a:r>
            <a:rPr lang="en-US"/>
            <a:t>What actually is healthy weight?</a:t>
          </a:r>
        </a:p>
      </dgm:t>
    </dgm:pt>
    <dgm:pt modelId="{CDACCFF0-37EE-4F22-84E5-24AEFC942301}" type="parTrans" cxnId="{1FAD3AC0-E4FD-4950-8ECD-762940879239}">
      <dgm:prSet/>
      <dgm:spPr/>
      <dgm:t>
        <a:bodyPr/>
        <a:lstStyle/>
        <a:p>
          <a:endParaRPr lang="en-US"/>
        </a:p>
      </dgm:t>
    </dgm:pt>
    <dgm:pt modelId="{D876E868-B48D-499F-A40A-0DA5ABF3D5F1}" type="sibTrans" cxnId="{1FAD3AC0-E4FD-4950-8ECD-762940879239}">
      <dgm:prSet/>
      <dgm:spPr/>
      <dgm:t>
        <a:bodyPr/>
        <a:lstStyle/>
        <a:p>
          <a:endParaRPr lang="en-US"/>
        </a:p>
      </dgm:t>
    </dgm:pt>
    <dgm:pt modelId="{07DAF03A-76D9-4D9F-A482-923882EAA0D8}">
      <dgm:prSet/>
      <dgm:spPr/>
      <dgm:t>
        <a:bodyPr/>
        <a:lstStyle/>
        <a:p>
          <a:r>
            <a:rPr lang="en-US"/>
            <a:t>Lifestyle </a:t>
          </a:r>
        </a:p>
      </dgm:t>
    </dgm:pt>
    <dgm:pt modelId="{6AF09116-C6DE-4558-8996-212DA3991DA8}" type="parTrans" cxnId="{15657E42-7212-4443-ABE7-3F0615C11854}">
      <dgm:prSet/>
      <dgm:spPr/>
      <dgm:t>
        <a:bodyPr/>
        <a:lstStyle/>
        <a:p>
          <a:endParaRPr lang="en-US"/>
        </a:p>
      </dgm:t>
    </dgm:pt>
    <dgm:pt modelId="{EDC89D62-F625-473A-A890-28B9659A7E05}" type="sibTrans" cxnId="{15657E42-7212-4443-ABE7-3F0615C11854}">
      <dgm:prSet/>
      <dgm:spPr/>
      <dgm:t>
        <a:bodyPr/>
        <a:lstStyle/>
        <a:p>
          <a:endParaRPr lang="en-US"/>
        </a:p>
      </dgm:t>
    </dgm:pt>
    <dgm:pt modelId="{5B9089FE-95E2-40BF-8243-351A14E516AC}">
      <dgm:prSet/>
      <dgm:spPr/>
      <dgm:t>
        <a:bodyPr/>
        <a:lstStyle/>
        <a:p>
          <a:r>
            <a:rPr lang="en-US"/>
            <a:t>Other factors/Do No Harm</a:t>
          </a:r>
        </a:p>
      </dgm:t>
    </dgm:pt>
    <dgm:pt modelId="{791AD0FD-9504-43E2-8E6A-ADE2F928993D}" type="parTrans" cxnId="{851F054C-4B2D-459C-A424-CF8E815D4290}">
      <dgm:prSet/>
      <dgm:spPr/>
      <dgm:t>
        <a:bodyPr/>
        <a:lstStyle/>
        <a:p>
          <a:endParaRPr lang="en-US"/>
        </a:p>
      </dgm:t>
    </dgm:pt>
    <dgm:pt modelId="{0E467062-F6DA-422A-ADBE-E36B67257ED5}" type="sibTrans" cxnId="{851F054C-4B2D-459C-A424-CF8E815D4290}">
      <dgm:prSet/>
      <dgm:spPr/>
      <dgm:t>
        <a:bodyPr/>
        <a:lstStyle/>
        <a:p>
          <a:endParaRPr lang="en-US"/>
        </a:p>
      </dgm:t>
    </dgm:pt>
    <dgm:pt modelId="{023D6BF7-84A9-4BB5-BF41-AD4C61F42A5B}">
      <dgm:prSet/>
      <dgm:spPr/>
      <dgm:t>
        <a:bodyPr/>
        <a:lstStyle/>
        <a:p>
          <a:r>
            <a:rPr lang="en-US"/>
            <a:t>Healthy At Every Size</a:t>
          </a:r>
        </a:p>
      </dgm:t>
    </dgm:pt>
    <dgm:pt modelId="{55EB80E1-2383-464B-B203-202D4BC94DD7}" type="parTrans" cxnId="{2A2CC079-2F99-4252-A106-9BBC2EB1880C}">
      <dgm:prSet/>
      <dgm:spPr/>
      <dgm:t>
        <a:bodyPr/>
        <a:lstStyle/>
        <a:p>
          <a:endParaRPr lang="en-US"/>
        </a:p>
      </dgm:t>
    </dgm:pt>
    <dgm:pt modelId="{3A452702-DE6F-4528-B1A1-5F18AE8C39CA}" type="sibTrans" cxnId="{2A2CC079-2F99-4252-A106-9BBC2EB1880C}">
      <dgm:prSet/>
      <dgm:spPr/>
      <dgm:t>
        <a:bodyPr/>
        <a:lstStyle/>
        <a:p>
          <a:endParaRPr lang="en-US"/>
        </a:p>
      </dgm:t>
    </dgm:pt>
    <dgm:pt modelId="{C577D877-B7DB-4464-9BCD-8B99201C3457}">
      <dgm:prSet/>
      <dgm:spPr/>
      <dgm:t>
        <a:bodyPr/>
        <a:lstStyle/>
        <a:p>
          <a:r>
            <a:rPr lang="en-US"/>
            <a:t>What gets in the way?</a:t>
          </a:r>
        </a:p>
      </dgm:t>
    </dgm:pt>
    <dgm:pt modelId="{4DBED71C-8DC4-44B1-BA79-E1BB3D7C51A4}" type="parTrans" cxnId="{AB091A79-5224-4514-AB51-A30E4288AA0B}">
      <dgm:prSet/>
      <dgm:spPr/>
      <dgm:t>
        <a:bodyPr/>
        <a:lstStyle/>
        <a:p>
          <a:endParaRPr lang="en-US"/>
        </a:p>
      </dgm:t>
    </dgm:pt>
    <dgm:pt modelId="{CED20D06-4077-4B38-A78D-8D109B6652FD}" type="sibTrans" cxnId="{AB091A79-5224-4514-AB51-A30E4288AA0B}">
      <dgm:prSet/>
      <dgm:spPr/>
      <dgm:t>
        <a:bodyPr/>
        <a:lstStyle/>
        <a:p>
          <a:endParaRPr lang="en-US"/>
        </a:p>
      </dgm:t>
    </dgm:pt>
    <dgm:pt modelId="{6D8F6336-D063-4AC9-BC10-C1BC8FF3C4A8}">
      <dgm:prSet/>
      <dgm:spPr/>
      <dgm:t>
        <a:bodyPr/>
        <a:lstStyle/>
        <a:p>
          <a:r>
            <a:rPr lang="en-US"/>
            <a:t>Weight Bias</a:t>
          </a:r>
        </a:p>
      </dgm:t>
    </dgm:pt>
    <dgm:pt modelId="{926F9454-F485-4889-A158-670946D32555}" type="parTrans" cxnId="{45C88C6B-75F8-4078-AB69-ACDF520D7AF6}">
      <dgm:prSet/>
      <dgm:spPr/>
      <dgm:t>
        <a:bodyPr/>
        <a:lstStyle/>
        <a:p>
          <a:endParaRPr lang="en-US"/>
        </a:p>
      </dgm:t>
    </dgm:pt>
    <dgm:pt modelId="{F7B852B4-4ACD-4714-B438-044DDC41DAE1}" type="sibTrans" cxnId="{45C88C6B-75F8-4078-AB69-ACDF520D7AF6}">
      <dgm:prSet/>
      <dgm:spPr/>
      <dgm:t>
        <a:bodyPr/>
        <a:lstStyle/>
        <a:p>
          <a:endParaRPr lang="en-US"/>
        </a:p>
      </dgm:t>
    </dgm:pt>
    <dgm:pt modelId="{5C2A0F96-A2C8-4E4E-BAD8-65F24C6A27C2}">
      <dgm:prSet/>
      <dgm:spPr/>
      <dgm:t>
        <a:bodyPr/>
        <a:lstStyle/>
        <a:p>
          <a:r>
            <a:rPr lang="en-US"/>
            <a:t>Harvard Implicit Bias Test </a:t>
          </a:r>
        </a:p>
      </dgm:t>
    </dgm:pt>
    <dgm:pt modelId="{D069FA49-9CA0-4652-864F-0A260E66C6D9}" type="parTrans" cxnId="{3EC25781-27B5-4936-94BC-11E4CCF3AACF}">
      <dgm:prSet/>
      <dgm:spPr/>
      <dgm:t>
        <a:bodyPr/>
        <a:lstStyle/>
        <a:p>
          <a:endParaRPr lang="en-US"/>
        </a:p>
      </dgm:t>
    </dgm:pt>
    <dgm:pt modelId="{320DF31C-C1E0-4986-95BC-908785E3D797}" type="sibTrans" cxnId="{3EC25781-27B5-4936-94BC-11E4CCF3AACF}">
      <dgm:prSet/>
      <dgm:spPr/>
      <dgm:t>
        <a:bodyPr/>
        <a:lstStyle/>
        <a:p>
          <a:endParaRPr lang="en-US"/>
        </a:p>
      </dgm:t>
    </dgm:pt>
    <dgm:pt modelId="{0837BD08-5529-47D5-8376-8ED598E0DB2F}">
      <dgm:prSet/>
      <dgm:spPr/>
      <dgm:t>
        <a:bodyPr/>
        <a:lstStyle/>
        <a:p>
          <a:r>
            <a:rPr lang="en-US"/>
            <a:t>In-Person Training and Practice</a:t>
          </a:r>
        </a:p>
      </dgm:t>
    </dgm:pt>
    <dgm:pt modelId="{55F08177-D537-469F-8AD2-2B176577880D}" type="parTrans" cxnId="{4D90AA20-A653-4D66-A8D1-C2F295C805AB}">
      <dgm:prSet/>
      <dgm:spPr/>
      <dgm:t>
        <a:bodyPr/>
        <a:lstStyle/>
        <a:p>
          <a:endParaRPr lang="en-US"/>
        </a:p>
      </dgm:t>
    </dgm:pt>
    <dgm:pt modelId="{640EF874-CBF1-4087-ADCA-565AEA03258F}" type="sibTrans" cxnId="{4D90AA20-A653-4D66-A8D1-C2F295C805AB}">
      <dgm:prSet/>
      <dgm:spPr/>
      <dgm:t>
        <a:bodyPr/>
        <a:lstStyle/>
        <a:p>
          <a:endParaRPr lang="en-US"/>
        </a:p>
      </dgm:t>
    </dgm:pt>
    <dgm:pt modelId="{8D49866E-C0A3-42C3-9CF7-5B78AA971994}">
      <dgm:prSet/>
      <dgm:spPr/>
      <dgm:t>
        <a:bodyPr/>
        <a:lstStyle/>
        <a:p>
          <a:r>
            <a:rPr lang="en-US"/>
            <a:t>New Approach to Anthropometric Assessment</a:t>
          </a:r>
        </a:p>
      </dgm:t>
    </dgm:pt>
    <dgm:pt modelId="{50D48106-29C4-46BD-9597-6FA8DFCCD265}" type="parTrans" cxnId="{3E0A03B4-8F6E-4F4F-94E3-8B9555C50064}">
      <dgm:prSet/>
      <dgm:spPr/>
      <dgm:t>
        <a:bodyPr/>
        <a:lstStyle/>
        <a:p>
          <a:endParaRPr lang="en-US"/>
        </a:p>
      </dgm:t>
    </dgm:pt>
    <dgm:pt modelId="{68169FC4-7BEC-4D54-A8FB-E4A514FD3F00}" type="sibTrans" cxnId="{3E0A03B4-8F6E-4F4F-94E3-8B9555C50064}">
      <dgm:prSet/>
      <dgm:spPr/>
      <dgm:t>
        <a:bodyPr/>
        <a:lstStyle/>
        <a:p>
          <a:endParaRPr lang="en-US"/>
        </a:p>
      </dgm:t>
    </dgm:pt>
    <dgm:pt modelId="{465B7C14-2B4F-46B8-81FD-E19BAD7B4F41}">
      <dgm:prSet/>
      <dgm:spPr/>
      <dgm:t>
        <a:bodyPr/>
        <a:lstStyle/>
        <a:p>
          <a:r>
            <a:rPr lang="en-US"/>
            <a:t>Observation Feedback and Simulated Clients </a:t>
          </a:r>
        </a:p>
      </dgm:t>
    </dgm:pt>
    <dgm:pt modelId="{CA5D3391-D7E2-4897-A46A-8F304C60C0AB}" type="parTrans" cxnId="{D4AE0ACC-1CF0-4CD2-BB2B-5B58550980C8}">
      <dgm:prSet/>
      <dgm:spPr/>
      <dgm:t>
        <a:bodyPr/>
        <a:lstStyle/>
        <a:p>
          <a:endParaRPr lang="en-US"/>
        </a:p>
      </dgm:t>
    </dgm:pt>
    <dgm:pt modelId="{232A990E-F564-4F65-B867-1BE408E21914}" type="sibTrans" cxnId="{D4AE0ACC-1CF0-4CD2-BB2B-5B58550980C8}">
      <dgm:prSet/>
      <dgm:spPr/>
      <dgm:t>
        <a:bodyPr/>
        <a:lstStyle/>
        <a:p>
          <a:endParaRPr lang="en-US"/>
        </a:p>
      </dgm:t>
    </dgm:pt>
    <dgm:pt modelId="{16876141-5AC5-4F44-93BE-27D69383261C}">
      <dgm:prSet/>
      <dgm:spPr/>
      <dgm:t>
        <a:bodyPr/>
        <a:lstStyle/>
        <a:p>
          <a:r>
            <a:rPr lang="en-US"/>
            <a:t>Standardized Clients</a:t>
          </a:r>
        </a:p>
      </dgm:t>
    </dgm:pt>
    <dgm:pt modelId="{AE9D532B-3940-4910-85D4-CCFE3111DEBF}" type="parTrans" cxnId="{6B868675-AE06-49D0-B89A-01AB4E068E86}">
      <dgm:prSet/>
      <dgm:spPr/>
      <dgm:t>
        <a:bodyPr/>
        <a:lstStyle/>
        <a:p>
          <a:endParaRPr lang="en-US"/>
        </a:p>
      </dgm:t>
    </dgm:pt>
    <dgm:pt modelId="{E9763F62-7BBD-4794-A751-60320060AD21}" type="sibTrans" cxnId="{6B868675-AE06-49D0-B89A-01AB4E068E86}">
      <dgm:prSet/>
      <dgm:spPr/>
      <dgm:t>
        <a:bodyPr/>
        <a:lstStyle/>
        <a:p>
          <a:endParaRPr lang="en-US"/>
        </a:p>
      </dgm:t>
    </dgm:pt>
    <dgm:pt modelId="{78C6A5D1-6420-484F-A228-DC8EA7B73E1D}" type="pres">
      <dgm:prSet presAssocID="{665118B6-4519-47C7-933C-B5D402951435}" presName="linear" presStyleCnt="0">
        <dgm:presLayoutVars>
          <dgm:animLvl val="lvl"/>
          <dgm:resizeHandles val="exact"/>
        </dgm:presLayoutVars>
      </dgm:prSet>
      <dgm:spPr/>
    </dgm:pt>
    <dgm:pt modelId="{F6149939-AC50-409A-9FD7-DA05607F32DA}" type="pres">
      <dgm:prSet presAssocID="{2EBFD1A9-D4C3-4513-A851-CB28F4443305}" presName="parentText" presStyleLbl="node1" presStyleIdx="0" presStyleCnt="3">
        <dgm:presLayoutVars>
          <dgm:chMax val="0"/>
          <dgm:bulletEnabled val="1"/>
        </dgm:presLayoutVars>
      </dgm:prSet>
      <dgm:spPr/>
    </dgm:pt>
    <dgm:pt modelId="{BFB291F2-FEB8-4A0F-BABB-2CE4363DE3D9}" type="pres">
      <dgm:prSet presAssocID="{2EBFD1A9-D4C3-4513-A851-CB28F4443305}" presName="childText" presStyleLbl="revTx" presStyleIdx="0" presStyleCnt="3">
        <dgm:presLayoutVars>
          <dgm:bulletEnabled val="1"/>
        </dgm:presLayoutVars>
      </dgm:prSet>
      <dgm:spPr/>
    </dgm:pt>
    <dgm:pt modelId="{64F318D1-B03C-4D85-BBB1-56BECD31FC44}" type="pres">
      <dgm:prSet presAssocID="{0837BD08-5529-47D5-8376-8ED598E0DB2F}" presName="parentText" presStyleLbl="node1" presStyleIdx="1" presStyleCnt="3">
        <dgm:presLayoutVars>
          <dgm:chMax val="0"/>
          <dgm:bulletEnabled val="1"/>
        </dgm:presLayoutVars>
      </dgm:prSet>
      <dgm:spPr/>
    </dgm:pt>
    <dgm:pt modelId="{0C4F3BCA-8B20-4848-8A5F-4497AB289121}" type="pres">
      <dgm:prSet presAssocID="{0837BD08-5529-47D5-8376-8ED598E0DB2F}" presName="childText" presStyleLbl="revTx" presStyleIdx="1" presStyleCnt="3">
        <dgm:presLayoutVars>
          <dgm:bulletEnabled val="1"/>
        </dgm:presLayoutVars>
      </dgm:prSet>
      <dgm:spPr/>
    </dgm:pt>
    <dgm:pt modelId="{433A0753-132D-46A0-AD4E-57397F4039DC}" type="pres">
      <dgm:prSet presAssocID="{465B7C14-2B4F-46B8-81FD-E19BAD7B4F41}" presName="parentText" presStyleLbl="node1" presStyleIdx="2" presStyleCnt="3">
        <dgm:presLayoutVars>
          <dgm:chMax val="0"/>
          <dgm:bulletEnabled val="1"/>
        </dgm:presLayoutVars>
      </dgm:prSet>
      <dgm:spPr/>
    </dgm:pt>
    <dgm:pt modelId="{E8F25CF4-CA25-4965-BD3F-125944935BB9}" type="pres">
      <dgm:prSet presAssocID="{465B7C14-2B4F-46B8-81FD-E19BAD7B4F41}" presName="childText" presStyleLbl="revTx" presStyleIdx="2" presStyleCnt="3">
        <dgm:presLayoutVars>
          <dgm:bulletEnabled val="1"/>
        </dgm:presLayoutVars>
      </dgm:prSet>
      <dgm:spPr/>
    </dgm:pt>
  </dgm:ptLst>
  <dgm:cxnLst>
    <dgm:cxn modelId="{C7048600-3078-42E6-9BAF-72874FA74D97}" type="presOf" srcId="{07DAF03A-76D9-4D9F-A482-923882EAA0D8}" destId="{BFB291F2-FEB8-4A0F-BABB-2CE4363DE3D9}" srcOrd="0" destOrd="2" presId="urn:microsoft.com/office/officeart/2005/8/layout/vList2"/>
    <dgm:cxn modelId="{4D90AA20-A653-4D66-A8D1-C2F295C805AB}" srcId="{665118B6-4519-47C7-933C-B5D402951435}" destId="{0837BD08-5529-47D5-8376-8ED598E0DB2F}" srcOrd="1" destOrd="0" parTransId="{55F08177-D537-469F-8AD2-2B176577880D}" sibTransId="{640EF874-CBF1-4087-ADCA-565AEA03258F}"/>
    <dgm:cxn modelId="{A5806E26-15B0-49A4-8036-24E8832D9424}" type="presOf" srcId="{2EBFD1A9-D4C3-4513-A851-CB28F4443305}" destId="{F6149939-AC50-409A-9FD7-DA05607F32DA}" srcOrd="0" destOrd="0" presId="urn:microsoft.com/office/officeart/2005/8/layout/vList2"/>
    <dgm:cxn modelId="{7408BA26-EFA2-4B8A-B62B-2DEADC1AD8A6}" type="presOf" srcId="{AE29C085-26D9-4C63-A99E-5E452119632B}" destId="{BFB291F2-FEB8-4A0F-BABB-2CE4363DE3D9}" srcOrd="0" destOrd="0" presId="urn:microsoft.com/office/officeart/2005/8/layout/vList2"/>
    <dgm:cxn modelId="{15657E42-7212-4443-ABE7-3F0615C11854}" srcId="{AE29C085-26D9-4C63-A99E-5E452119632B}" destId="{07DAF03A-76D9-4D9F-A482-923882EAA0D8}" srcOrd="1" destOrd="0" parTransId="{6AF09116-C6DE-4558-8996-212DA3991DA8}" sibTransId="{EDC89D62-F625-473A-A890-28B9659A7E05}"/>
    <dgm:cxn modelId="{8EC11F44-D179-4D9E-A390-97A3D655E1D7}" type="presOf" srcId="{5B9089FE-95E2-40BF-8243-351A14E516AC}" destId="{BFB291F2-FEB8-4A0F-BABB-2CE4363DE3D9}" srcOrd="0" destOrd="3" presId="urn:microsoft.com/office/officeart/2005/8/layout/vList2"/>
    <dgm:cxn modelId="{69ACAE4A-ED04-4D00-BEF5-C8D1D159C428}" type="presOf" srcId="{465B7C14-2B4F-46B8-81FD-E19BAD7B4F41}" destId="{433A0753-132D-46A0-AD4E-57397F4039DC}" srcOrd="0" destOrd="0" presId="urn:microsoft.com/office/officeart/2005/8/layout/vList2"/>
    <dgm:cxn modelId="{0AF21F4B-E91F-4BD2-8CE3-01E47BC7291A}" type="presOf" srcId="{16876141-5AC5-4F44-93BE-27D69383261C}" destId="{E8F25CF4-CA25-4965-BD3F-125944935BB9}" srcOrd="0" destOrd="0" presId="urn:microsoft.com/office/officeart/2005/8/layout/vList2"/>
    <dgm:cxn modelId="{45C88C6B-75F8-4078-AB69-ACDF520D7AF6}" srcId="{C577D877-B7DB-4464-9BCD-8B99201C3457}" destId="{6D8F6336-D063-4AC9-BC10-C1BC8FF3C4A8}" srcOrd="0" destOrd="0" parTransId="{926F9454-F485-4889-A158-670946D32555}" sibTransId="{F7B852B4-4ACD-4714-B438-044DDC41DAE1}"/>
    <dgm:cxn modelId="{851F054C-4B2D-459C-A424-CF8E815D4290}" srcId="{AE29C085-26D9-4C63-A99E-5E452119632B}" destId="{5B9089FE-95E2-40BF-8243-351A14E516AC}" srcOrd="2" destOrd="0" parTransId="{791AD0FD-9504-43E2-8E6A-ADE2F928993D}" sibTransId="{0E467062-F6DA-422A-ADBE-E36B67257ED5}"/>
    <dgm:cxn modelId="{F4D71C75-BD97-44DF-9A0C-D33FABB2F768}" type="presOf" srcId="{5C2A0F96-A2C8-4E4E-BAD8-65F24C6A27C2}" destId="{BFB291F2-FEB8-4A0F-BABB-2CE4363DE3D9}" srcOrd="0" destOrd="7" presId="urn:microsoft.com/office/officeart/2005/8/layout/vList2"/>
    <dgm:cxn modelId="{6B868675-AE06-49D0-B89A-01AB4E068E86}" srcId="{465B7C14-2B4F-46B8-81FD-E19BAD7B4F41}" destId="{16876141-5AC5-4F44-93BE-27D69383261C}" srcOrd="0" destOrd="0" parTransId="{AE9D532B-3940-4910-85D4-CCFE3111DEBF}" sibTransId="{E9763F62-7BBD-4794-A751-60320060AD21}"/>
    <dgm:cxn modelId="{AB091A79-5224-4514-AB51-A30E4288AA0B}" srcId="{AE29C085-26D9-4C63-A99E-5E452119632B}" destId="{C577D877-B7DB-4464-9BCD-8B99201C3457}" srcOrd="4" destOrd="0" parTransId="{4DBED71C-8DC4-44B1-BA79-E1BB3D7C51A4}" sibTransId="{CED20D06-4077-4B38-A78D-8D109B6652FD}"/>
    <dgm:cxn modelId="{2A2CC079-2F99-4252-A106-9BBC2EB1880C}" srcId="{AE29C085-26D9-4C63-A99E-5E452119632B}" destId="{023D6BF7-84A9-4BB5-BF41-AD4C61F42A5B}" srcOrd="3" destOrd="0" parTransId="{55EB80E1-2383-464B-B203-202D4BC94DD7}" sibTransId="{3A452702-DE6F-4528-B1A1-5F18AE8C39CA}"/>
    <dgm:cxn modelId="{3EC25781-27B5-4936-94BC-11E4CCF3AACF}" srcId="{C577D877-B7DB-4464-9BCD-8B99201C3457}" destId="{5C2A0F96-A2C8-4E4E-BAD8-65F24C6A27C2}" srcOrd="1" destOrd="0" parTransId="{D069FA49-9CA0-4652-864F-0A260E66C6D9}" sibTransId="{320DF31C-C1E0-4986-95BC-908785E3D797}"/>
    <dgm:cxn modelId="{217DC0AF-D1EA-4BE9-8135-CBECE6F45507}" type="presOf" srcId="{665118B6-4519-47C7-933C-B5D402951435}" destId="{78C6A5D1-6420-484F-A228-DC8EA7B73E1D}" srcOrd="0" destOrd="0" presId="urn:microsoft.com/office/officeart/2005/8/layout/vList2"/>
    <dgm:cxn modelId="{3E0A03B4-8F6E-4F4F-94E3-8B9555C50064}" srcId="{0837BD08-5529-47D5-8376-8ED598E0DB2F}" destId="{8D49866E-C0A3-42C3-9CF7-5B78AA971994}" srcOrd="0" destOrd="0" parTransId="{50D48106-29C4-46BD-9597-6FA8DFCCD265}" sibTransId="{68169FC4-7BEC-4D54-A8FB-E4A514FD3F00}"/>
    <dgm:cxn modelId="{9103D9B7-4F20-4FF4-9542-4579135A8B9E}" type="presOf" srcId="{55CF2838-672B-4DB6-B9CD-A27E7BD31DAF}" destId="{BFB291F2-FEB8-4A0F-BABB-2CE4363DE3D9}" srcOrd="0" destOrd="1" presId="urn:microsoft.com/office/officeart/2005/8/layout/vList2"/>
    <dgm:cxn modelId="{D5D15ABD-1E18-4E06-8588-F6F42F5F3D10}" srcId="{665118B6-4519-47C7-933C-B5D402951435}" destId="{2EBFD1A9-D4C3-4513-A851-CB28F4443305}" srcOrd="0" destOrd="0" parTransId="{C6CCCA6F-6A66-454A-AD4C-7D0E4F54EB8C}" sibTransId="{4D2882B1-A522-4831-93A2-D2D942528E0B}"/>
    <dgm:cxn modelId="{1FAD3AC0-E4FD-4950-8ECD-762940879239}" srcId="{AE29C085-26D9-4C63-A99E-5E452119632B}" destId="{55CF2838-672B-4DB6-B9CD-A27E7BD31DAF}" srcOrd="0" destOrd="0" parTransId="{CDACCFF0-37EE-4F22-84E5-24AEFC942301}" sibTransId="{D876E868-B48D-499F-A40A-0DA5ABF3D5F1}"/>
    <dgm:cxn modelId="{AD1B90C4-1C7C-4BD3-A276-54D7EC24F486}" srcId="{2EBFD1A9-D4C3-4513-A851-CB28F4443305}" destId="{AE29C085-26D9-4C63-A99E-5E452119632B}" srcOrd="0" destOrd="0" parTransId="{1A961AC0-A323-418C-8C30-2B01D084F379}" sibTransId="{53592BA4-999E-4882-8FAD-1BD8BC56CF50}"/>
    <dgm:cxn modelId="{D3BC65CA-ABF6-4301-9CC0-3161DE54A862}" type="presOf" srcId="{8D49866E-C0A3-42C3-9CF7-5B78AA971994}" destId="{0C4F3BCA-8B20-4848-8A5F-4497AB289121}" srcOrd="0" destOrd="0" presId="urn:microsoft.com/office/officeart/2005/8/layout/vList2"/>
    <dgm:cxn modelId="{D4AE0ACC-1CF0-4CD2-BB2B-5B58550980C8}" srcId="{665118B6-4519-47C7-933C-B5D402951435}" destId="{465B7C14-2B4F-46B8-81FD-E19BAD7B4F41}" srcOrd="2" destOrd="0" parTransId="{CA5D3391-D7E2-4897-A46A-8F304C60C0AB}" sibTransId="{232A990E-F564-4F65-B867-1BE408E21914}"/>
    <dgm:cxn modelId="{269E79E8-4F24-4EAD-A522-C57CBF95EA3D}" type="presOf" srcId="{0837BD08-5529-47D5-8376-8ED598E0DB2F}" destId="{64F318D1-B03C-4D85-BBB1-56BECD31FC44}" srcOrd="0" destOrd="0" presId="urn:microsoft.com/office/officeart/2005/8/layout/vList2"/>
    <dgm:cxn modelId="{B59DD9EB-2606-465C-8B90-24741CB9CD7A}" type="presOf" srcId="{C577D877-B7DB-4464-9BCD-8B99201C3457}" destId="{BFB291F2-FEB8-4A0F-BABB-2CE4363DE3D9}" srcOrd="0" destOrd="5" presId="urn:microsoft.com/office/officeart/2005/8/layout/vList2"/>
    <dgm:cxn modelId="{477251EE-2ED2-448A-84B1-A018D553D68B}" type="presOf" srcId="{6D8F6336-D063-4AC9-BC10-C1BC8FF3C4A8}" destId="{BFB291F2-FEB8-4A0F-BABB-2CE4363DE3D9}" srcOrd="0" destOrd="6" presId="urn:microsoft.com/office/officeart/2005/8/layout/vList2"/>
    <dgm:cxn modelId="{709C25F4-9EBF-44C6-83E1-1AC8C395F2BB}" type="presOf" srcId="{023D6BF7-84A9-4BB5-BF41-AD4C61F42A5B}" destId="{BFB291F2-FEB8-4A0F-BABB-2CE4363DE3D9}" srcOrd="0" destOrd="4" presId="urn:microsoft.com/office/officeart/2005/8/layout/vList2"/>
    <dgm:cxn modelId="{7210C32A-B595-41BE-9EB0-DB0BA510FE3B}" type="presParOf" srcId="{78C6A5D1-6420-484F-A228-DC8EA7B73E1D}" destId="{F6149939-AC50-409A-9FD7-DA05607F32DA}" srcOrd="0" destOrd="0" presId="urn:microsoft.com/office/officeart/2005/8/layout/vList2"/>
    <dgm:cxn modelId="{0A945824-2E2F-40B1-9DC4-00DE5B53698F}" type="presParOf" srcId="{78C6A5D1-6420-484F-A228-DC8EA7B73E1D}" destId="{BFB291F2-FEB8-4A0F-BABB-2CE4363DE3D9}" srcOrd="1" destOrd="0" presId="urn:microsoft.com/office/officeart/2005/8/layout/vList2"/>
    <dgm:cxn modelId="{B659E8A6-958D-4D61-B69C-FCC18D579C91}" type="presParOf" srcId="{78C6A5D1-6420-484F-A228-DC8EA7B73E1D}" destId="{64F318D1-B03C-4D85-BBB1-56BECD31FC44}" srcOrd="2" destOrd="0" presId="urn:microsoft.com/office/officeart/2005/8/layout/vList2"/>
    <dgm:cxn modelId="{AA6C2BB7-D300-4D11-96BE-7B519D4566FB}" type="presParOf" srcId="{78C6A5D1-6420-484F-A228-DC8EA7B73E1D}" destId="{0C4F3BCA-8B20-4848-8A5F-4497AB289121}" srcOrd="3" destOrd="0" presId="urn:microsoft.com/office/officeart/2005/8/layout/vList2"/>
    <dgm:cxn modelId="{C8C51E8E-507D-48F6-8BBD-927DA727AE42}" type="presParOf" srcId="{78C6A5D1-6420-484F-A228-DC8EA7B73E1D}" destId="{433A0753-132D-46A0-AD4E-57397F4039DC}" srcOrd="4" destOrd="0" presId="urn:microsoft.com/office/officeart/2005/8/layout/vList2"/>
    <dgm:cxn modelId="{FBCFBB68-C7C0-4CD0-A5A2-900E51F79CF2}" type="presParOf" srcId="{78C6A5D1-6420-484F-A228-DC8EA7B73E1D}" destId="{E8F25CF4-CA25-4965-BD3F-125944935BB9}"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62DA08-DE06-4B4A-AD4B-065C74134264}" type="doc">
      <dgm:prSet loTypeId="urn:microsoft.com/office/officeart/2005/8/layout/vList2" loCatId="list" qsTypeId="urn:microsoft.com/office/officeart/2005/8/quickstyle/simple1" qsCatId="simple" csTypeId="urn:microsoft.com/office/officeart/2005/8/colors/ColorSchemeForSuggestions" csCatId="other" phldr="1"/>
      <dgm:spPr/>
      <dgm:t>
        <a:bodyPr/>
        <a:lstStyle/>
        <a:p>
          <a:endParaRPr lang="en-US"/>
        </a:p>
      </dgm:t>
    </dgm:pt>
    <dgm:pt modelId="{11C606F3-7E61-43F5-9B5A-A47013FCFEF9}">
      <dgm:prSet/>
      <dgm:spPr/>
      <dgm:t>
        <a:bodyPr/>
        <a:lstStyle/>
        <a:p>
          <a:r>
            <a:rPr lang="en-US" b="1" i="1"/>
            <a:t>Its hard to unlearn biases</a:t>
          </a:r>
          <a:endParaRPr lang="en-US"/>
        </a:p>
      </dgm:t>
    </dgm:pt>
    <dgm:pt modelId="{133B41CF-65D7-4A54-B9E2-CDC9B53C38FF}" type="parTrans" cxnId="{F2A8386E-E37F-426A-B3FB-8B5767B9CF64}">
      <dgm:prSet/>
      <dgm:spPr/>
      <dgm:t>
        <a:bodyPr/>
        <a:lstStyle/>
        <a:p>
          <a:endParaRPr lang="en-US"/>
        </a:p>
      </dgm:t>
    </dgm:pt>
    <dgm:pt modelId="{9B8B6D9D-308F-4264-BB63-CE1DC5F5D6E0}" type="sibTrans" cxnId="{F2A8386E-E37F-426A-B3FB-8B5767B9CF64}">
      <dgm:prSet/>
      <dgm:spPr/>
      <dgm:t>
        <a:bodyPr/>
        <a:lstStyle/>
        <a:p>
          <a:endParaRPr lang="en-US"/>
        </a:p>
      </dgm:t>
    </dgm:pt>
    <dgm:pt modelId="{BBE2677D-4A92-443E-981C-1AC5485C6A80}">
      <dgm:prSet/>
      <dgm:spPr/>
      <dgm:t>
        <a:bodyPr/>
        <a:lstStyle/>
        <a:p>
          <a:r>
            <a:rPr lang="en-US" dirty="0"/>
            <a:t>“At first I didn't agree with my result but now I see how I may be biased </a:t>
          </a:r>
          <a:r>
            <a:rPr lang="en-US" dirty="0" err="1"/>
            <a:t>bc</a:t>
          </a:r>
          <a:r>
            <a:rPr lang="en-US" dirty="0"/>
            <a:t> for myself I want to get to a healthy wt. It may impact my counseling </a:t>
          </a:r>
          <a:r>
            <a:rPr lang="en-US" dirty="0" err="1"/>
            <a:t>bc</a:t>
          </a:r>
          <a:r>
            <a:rPr lang="en-US" dirty="0"/>
            <a:t> I have a preference towards a certain size for myself 	that I may want it for others.” </a:t>
          </a:r>
        </a:p>
      </dgm:t>
    </dgm:pt>
    <dgm:pt modelId="{4731D157-1B1F-4E1A-B019-B88DD1E2AAE6}" type="parTrans" cxnId="{240ABD37-8D88-4642-8BC6-B18DEC3AA680}">
      <dgm:prSet/>
      <dgm:spPr/>
      <dgm:t>
        <a:bodyPr/>
        <a:lstStyle/>
        <a:p>
          <a:endParaRPr lang="en-US"/>
        </a:p>
      </dgm:t>
    </dgm:pt>
    <dgm:pt modelId="{AE3CB448-AA00-410E-90F2-D2D088D5B0FE}" type="sibTrans" cxnId="{240ABD37-8D88-4642-8BC6-B18DEC3AA680}">
      <dgm:prSet/>
      <dgm:spPr/>
      <dgm:t>
        <a:bodyPr/>
        <a:lstStyle/>
        <a:p>
          <a:endParaRPr lang="en-US"/>
        </a:p>
      </dgm:t>
    </dgm:pt>
    <dgm:pt modelId="{1EBB4887-9784-4F10-83B3-29CF481D7496}">
      <dgm:prSet/>
      <dgm:spPr/>
      <dgm:t>
        <a:bodyPr/>
        <a:lstStyle/>
        <a:p>
          <a:r>
            <a:rPr lang="en-US" b="1" i="1"/>
            <a:t>Works, but still is tricky </a:t>
          </a:r>
          <a:endParaRPr lang="en-US"/>
        </a:p>
      </dgm:t>
    </dgm:pt>
    <dgm:pt modelId="{BBE6AB03-D2C2-43FB-84A0-0C3F63C6104A}" type="parTrans" cxnId="{027C7D4A-AA5C-40F7-BBBF-0BDC34049FCC}">
      <dgm:prSet/>
      <dgm:spPr/>
      <dgm:t>
        <a:bodyPr/>
        <a:lstStyle/>
        <a:p>
          <a:endParaRPr lang="en-US"/>
        </a:p>
      </dgm:t>
    </dgm:pt>
    <dgm:pt modelId="{170FFE42-F627-4204-BDB5-2E7245B750C6}" type="sibTrans" cxnId="{027C7D4A-AA5C-40F7-BBBF-0BDC34049FCC}">
      <dgm:prSet/>
      <dgm:spPr/>
      <dgm:t>
        <a:bodyPr/>
        <a:lstStyle/>
        <a:p>
          <a:endParaRPr lang="en-US"/>
        </a:p>
      </dgm:t>
    </dgm:pt>
    <dgm:pt modelId="{4269C124-01FF-4936-A916-F22A5C1AD298}">
      <dgm:prSet/>
      <dgm:spPr/>
      <dgm:t>
        <a:bodyPr/>
        <a:lstStyle/>
        <a:p>
          <a:r>
            <a:rPr lang="en-US" dirty="0"/>
            <a:t>“I haven't come across any challenges using the scale so far. I have been able to get to how the clients feel about their weight gain/child’s growth and most of the time, that is their main concern.”</a:t>
          </a:r>
        </a:p>
      </dgm:t>
    </dgm:pt>
    <dgm:pt modelId="{DD7172D1-1649-4A70-8DF4-6AF83CB736EC}" type="parTrans" cxnId="{2EFE16C0-6476-4B6A-B9C3-1413A335D058}">
      <dgm:prSet/>
      <dgm:spPr/>
      <dgm:t>
        <a:bodyPr/>
        <a:lstStyle/>
        <a:p>
          <a:endParaRPr lang="en-US"/>
        </a:p>
      </dgm:t>
    </dgm:pt>
    <dgm:pt modelId="{70DB4263-9BCF-4F72-9660-C1A1DE7EF220}" type="sibTrans" cxnId="{2EFE16C0-6476-4B6A-B9C3-1413A335D058}">
      <dgm:prSet/>
      <dgm:spPr/>
      <dgm:t>
        <a:bodyPr/>
        <a:lstStyle/>
        <a:p>
          <a:endParaRPr lang="en-US"/>
        </a:p>
      </dgm:t>
    </dgm:pt>
    <dgm:pt modelId="{E4984BCD-D291-4BB5-8DDB-807B77BB84C3}">
      <dgm:prSet/>
      <dgm:spPr/>
      <dgm:t>
        <a:bodyPr/>
        <a:lstStyle/>
        <a:p>
          <a:r>
            <a:rPr lang="en-US" dirty="0"/>
            <a:t>“Not so challenging. Some participants don't really mind answering the question or don't know what it say esp. the one's that don’t understand English much or doesn't feel like to need to make any changes.”</a:t>
          </a:r>
        </a:p>
      </dgm:t>
    </dgm:pt>
    <dgm:pt modelId="{2853C88B-0FC3-4422-9A9D-49F1C8A9929D}" type="parTrans" cxnId="{044AED1F-AE5A-4889-8463-EF8430870849}">
      <dgm:prSet/>
      <dgm:spPr/>
      <dgm:t>
        <a:bodyPr/>
        <a:lstStyle/>
        <a:p>
          <a:endParaRPr lang="en-US"/>
        </a:p>
      </dgm:t>
    </dgm:pt>
    <dgm:pt modelId="{048D0F5D-61E2-4B57-976A-FCDF82D5A7EB}" type="sibTrans" cxnId="{044AED1F-AE5A-4889-8463-EF8430870849}">
      <dgm:prSet/>
      <dgm:spPr/>
      <dgm:t>
        <a:bodyPr/>
        <a:lstStyle/>
        <a:p>
          <a:endParaRPr lang="en-US"/>
        </a:p>
      </dgm:t>
    </dgm:pt>
    <dgm:pt modelId="{4C54C842-7558-4358-8F54-E7F4288B6F7B}" type="pres">
      <dgm:prSet presAssocID="{3F62DA08-DE06-4B4A-AD4B-065C74134264}" presName="linear" presStyleCnt="0">
        <dgm:presLayoutVars>
          <dgm:animLvl val="lvl"/>
          <dgm:resizeHandles val="exact"/>
        </dgm:presLayoutVars>
      </dgm:prSet>
      <dgm:spPr/>
    </dgm:pt>
    <dgm:pt modelId="{27A9D6DF-0D6D-4325-9C0E-F74CC02072EB}" type="pres">
      <dgm:prSet presAssocID="{11C606F3-7E61-43F5-9B5A-A47013FCFEF9}" presName="parentText" presStyleLbl="node1" presStyleIdx="0" presStyleCnt="2">
        <dgm:presLayoutVars>
          <dgm:chMax val="0"/>
          <dgm:bulletEnabled val="1"/>
        </dgm:presLayoutVars>
      </dgm:prSet>
      <dgm:spPr/>
    </dgm:pt>
    <dgm:pt modelId="{3DDFCD40-2F5F-4DD6-A9D1-4C7AF706954F}" type="pres">
      <dgm:prSet presAssocID="{11C606F3-7E61-43F5-9B5A-A47013FCFEF9}" presName="childText" presStyleLbl="revTx" presStyleIdx="0" presStyleCnt="2">
        <dgm:presLayoutVars>
          <dgm:bulletEnabled val="1"/>
        </dgm:presLayoutVars>
      </dgm:prSet>
      <dgm:spPr/>
    </dgm:pt>
    <dgm:pt modelId="{0F313A23-F8A2-4CDF-AFD6-78ACB93069F5}" type="pres">
      <dgm:prSet presAssocID="{1EBB4887-9784-4F10-83B3-29CF481D7496}" presName="parentText" presStyleLbl="node1" presStyleIdx="1" presStyleCnt="2">
        <dgm:presLayoutVars>
          <dgm:chMax val="0"/>
          <dgm:bulletEnabled val="1"/>
        </dgm:presLayoutVars>
      </dgm:prSet>
      <dgm:spPr/>
    </dgm:pt>
    <dgm:pt modelId="{47A56940-C264-4520-AA4E-6509EE33D740}" type="pres">
      <dgm:prSet presAssocID="{1EBB4887-9784-4F10-83B3-29CF481D7496}" presName="childText" presStyleLbl="revTx" presStyleIdx="1" presStyleCnt="2">
        <dgm:presLayoutVars>
          <dgm:bulletEnabled val="1"/>
        </dgm:presLayoutVars>
      </dgm:prSet>
      <dgm:spPr/>
    </dgm:pt>
  </dgm:ptLst>
  <dgm:cxnLst>
    <dgm:cxn modelId="{044AED1F-AE5A-4889-8463-EF8430870849}" srcId="{1EBB4887-9784-4F10-83B3-29CF481D7496}" destId="{E4984BCD-D291-4BB5-8DDB-807B77BB84C3}" srcOrd="1" destOrd="0" parTransId="{2853C88B-0FC3-4422-9A9D-49F1C8A9929D}" sibTransId="{048D0F5D-61E2-4B57-976A-FCDF82D5A7EB}"/>
    <dgm:cxn modelId="{240ABD37-8D88-4642-8BC6-B18DEC3AA680}" srcId="{11C606F3-7E61-43F5-9B5A-A47013FCFEF9}" destId="{BBE2677D-4A92-443E-981C-1AC5485C6A80}" srcOrd="0" destOrd="0" parTransId="{4731D157-1B1F-4E1A-B019-B88DD1E2AAE6}" sibTransId="{AE3CB448-AA00-410E-90F2-D2D088D5B0FE}"/>
    <dgm:cxn modelId="{01EEFF5E-6240-4987-BA88-A87BCA634723}" type="presOf" srcId="{1EBB4887-9784-4F10-83B3-29CF481D7496}" destId="{0F313A23-F8A2-4CDF-AFD6-78ACB93069F5}" srcOrd="0" destOrd="0" presId="urn:microsoft.com/office/officeart/2005/8/layout/vList2"/>
    <dgm:cxn modelId="{027C7D4A-AA5C-40F7-BBBF-0BDC34049FCC}" srcId="{3F62DA08-DE06-4B4A-AD4B-065C74134264}" destId="{1EBB4887-9784-4F10-83B3-29CF481D7496}" srcOrd="1" destOrd="0" parTransId="{BBE6AB03-D2C2-43FB-84A0-0C3F63C6104A}" sibTransId="{170FFE42-F627-4204-BDB5-2E7245B750C6}"/>
    <dgm:cxn modelId="{F2A8386E-E37F-426A-B3FB-8B5767B9CF64}" srcId="{3F62DA08-DE06-4B4A-AD4B-065C74134264}" destId="{11C606F3-7E61-43F5-9B5A-A47013FCFEF9}" srcOrd="0" destOrd="0" parTransId="{133B41CF-65D7-4A54-B9E2-CDC9B53C38FF}" sibTransId="{9B8B6D9D-308F-4264-BB63-CE1DC5F5D6E0}"/>
    <dgm:cxn modelId="{E91383AD-7837-4C2D-A362-E39F5FF011A5}" type="presOf" srcId="{11C606F3-7E61-43F5-9B5A-A47013FCFEF9}" destId="{27A9D6DF-0D6D-4325-9C0E-F74CC02072EB}" srcOrd="0" destOrd="0" presId="urn:microsoft.com/office/officeart/2005/8/layout/vList2"/>
    <dgm:cxn modelId="{2EFE16C0-6476-4B6A-B9C3-1413A335D058}" srcId="{1EBB4887-9784-4F10-83B3-29CF481D7496}" destId="{4269C124-01FF-4936-A916-F22A5C1AD298}" srcOrd="0" destOrd="0" parTransId="{DD7172D1-1649-4A70-8DF4-6AF83CB736EC}" sibTransId="{70DB4263-9BCF-4F72-9660-C1A1DE7EF220}"/>
    <dgm:cxn modelId="{590796C4-C36B-4497-A747-F53E657FC4DF}" type="presOf" srcId="{BBE2677D-4A92-443E-981C-1AC5485C6A80}" destId="{3DDFCD40-2F5F-4DD6-A9D1-4C7AF706954F}" srcOrd="0" destOrd="0" presId="urn:microsoft.com/office/officeart/2005/8/layout/vList2"/>
    <dgm:cxn modelId="{047D0CC9-D84E-4577-BD08-B95E14669959}" type="presOf" srcId="{3F62DA08-DE06-4B4A-AD4B-065C74134264}" destId="{4C54C842-7558-4358-8F54-E7F4288B6F7B}" srcOrd="0" destOrd="0" presId="urn:microsoft.com/office/officeart/2005/8/layout/vList2"/>
    <dgm:cxn modelId="{7D08BBE5-7FAF-4198-ACC6-B30479CAB43B}" type="presOf" srcId="{E4984BCD-D291-4BB5-8DDB-807B77BB84C3}" destId="{47A56940-C264-4520-AA4E-6509EE33D740}" srcOrd="0" destOrd="1" presId="urn:microsoft.com/office/officeart/2005/8/layout/vList2"/>
    <dgm:cxn modelId="{B4051DFB-902A-4639-8E6C-880ECC748F36}" type="presOf" srcId="{4269C124-01FF-4936-A916-F22A5C1AD298}" destId="{47A56940-C264-4520-AA4E-6509EE33D740}" srcOrd="0" destOrd="0" presId="urn:microsoft.com/office/officeart/2005/8/layout/vList2"/>
    <dgm:cxn modelId="{864E0E6C-000C-4040-9716-40C2098F694D}" type="presParOf" srcId="{4C54C842-7558-4358-8F54-E7F4288B6F7B}" destId="{27A9D6DF-0D6D-4325-9C0E-F74CC02072EB}" srcOrd="0" destOrd="0" presId="urn:microsoft.com/office/officeart/2005/8/layout/vList2"/>
    <dgm:cxn modelId="{C6A91E73-5A48-4391-9344-15A4C06695A5}" type="presParOf" srcId="{4C54C842-7558-4358-8F54-E7F4288B6F7B}" destId="{3DDFCD40-2F5F-4DD6-A9D1-4C7AF706954F}" srcOrd="1" destOrd="0" presId="urn:microsoft.com/office/officeart/2005/8/layout/vList2"/>
    <dgm:cxn modelId="{ED9E62C8-EC7D-4B8B-B0DC-8A9526F33CF5}" type="presParOf" srcId="{4C54C842-7558-4358-8F54-E7F4288B6F7B}" destId="{0F313A23-F8A2-4CDF-AFD6-78ACB93069F5}" srcOrd="2" destOrd="0" presId="urn:microsoft.com/office/officeart/2005/8/layout/vList2"/>
    <dgm:cxn modelId="{6A127787-706A-401C-B3A5-EC498185591E}" type="presParOf" srcId="{4C54C842-7558-4358-8F54-E7F4288B6F7B}" destId="{47A56940-C264-4520-AA4E-6509EE33D740}"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7EE02-E517-4019-A94B-39903DEAD7FE}">
      <dsp:nvSpPr>
        <dsp:cNvPr id="0" name=""/>
        <dsp:cNvSpPr/>
      </dsp:nvSpPr>
      <dsp:spPr>
        <a:xfrm>
          <a:off x="0" y="345852"/>
          <a:ext cx="6513603" cy="893025"/>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437388" rIns="50552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Island info and background</a:t>
          </a:r>
        </a:p>
      </dsp:txBody>
      <dsp:txXfrm>
        <a:off x="0" y="345852"/>
        <a:ext cx="6513603" cy="893025"/>
      </dsp:txXfrm>
    </dsp:sp>
    <dsp:sp modelId="{06698B65-1281-444E-956C-DE98921BFA58}">
      <dsp:nvSpPr>
        <dsp:cNvPr id="0" name=""/>
        <dsp:cNvSpPr/>
      </dsp:nvSpPr>
      <dsp:spPr>
        <a:xfrm>
          <a:off x="325680" y="35892"/>
          <a:ext cx="4559522" cy="6199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933450">
            <a:lnSpc>
              <a:spcPct val="90000"/>
            </a:lnSpc>
            <a:spcBef>
              <a:spcPct val="0"/>
            </a:spcBef>
            <a:spcAft>
              <a:spcPct val="35000"/>
            </a:spcAft>
            <a:buNone/>
          </a:pPr>
          <a:r>
            <a:rPr lang="en-US" sz="2100" kern="1200"/>
            <a:t>CNMI</a:t>
          </a:r>
        </a:p>
      </dsp:txBody>
      <dsp:txXfrm>
        <a:off x="355942" y="66154"/>
        <a:ext cx="4498998" cy="559396"/>
      </dsp:txXfrm>
    </dsp:sp>
    <dsp:sp modelId="{0A95F2DE-6A4C-49E8-83D4-D6ABC62D562E}">
      <dsp:nvSpPr>
        <dsp:cNvPr id="0" name=""/>
        <dsp:cNvSpPr/>
      </dsp:nvSpPr>
      <dsp:spPr>
        <a:xfrm>
          <a:off x="0" y="1662238"/>
          <a:ext cx="6513603" cy="893025"/>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437388" rIns="50552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Staff input and observations</a:t>
          </a:r>
        </a:p>
      </dsp:txBody>
      <dsp:txXfrm>
        <a:off x="0" y="1662238"/>
        <a:ext cx="6513603" cy="893025"/>
      </dsp:txXfrm>
    </dsp:sp>
    <dsp:sp modelId="{B3E970ED-A751-4849-88E5-106B05D65D21}">
      <dsp:nvSpPr>
        <dsp:cNvPr id="0" name=""/>
        <dsp:cNvSpPr/>
      </dsp:nvSpPr>
      <dsp:spPr>
        <a:xfrm>
          <a:off x="325680" y="1352278"/>
          <a:ext cx="4559522" cy="6199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933450">
            <a:lnSpc>
              <a:spcPct val="90000"/>
            </a:lnSpc>
            <a:spcBef>
              <a:spcPct val="0"/>
            </a:spcBef>
            <a:spcAft>
              <a:spcPct val="35000"/>
            </a:spcAft>
            <a:buNone/>
          </a:pPr>
          <a:r>
            <a:rPr lang="en-US" sz="2100" kern="1200"/>
            <a:t>Identified Need for Project</a:t>
          </a:r>
        </a:p>
      </dsp:txBody>
      <dsp:txXfrm>
        <a:off x="355942" y="1382540"/>
        <a:ext cx="4498998" cy="559396"/>
      </dsp:txXfrm>
    </dsp:sp>
    <dsp:sp modelId="{6B899399-F1C2-4EC7-81DD-A937F869ACAA}">
      <dsp:nvSpPr>
        <dsp:cNvPr id="0" name=""/>
        <dsp:cNvSpPr/>
      </dsp:nvSpPr>
      <dsp:spPr>
        <a:xfrm>
          <a:off x="0" y="2978623"/>
          <a:ext cx="6513603" cy="191835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437388" rIns="50552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Why HAES?</a:t>
          </a:r>
        </a:p>
        <a:p>
          <a:pPr marL="228600" lvl="1" indent="-228600" algn="l" defTabSz="933450">
            <a:lnSpc>
              <a:spcPct val="90000"/>
            </a:lnSpc>
            <a:spcBef>
              <a:spcPct val="0"/>
            </a:spcBef>
            <a:spcAft>
              <a:spcPct val="15000"/>
            </a:spcAft>
            <a:buChar char="•"/>
          </a:pPr>
          <a:r>
            <a:rPr lang="en-US" sz="2100" kern="1200"/>
            <a:t>6 “Session” Training</a:t>
          </a:r>
        </a:p>
        <a:p>
          <a:pPr marL="228600" lvl="1" indent="-228600" algn="l" defTabSz="933450">
            <a:lnSpc>
              <a:spcPct val="90000"/>
            </a:lnSpc>
            <a:spcBef>
              <a:spcPct val="0"/>
            </a:spcBef>
            <a:spcAft>
              <a:spcPct val="15000"/>
            </a:spcAft>
            <a:buChar char="•"/>
          </a:pPr>
          <a:r>
            <a:rPr lang="en-US" sz="2100" kern="1200"/>
            <a:t>In – Person Training and Feedback </a:t>
          </a:r>
        </a:p>
        <a:p>
          <a:pPr marL="228600" lvl="1" indent="-228600" algn="l" defTabSz="933450">
            <a:lnSpc>
              <a:spcPct val="90000"/>
            </a:lnSpc>
            <a:spcBef>
              <a:spcPct val="0"/>
            </a:spcBef>
            <a:spcAft>
              <a:spcPct val="15000"/>
            </a:spcAft>
            <a:buChar char="•"/>
          </a:pPr>
          <a:r>
            <a:rPr lang="en-US" sz="2100" kern="1200"/>
            <a:t>Impact</a:t>
          </a:r>
        </a:p>
      </dsp:txBody>
      <dsp:txXfrm>
        <a:off x="0" y="2978623"/>
        <a:ext cx="6513603" cy="1918350"/>
      </dsp:txXfrm>
    </dsp:sp>
    <dsp:sp modelId="{B76270D9-725E-4BF8-8C82-BC1D60288AD1}">
      <dsp:nvSpPr>
        <dsp:cNvPr id="0" name=""/>
        <dsp:cNvSpPr/>
      </dsp:nvSpPr>
      <dsp:spPr>
        <a:xfrm>
          <a:off x="325680" y="2668663"/>
          <a:ext cx="4559522" cy="6199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933450">
            <a:lnSpc>
              <a:spcPct val="90000"/>
            </a:lnSpc>
            <a:spcBef>
              <a:spcPct val="0"/>
            </a:spcBef>
            <a:spcAft>
              <a:spcPct val="35000"/>
            </a:spcAft>
            <a:buNone/>
          </a:pPr>
          <a:r>
            <a:rPr lang="en-US" sz="2100" kern="1200"/>
            <a:t>Weight…Wait, Don’t Tell Me</a:t>
          </a:r>
        </a:p>
      </dsp:txBody>
      <dsp:txXfrm>
        <a:off x="355942" y="2698925"/>
        <a:ext cx="4498998" cy="559396"/>
      </dsp:txXfrm>
    </dsp:sp>
    <dsp:sp modelId="{2E8D8F6E-9F28-4649-91B1-CDEB40ECE107}">
      <dsp:nvSpPr>
        <dsp:cNvPr id="0" name=""/>
        <dsp:cNvSpPr/>
      </dsp:nvSpPr>
      <dsp:spPr>
        <a:xfrm>
          <a:off x="0" y="5320333"/>
          <a:ext cx="6513603" cy="5292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9562A8-6DF7-4E7C-9B2D-FC270E485B3B}">
      <dsp:nvSpPr>
        <dsp:cNvPr id="0" name=""/>
        <dsp:cNvSpPr/>
      </dsp:nvSpPr>
      <dsp:spPr>
        <a:xfrm>
          <a:off x="325680" y="5010373"/>
          <a:ext cx="4559522" cy="6199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933450">
            <a:lnSpc>
              <a:spcPct val="90000"/>
            </a:lnSpc>
            <a:spcBef>
              <a:spcPct val="0"/>
            </a:spcBef>
            <a:spcAft>
              <a:spcPct val="35000"/>
            </a:spcAft>
            <a:buNone/>
          </a:pPr>
          <a:r>
            <a:rPr lang="en-US" sz="2100" kern="1200"/>
            <a:t>Next Steps </a:t>
          </a:r>
        </a:p>
      </dsp:txBody>
      <dsp:txXfrm>
        <a:off x="355942" y="5040635"/>
        <a:ext cx="4498998"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02E096-FAA7-425F-B587-C38CFFD46144}">
      <dsp:nvSpPr>
        <dsp:cNvPr id="0" name=""/>
        <dsp:cNvSpPr/>
      </dsp:nvSpPr>
      <dsp:spPr>
        <a:xfrm>
          <a:off x="0" y="0"/>
          <a:ext cx="4871720" cy="122586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Mindshift </a:t>
          </a:r>
        </a:p>
      </dsp:txBody>
      <dsp:txXfrm>
        <a:off x="35904" y="35904"/>
        <a:ext cx="3445328" cy="1154059"/>
      </dsp:txXfrm>
    </dsp:sp>
    <dsp:sp modelId="{2255C485-F0BB-42EF-9185-F789F9FD8B7F}">
      <dsp:nvSpPr>
        <dsp:cNvPr id="0" name=""/>
        <dsp:cNvSpPr/>
      </dsp:nvSpPr>
      <dsp:spPr>
        <a:xfrm>
          <a:off x="408006" y="1448752"/>
          <a:ext cx="4871720" cy="122586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Weight </a:t>
          </a:r>
          <a:r>
            <a:rPr lang="en-US" sz="2300" kern="1200">
              <a:sym typeface="Wingdings" panose="05000000000000000000" pitchFamily="2" charset="2"/>
            </a:rPr>
            <a:t></a:t>
          </a:r>
          <a:r>
            <a:rPr lang="en-US" sz="2300" kern="1200"/>
            <a:t> Behaviors </a:t>
          </a:r>
        </a:p>
      </dsp:txBody>
      <dsp:txXfrm>
        <a:off x="443910" y="1484656"/>
        <a:ext cx="3595091" cy="1154059"/>
      </dsp:txXfrm>
    </dsp:sp>
    <dsp:sp modelId="{891D751C-2039-40B9-8C69-4E35F83E7892}">
      <dsp:nvSpPr>
        <dsp:cNvPr id="0" name=""/>
        <dsp:cNvSpPr/>
      </dsp:nvSpPr>
      <dsp:spPr>
        <a:xfrm>
          <a:off x="809923" y="2897505"/>
          <a:ext cx="4871720" cy="122586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Mental, Physical Well Being </a:t>
          </a:r>
        </a:p>
      </dsp:txBody>
      <dsp:txXfrm>
        <a:off x="845827" y="2933409"/>
        <a:ext cx="3601181" cy="1154059"/>
      </dsp:txXfrm>
    </dsp:sp>
    <dsp:sp modelId="{3E4AC011-564B-4889-9922-4AACD592A8D4}">
      <dsp:nvSpPr>
        <dsp:cNvPr id="0" name=""/>
        <dsp:cNvSpPr/>
      </dsp:nvSpPr>
      <dsp:spPr>
        <a:xfrm>
          <a:off x="1217929" y="4346257"/>
          <a:ext cx="4871720" cy="122586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Focus on including healthy foods, activity, sleep and other healthy behaviors </a:t>
          </a:r>
        </a:p>
      </dsp:txBody>
      <dsp:txXfrm>
        <a:off x="1253833" y="4382161"/>
        <a:ext cx="3595091" cy="1154059"/>
      </dsp:txXfrm>
    </dsp:sp>
    <dsp:sp modelId="{0665137D-98F9-4252-99BA-FDD6E04FA1A9}">
      <dsp:nvSpPr>
        <dsp:cNvPr id="0" name=""/>
        <dsp:cNvSpPr/>
      </dsp:nvSpPr>
      <dsp:spPr>
        <a:xfrm>
          <a:off x="4074906" y="938903"/>
          <a:ext cx="796813" cy="796813"/>
        </a:xfrm>
        <a:prstGeom prst="downArrow">
          <a:avLst>
            <a:gd name="adj1" fmla="val 55000"/>
            <a:gd name="adj2" fmla="val 45000"/>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254189" y="938903"/>
        <a:ext cx="438247" cy="599602"/>
      </dsp:txXfrm>
    </dsp:sp>
    <dsp:sp modelId="{125FFF38-A1A2-4596-9DA1-FEE3E0F5D735}">
      <dsp:nvSpPr>
        <dsp:cNvPr id="0" name=""/>
        <dsp:cNvSpPr/>
      </dsp:nvSpPr>
      <dsp:spPr>
        <a:xfrm>
          <a:off x="4482912" y="2387655"/>
          <a:ext cx="796813" cy="796813"/>
        </a:xfrm>
        <a:prstGeom prst="downArrow">
          <a:avLst>
            <a:gd name="adj1" fmla="val 55000"/>
            <a:gd name="adj2" fmla="val 45000"/>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662195" y="2387655"/>
        <a:ext cx="438247" cy="599602"/>
      </dsp:txXfrm>
    </dsp:sp>
    <dsp:sp modelId="{7FD880A6-B6F1-4A1D-8544-D6C060524593}">
      <dsp:nvSpPr>
        <dsp:cNvPr id="0" name=""/>
        <dsp:cNvSpPr/>
      </dsp:nvSpPr>
      <dsp:spPr>
        <a:xfrm>
          <a:off x="4884829" y="3836408"/>
          <a:ext cx="796813" cy="796813"/>
        </a:xfrm>
        <a:prstGeom prst="downArrow">
          <a:avLst>
            <a:gd name="adj1" fmla="val 55000"/>
            <a:gd name="adj2" fmla="val 45000"/>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064112" y="3836408"/>
        <a:ext cx="438247" cy="5996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47E7F-DB1B-4B4C-9C81-F4F294C21698}">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912848"/>
        <a:ext cx="34897" cy="6979"/>
      </dsp:txXfrm>
    </dsp:sp>
    <dsp:sp modelId="{55AA1600-6A7F-4A05-94E6-7CBEFE5510B9}">
      <dsp:nvSpPr>
        <dsp:cNvPr id="0" name=""/>
        <dsp:cNvSpPr/>
      </dsp:nvSpPr>
      <dsp:spPr>
        <a:xfrm>
          <a:off x="8061" y="5979"/>
          <a:ext cx="3034531" cy="1820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US" sz="1800" kern="1200"/>
            <a:t>that adiposity poses significant morbidity and mortality risk,</a:t>
          </a:r>
        </a:p>
      </dsp:txBody>
      <dsp:txXfrm>
        <a:off x="8061" y="5979"/>
        <a:ext cx="3034531" cy="1820718"/>
      </dsp:txXfrm>
    </dsp:sp>
    <dsp:sp modelId="{CFC04A9E-B33B-418C-8BF0-91DAD922D0FE}">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912848"/>
        <a:ext cx="34897" cy="6979"/>
      </dsp:txXfrm>
    </dsp:sp>
    <dsp:sp modelId="{71239940-1B1D-47A0-B649-69D6EB481261}">
      <dsp:nvSpPr>
        <dsp:cNvPr id="0" name=""/>
        <dsp:cNvSpPr/>
      </dsp:nvSpPr>
      <dsp:spPr>
        <a:xfrm>
          <a:off x="3740534" y="5979"/>
          <a:ext cx="3034531" cy="1820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US" sz="1800" kern="1200"/>
            <a:t>that weight loss will prolong life,</a:t>
          </a:r>
        </a:p>
      </dsp:txBody>
      <dsp:txXfrm>
        <a:off x="3740534" y="5979"/>
        <a:ext cx="3034531" cy="1820718"/>
      </dsp:txXfrm>
    </dsp:sp>
    <dsp:sp modelId="{C394E96D-E413-4D73-832D-47279984C03F}">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0362" y="2155079"/>
        <a:ext cx="374875" cy="6979"/>
      </dsp:txXfrm>
    </dsp:sp>
    <dsp:sp modelId="{CFF0940B-08C9-4ACE-B252-9E9481E4F9E8}">
      <dsp:nvSpPr>
        <dsp:cNvPr id="0" name=""/>
        <dsp:cNvSpPr/>
      </dsp:nvSpPr>
      <dsp:spPr>
        <a:xfrm>
          <a:off x="7473007" y="5979"/>
          <a:ext cx="3034531" cy="1820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US" sz="1800" kern="1200"/>
            <a:t>that anyone who is determined can lose weight and keep it off through appropriate diet and exercise,</a:t>
          </a:r>
        </a:p>
      </dsp:txBody>
      <dsp:txXfrm>
        <a:off x="7473007" y="5979"/>
        <a:ext cx="3034531" cy="1820718"/>
      </dsp:txXfrm>
    </dsp:sp>
    <dsp:sp modelId="{71B04092-BB77-4418-B015-57DDFE40070E}">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3431509"/>
        <a:ext cx="34897" cy="6979"/>
      </dsp:txXfrm>
    </dsp:sp>
    <dsp:sp modelId="{C5D7CB53-9BA3-47A1-AD8E-E1FECE9EC613}">
      <dsp:nvSpPr>
        <dsp:cNvPr id="0" name=""/>
        <dsp:cNvSpPr/>
      </dsp:nvSpPr>
      <dsp:spPr>
        <a:xfrm>
          <a:off x="8061" y="2524640"/>
          <a:ext cx="3034531" cy="1820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US" sz="1800" kern="1200"/>
            <a:t>that the pursuit of weight loss is a practical and positive goal,</a:t>
          </a:r>
        </a:p>
      </dsp:txBody>
      <dsp:txXfrm>
        <a:off x="8061" y="2524640"/>
        <a:ext cx="3034531" cy="1820718"/>
      </dsp:txXfrm>
    </dsp:sp>
    <dsp:sp modelId="{3770B8E5-F9B4-484C-AA15-751CA9FAB29E}">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3431509"/>
        <a:ext cx="34897" cy="6979"/>
      </dsp:txXfrm>
    </dsp:sp>
    <dsp:sp modelId="{E86DB050-8A40-4DDE-8457-7F01B18AEC9B}">
      <dsp:nvSpPr>
        <dsp:cNvPr id="0" name=""/>
        <dsp:cNvSpPr/>
      </dsp:nvSpPr>
      <dsp:spPr>
        <a:xfrm>
          <a:off x="3740534" y="2524640"/>
          <a:ext cx="3034531" cy="1820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US" sz="1800" kern="1200"/>
            <a:t>that the only way for people living with obesity to improve health is to lose weight, and</a:t>
          </a:r>
        </a:p>
      </dsp:txBody>
      <dsp:txXfrm>
        <a:off x="3740534" y="2524640"/>
        <a:ext cx="3034531" cy="1820718"/>
      </dsp:txXfrm>
    </dsp:sp>
    <dsp:sp modelId="{840D0768-4EC9-4554-B0FB-A168403F83B1}">
      <dsp:nvSpPr>
        <dsp:cNvPr id="0" name=""/>
        <dsp:cNvSpPr/>
      </dsp:nvSpPr>
      <dsp:spPr>
        <a:xfrm>
          <a:off x="7473007" y="2524640"/>
          <a:ext cx="3034531" cy="1820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US" sz="1800" kern="1200"/>
            <a:t>that obesity-related costs place a large burden on the economic and health system, and this can be corrected by focused attention to obesity treatment and prevention.</a:t>
          </a:r>
          <a:r>
            <a:rPr lang="en-US" sz="1800" kern="1200">
              <a:hlinkClick xmlns:r="http://schemas.openxmlformats.org/officeDocument/2006/relationships" r:id="rId1"/>
            </a:rPr>
            <a:t>14</a:t>
          </a:r>
          <a:endParaRPr lang="en-US" sz="1800" kern="1200"/>
        </a:p>
      </dsp:txBody>
      <dsp:txXfrm>
        <a:off x="7473007" y="2524640"/>
        <a:ext cx="3034531" cy="18207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49939-AC50-409A-9FD7-DA05607F32DA}">
      <dsp:nvSpPr>
        <dsp:cNvPr id="0" name=""/>
        <dsp:cNvSpPr/>
      </dsp:nvSpPr>
      <dsp:spPr>
        <a:xfrm>
          <a:off x="0" y="496490"/>
          <a:ext cx="6513603" cy="5516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6 Session Training + In-Person Training and Feedback</a:t>
          </a:r>
        </a:p>
      </dsp:txBody>
      <dsp:txXfrm>
        <a:off x="26930" y="523420"/>
        <a:ext cx="6459743" cy="497795"/>
      </dsp:txXfrm>
    </dsp:sp>
    <dsp:sp modelId="{BFB291F2-FEB8-4A0F-BABB-2CE4363DE3D9}">
      <dsp:nvSpPr>
        <dsp:cNvPr id="0" name=""/>
        <dsp:cNvSpPr/>
      </dsp:nvSpPr>
      <dsp:spPr>
        <a:xfrm>
          <a:off x="0" y="1048145"/>
          <a:ext cx="6513603" cy="2475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5 Webinars + Reading and Discussion Board</a:t>
          </a:r>
        </a:p>
        <a:p>
          <a:pPr marL="342900" lvl="2" indent="-171450" algn="l" defTabSz="800100">
            <a:lnSpc>
              <a:spcPct val="90000"/>
            </a:lnSpc>
            <a:spcBef>
              <a:spcPct val="0"/>
            </a:spcBef>
            <a:spcAft>
              <a:spcPct val="20000"/>
            </a:spcAft>
            <a:buChar char="•"/>
          </a:pPr>
          <a:r>
            <a:rPr lang="en-US" sz="1800" kern="1200"/>
            <a:t>What actually is healthy weight?</a:t>
          </a:r>
        </a:p>
        <a:p>
          <a:pPr marL="342900" lvl="2" indent="-171450" algn="l" defTabSz="800100">
            <a:lnSpc>
              <a:spcPct val="90000"/>
            </a:lnSpc>
            <a:spcBef>
              <a:spcPct val="0"/>
            </a:spcBef>
            <a:spcAft>
              <a:spcPct val="20000"/>
            </a:spcAft>
            <a:buChar char="•"/>
          </a:pPr>
          <a:r>
            <a:rPr lang="en-US" sz="1800" kern="1200"/>
            <a:t>Lifestyle </a:t>
          </a:r>
        </a:p>
        <a:p>
          <a:pPr marL="342900" lvl="2" indent="-171450" algn="l" defTabSz="800100">
            <a:lnSpc>
              <a:spcPct val="90000"/>
            </a:lnSpc>
            <a:spcBef>
              <a:spcPct val="0"/>
            </a:spcBef>
            <a:spcAft>
              <a:spcPct val="20000"/>
            </a:spcAft>
            <a:buChar char="•"/>
          </a:pPr>
          <a:r>
            <a:rPr lang="en-US" sz="1800" kern="1200"/>
            <a:t>Other factors/Do No Harm</a:t>
          </a:r>
        </a:p>
        <a:p>
          <a:pPr marL="342900" lvl="2" indent="-171450" algn="l" defTabSz="800100">
            <a:lnSpc>
              <a:spcPct val="90000"/>
            </a:lnSpc>
            <a:spcBef>
              <a:spcPct val="0"/>
            </a:spcBef>
            <a:spcAft>
              <a:spcPct val="20000"/>
            </a:spcAft>
            <a:buChar char="•"/>
          </a:pPr>
          <a:r>
            <a:rPr lang="en-US" sz="1800" kern="1200"/>
            <a:t>Healthy At Every Size</a:t>
          </a:r>
        </a:p>
        <a:p>
          <a:pPr marL="342900" lvl="2" indent="-171450" algn="l" defTabSz="800100">
            <a:lnSpc>
              <a:spcPct val="90000"/>
            </a:lnSpc>
            <a:spcBef>
              <a:spcPct val="0"/>
            </a:spcBef>
            <a:spcAft>
              <a:spcPct val="20000"/>
            </a:spcAft>
            <a:buChar char="•"/>
          </a:pPr>
          <a:r>
            <a:rPr lang="en-US" sz="1800" kern="1200"/>
            <a:t>What gets in the way?</a:t>
          </a:r>
        </a:p>
        <a:p>
          <a:pPr marL="514350" lvl="3" indent="-171450" algn="l" defTabSz="800100">
            <a:lnSpc>
              <a:spcPct val="90000"/>
            </a:lnSpc>
            <a:spcBef>
              <a:spcPct val="0"/>
            </a:spcBef>
            <a:spcAft>
              <a:spcPct val="20000"/>
            </a:spcAft>
            <a:buChar char="•"/>
          </a:pPr>
          <a:r>
            <a:rPr lang="en-US" sz="1800" kern="1200"/>
            <a:t>Weight Bias</a:t>
          </a:r>
        </a:p>
        <a:p>
          <a:pPr marL="514350" lvl="3" indent="-171450" algn="l" defTabSz="800100">
            <a:lnSpc>
              <a:spcPct val="90000"/>
            </a:lnSpc>
            <a:spcBef>
              <a:spcPct val="0"/>
            </a:spcBef>
            <a:spcAft>
              <a:spcPct val="20000"/>
            </a:spcAft>
            <a:buChar char="•"/>
          </a:pPr>
          <a:r>
            <a:rPr lang="en-US" sz="1800" kern="1200"/>
            <a:t>Harvard Implicit Bias Test </a:t>
          </a:r>
        </a:p>
      </dsp:txBody>
      <dsp:txXfrm>
        <a:off x="0" y="1048145"/>
        <a:ext cx="6513603" cy="2475720"/>
      </dsp:txXfrm>
    </dsp:sp>
    <dsp:sp modelId="{64F318D1-B03C-4D85-BBB1-56BECD31FC44}">
      <dsp:nvSpPr>
        <dsp:cNvPr id="0" name=""/>
        <dsp:cNvSpPr/>
      </dsp:nvSpPr>
      <dsp:spPr>
        <a:xfrm>
          <a:off x="0" y="3523865"/>
          <a:ext cx="6513603" cy="5516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In-Person Training and Practice</a:t>
          </a:r>
        </a:p>
      </dsp:txBody>
      <dsp:txXfrm>
        <a:off x="26930" y="3550795"/>
        <a:ext cx="6459743" cy="497795"/>
      </dsp:txXfrm>
    </dsp:sp>
    <dsp:sp modelId="{0C4F3BCA-8B20-4848-8A5F-4497AB289121}">
      <dsp:nvSpPr>
        <dsp:cNvPr id="0" name=""/>
        <dsp:cNvSpPr/>
      </dsp:nvSpPr>
      <dsp:spPr>
        <a:xfrm>
          <a:off x="0" y="4075520"/>
          <a:ext cx="6513603"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New Approach to Anthropometric Assessment</a:t>
          </a:r>
        </a:p>
      </dsp:txBody>
      <dsp:txXfrm>
        <a:off x="0" y="4075520"/>
        <a:ext cx="6513603" cy="380880"/>
      </dsp:txXfrm>
    </dsp:sp>
    <dsp:sp modelId="{433A0753-132D-46A0-AD4E-57397F4039DC}">
      <dsp:nvSpPr>
        <dsp:cNvPr id="0" name=""/>
        <dsp:cNvSpPr/>
      </dsp:nvSpPr>
      <dsp:spPr>
        <a:xfrm>
          <a:off x="0" y="4456400"/>
          <a:ext cx="6513603" cy="5516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Observation Feedback and Simulated Clients </a:t>
          </a:r>
        </a:p>
      </dsp:txBody>
      <dsp:txXfrm>
        <a:off x="26930" y="4483330"/>
        <a:ext cx="6459743" cy="497795"/>
      </dsp:txXfrm>
    </dsp:sp>
    <dsp:sp modelId="{E8F25CF4-CA25-4965-BD3F-125944935BB9}">
      <dsp:nvSpPr>
        <dsp:cNvPr id="0" name=""/>
        <dsp:cNvSpPr/>
      </dsp:nvSpPr>
      <dsp:spPr>
        <a:xfrm>
          <a:off x="0" y="5008055"/>
          <a:ext cx="6513603"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Standardized Clients</a:t>
          </a:r>
        </a:p>
      </dsp:txBody>
      <dsp:txXfrm>
        <a:off x="0" y="5008055"/>
        <a:ext cx="6513603" cy="3808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9D6DF-0D6D-4325-9C0E-F74CC02072EB}">
      <dsp:nvSpPr>
        <dsp:cNvPr id="0" name=""/>
        <dsp:cNvSpPr/>
      </dsp:nvSpPr>
      <dsp:spPr>
        <a:xfrm>
          <a:off x="0" y="44466"/>
          <a:ext cx="105156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1" kern="1200"/>
            <a:t>Its hard to unlearn biases</a:t>
          </a:r>
          <a:endParaRPr lang="en-US" sz="2600" kern="1200"/>
        </a:p>
      </dsp:txBody>
      <dsp:txXfrm>
        <a:off x="30442" y="74908"/>
        <a:ext cx="10454716" cy="562726"/>
      </dsp:txXfrm>
    </dsp:sp>
    <dsp:sp modelId="{3DDFCD40-2F5F-4DD6-A9D1-4C7AF706954F}">
      <dsp:nvSpPr>
        <dsp:cNvPr id="0" name=""/>
        <dsp:cNvSpPr/>
      </dsp:nvSpPr>
      <dsp:spPr>
        <a:xfrm>
          <a:off x="0" y="668077"/>
          <a:ext cx="10515600" cy="91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“At first I didn't agree with my result but now I see how I may be biased </a:t>
          </a:r>
          <a:r>
            <a:rPr lang="en-US" sz="2000" kern="1200" dirty="0" err="1"/>
            <a:t>bc</a:t>
          </a:r>
          <a:r>
            <a:rPr lang="en-US" sz="2000" kern="1200" dirty="0"/>
            <a:t> for myself I want to get to a healthy wt. It may impact my counseling </a:t>
          </a:r>
          <a:r>
            <a:rPr lang="en-US" sz="2000" kern="1200" dirty="0" err="1"/>
            <a:t>bc</a:t>
          </a:r>
          <a:r>
            <a:rPr lang="en-US" sz="2000" kern="1200" dirty="0"/>
            <a:t> I have a preference towards a certain size for myself 	that I may want it for others.” </a:t>
          </a:r>
        </a:p>
      </dsp:txBody>
      <dsp:txXfrm>
        <a:off x="0" y="668077"/>
        <a:ext cx="10515600" cy="914940"/>
      </dsp:txXfrm>
    </dsp:sp>
    <dsp:sp modelId="{0F313A23-F8A2-4CDF-AFD6-78ACB93069F5}">
      <dsp:nvSpPr>
        <dsp:cNvPr id="0" name=""/>
        <dsp:cNvSpPr/>
      </dsp:nvSpPr>
      <dsp:spPr>
        <a:xfrm>
          <a:off x="0" y="1583017"/>
          <a:ext cx="105156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1" kern="1200"/>
            <a:t>Works, but still is tricky </a:t>
          </a:r>
          <a:endParaRPr lang="en-US" sz="2600" kern="1200"/>
        </a:p>
      </dsp:txBody>
      <dsp:txXfrm>
        <a:off x="30442" y="1613459"/>
        <a:ext cx="10454716" cy="562726"/>
      </dsp:txXfrm>
    </dsp:sp>
    <dsp:sp modelId="{47A56940-C264-4520-AA4E-6509EE33D740}">
      <dsp:nvSpPr>
        <dsp:cNvPr id="0" name=""/>
        <dsp:cNvSpPr/>
      </dsp:nvSpPr>
      <dsp:spPr>
        <a:xfrm>
          <a:off x="0" y="2206627"/>
          <a:ext cx="10515600" cy="1829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“I haven't come across any challenges using the scale so far. I have been able to get to how the clients feel about their weight gain/child’s growth and most of the time, that is their main concern.”</a:t>
          </a:r>
        </a:p>
        <a:p>
          <a:pPr marL="228600" lvl="1" indent="-228600" algn="l" defTabSz="889000">
            <a:lnSpc>
              <a:spcPct val="90000"/>
            </a:lnSpc>
            <a:spcBef>
              <a:spcPct val="0"/>
            </a:spcBef>
            <a:spcAft>
              <a:spcPct val="20000"/>
            </a:spcAft>
            <a:buChar char="•"/>
          </a:pPr>
          <a:r>
            <a:rPr lang="en-US" sz="2000" kern="1200" dirty="0"/>
            <a:t>“Not so challenging. Some participants don't really mind answering the question or don't know what it say esp. the one's that don’t understand English much or doesn't feel like to need to make any changes.”</a:t>
          </a:r>
        </a:p>
      </dsp:txBody>
      <dsp:txXfrm>
        <a:off x="0" y="2206627"/>
        <a:ext cx="10515600" cy="182988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484AE-F996-4ACD-893B-0C1CD83226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745C31-8595-4286-8C5A-158F4346D2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CCF362-22DC-452D-9904-06C970E9CBDB}"/>
              </a:ext>
            </a:extLst>
          </p:cNvPr>
          <p:cNvSpPr>
            <a:spLocks noGrp="1"/>
          </p:cNvSpPr>
          <p:nvPr>
            <p:ph type="dt" sz="half" idx="10"/>
          </p:nvPr>
        </p:nvSpPr>
        <p:spPr/>
        <p:txBody>
          <a:bodyPr/>
          <a:lstStyle/>
          <a:p>
            <a:fld id="{2E5AE942-2E8A-4361-8029-005BE10BC866}" type="datetimeFigureOut">
              <a:rPr lang="en-US" smtClean="0"/>
              <a:t>3/21/2019</a:t>
            </a:fld>
            <a:endParaRPr lang="en-US"/>
          </a:p>
        </p:txBody>
      </p:sp>
      <p:sp>
        <p:nvSpPr>
          <p:cNvPr id="5" name="Footer Placeholder 4">
            <a:extLst>
              <a:ext uri="{FF2B5EF4-FFF2-40B4-BE49-F238E27FC236}">
                <a16:creationId xmlns:a16="http://schemas.microsoft.com/office/drawing/2014/main" id="{CC36BA9F-FDC6-4A94-B85A-35D98221F5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0FED52-6453-410D-9A5E-264CEC3FA3D3}"/>
              </a:ext>
            </a:extLst>
          </p:cNvPr>
          <p:cNvSpPr>
            <a:spLocks noGrp="1"/>
          </p:cNvSpPr>
          <p:nvPr>
            <p:ph type="sldNum" sz="quarter" idx="12"/>
          </p:nvPr>
        </p:nvSpPr>
        <p:spPr/>
        <p:txBody>
          <a:bodyPr/>
          <a:lstStyle/>
          <a:p>
            <a:fld id="{3F8A3AC4-02CA-4E0F-B93C-2E43390893AC}" type="slidenum">
              <a:rPr lang="en-US" smtClean="0"/>
              <a:t>‹#›</a:t>
            </a:fld>
            <a:endParaRPr lang="en-US"/>
          </a:p>
        </p:txBody>
      </p:sp>
    </p:spTree>
    <p:extLst>
      <p:ext uri="{BB962C8B-B14F-4D97-AF65-F5344CB8AC3E}">
        <p14:creationId xmlns:p14="http://schemas.microsoft.com/office/powerpoint/2010/main" val="1609009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15430-FC3F-471B-B5E2-F6FA834CCC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92292-E889-4B29-AD08-DFB70DF6795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BCC68-250C-426C-9790-5D755986E193}"/>
              </a:ext>
            </a:extLst>
          </p:cNvPr>
          <p:cNvSpPr>
            <a:spLocks noGrp="1"/>
          </p:cNvSpPr>
          <p:nvPr>
            <p:ph type="dt" sz="half" idx="10"/>
          </p:nvPr>
        </p:nvSpPr>
        <p:spPr/>
        <p:txBody>
          <a:bodyPr/>
          <a:lstStyle/>
          <a:p>
            <a:fld id="{2E5AE942-2E8A-4361-8029-005BE10BC866}" type="datetimeFigureOut">
              <a:rPr lang="en-US" smtClean="0"/>
              <a:t>3/21/2019</a:t>
            </a:fld>
            <a:endParaRPr lang="en-US"/>
          </a:p>
        </p:txBody>
      </p:sp>
      <p:sp>
        <p:nvSpPr>
          <p:cNvPr id="5" name="Footer Placeholder 4">
            <a:extLst>
              <a:ext uri="{FF2B5EF4-FFF2-40B4-BE49-F238E27FC236}">
                <a16:creationId xmlns:a16="http://schemas.microsoft.com/office/drawing/2014/main" id="{E730AC25-D110-4CE8-818D-81308195C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631FF-B73F-4B95-A77F-5C23903FB88A}"/>
              </a:ext>
            </a:extLst>
          </p:cNvPr>
          <p:cNvSpPr>
            <a:spLocks noGrp="1"/>
          </p:cNvSpPr>
          <p:nvPr>
            <p:ph type="sldNum" sz="quarter" idx="12"/>
          </p:nvPr>
        </p:nvSpPr>
        <p:spPr/>
        <p:txBody>
          <a:bodyPr/>
          <a:lstStyle/>
          <a:p>
            <a:fld id="{3F8A3AC4-02CA-4E0F-B93C-2E43390893AC}" type="slidenum">
              <a:rPr lang="en-US" smtClean="0"/>
              <a:t>‹#›</a:t>
            </a:fld>
            <a:endParaRPr lang="en-US"/>
          </a:p>
        </p:txBody>
      </p:sp>
    </p:spTree>
    <p:extLst>
      <p:ext uri="{BB962C8B-B14F-4D97-AF65-F5344CB8AC3E}">
        <p14:creationId xmlns:p14="http://schemas.microsoft.com/office/powerpoint/2010/main" val="794997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59A444-D4CC-4088-9DB3-80E481288E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E3B611-EEC7-4BDE-9579-EFE98C47C8F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52B697-4056-4835-B15A-A2FF0FC8DEC1}"/>
              </a:ext>
            </a:extLst>
          </p:cNvPr>
          <p:cNvSpPr>
            <a:spLocks noGrp="1"/>
          </p:cNvSpPr>
          <p:nvPr>
            <p:ph type="dt" sz="half" idx="10"/>
          </p:nvPr>
        </p:nvSpPr>
        <p:spPr/>
        <p:txBody>
          <a:bodyPr/>
          <a:lstStyle/>
          <a:p>
            <a:fld id="{2E5AE942-2E8A-4361-8029-005BE10BC866}" type="datetimeFigureOut">
              <a:rPr lang="en-US" smtClean="0"/>
              <a:t>3/21/2019</a:t>
            </a:fld>
            <a:endParaRPr lang="en-US"/>
          </a:p>
        </p:txBody>
      </p:sp>
      <p:sp>
        <p:nvSpPr>
          <p:cNvPr id="5" name="Footer Placeholder 4">
            <a:extLst>
              <a:ext uri="{FF2B5EF4-FFF2-40B4-BE49-F238E27FC236}">
                <a16:creationId xmlns:a16="http://schemas.microsoft.com/office/drawing/2014/main" id="{EC80B19B-D7CE-493F-AFC6-6FA81F0538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F057B-BD52-4D57-822E-0BAA0520EAC2}"/>
              </a:ext>
            </a:extLst>
          </p:cNvPr>
          <p:cNvSpPr>
            <a:spLocks noGrp="1"/>
          </p:cNvSpPr>
          <p:nvPr>
            <p:ph type="sldNum" sz="quarter" idx="12"/>
          </p:nvPr>
        </p:nvSpPr>
        <p:spPr/>
        <p:txBody>
          <a:bodyPr/>
          <a:lstStyle/>
          <a:p>
            <a:fld id="{3F8A3AC4-02CA-4E0F-B93C-2E43390893AC}" type="slidenum">
              <a:rPr lang="en-US" smtClean="0"/>
              <a:t>‹#›</a:t>
            </a:fld>
            <a:endParaRPr lang="en-US"/>
          </a:p>
        </p:txBody>
      </p:sp>
    </p:spTree>
    <p:extLst>
      <p:ext uri="{BB962C8B-B14F-4D97-AF65-F5344CB8AC3E}">
        <p14:creationId xmlns:p14="http://schemas.microsoft.com/office/powerpoint/2010/main" val="4171403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58EE4-855E-4B30-87F1-3B39F85E08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CB1646-3F78-49BD-986F-77AE84DC1B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51A7B-BAFA-4CFC-B39E-B6B7711E79E3}"/>
              </a:ext>
            </a:extLst>
          </p:cNvPr>
          <p:cNvSpPr>
            <a:spLocks noGrp="1"/>
          </p:cNvSpPr>
          <p:nvPr>
            <p:ph type="dt" sz="half" idx="10"/>
          </p:nvPr>
        </p:nvSpPr>
        <p:spPr/>
        <p:txBody>
          <a:bodyPr/>
          <a:lstStyle/>
          <a:p>
            <a:fld id="{2E5AE942-2E8A-4361-8029-005BE10BC866}" type="datetimeFigureOut">
              <a:rPr lang="en-US" smtClean="0"/>
              <a:t>3/21/2019</a:t>
            </a:fld>
            <a:endParaRPr lang="en-US"/>
          </a:p>
        </p:txBody>
      </p:sp>
      <p:sp>
        <p:nvSpPr>
          <p:cNvPr id="5" name="Footer Placeholder 4">
            <a:extLst>
              <a:ext uri="{FF2B5EF4-FFF2-40B4-BE49-F238E27FC236}">
                <a16:creationId xmlns:a16="http://schemas.microsoft.com/office/drawing/2014/main" id="{3B04267E-4067-407F-9905-1CFE3FEEED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DA910A-678C-420F-8D7C-0F7255D825AB}"/>
              </a:ext>
            </a:extLst>
          </p:cNvPr>
          <p:cNvSpPr>
            <a:spLocks noGrp="1"/>
          </p:cNvSpPr>
          <p:nvPr>
            <p:ph type="sldNum" sz="quarter" idx="12"/>
          </p:nvPr>
        </p:nvSpPr>
        <p:spPr/>
        <p:txBody>
          <a:bodyPr/>
          <a:lstStyle/>
          <a:p>
            <a:fld id="{3F8A3AC4-02CA-4E0F-B93C-2E43390893AC}" type="slidenum">
              <a:rPr lang="en-US" smtClean="0"/>
              <a:t>‹#›</a:t>
            </a:fld>
            <a:endParaRPr lang="en-US"/>
          </a:p>
        </p:txBody>
      </p:sp>
    </p:spTree>
    <p:extLst>
      <p:ext uri="{BB962C8B-B14F-4D97-AF65-F5344CB8AC3E}">
        <p14:creationId xmlns:p14="http://schemas.microsoft.com/office/powerpoint/2010/main" val="1256122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4584F-ECC6-42F8-93C9-4BD19AE83D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3F5AB-5EC1-4800-8FFE-65F9AEB874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E305B4-81F5-452B-8E11-295A35EA6544}"/>
              </a:ext>
            </a:extLst>
          </p:cNvPr>
          <p:cNvSpPr>
            <a:spLocks noGrp="1"/>
          </p:cNvSpPr>
          <p:nvPr>
            <p:ph type="dt" sz="half" idx="10"/>
          </p:nvPr>
        </p:nvSpPr>
        <p:spPr/>
        <p:txBody>
          <a:bodyPr/>
          <a:lstStyle/>
          <a:p>
            <a:fld id="{2E5AE942-2E8A-4361-8029-005BE10BC866}" type="datetimeFigureOut">
              <a:rPr lang="en-US" smtClean="0"/>
              <a:t>3/21/2019</a:t>
            </a:fld>
            <a:endParaRPr lang="en-US"/>
          </a:p>
        </p:txBody>
      </p:sp>
      <p:sp>
        <p:nvSpPr>
          <p:cNvPr id="5" name="Footer Placeholder 4">
            <a:extLst>
              <a:ext uri="{FF2B5EF4-FFF2-40B4-BE49-F238E27FC236}">
                <a16:creationId xmlns:a16="http://schemas.microsoft.com/office/drawing/2014/main" id="{6B3EB97F-51BB-46DC-BB49-C36CB3731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1DE5FD-BFF4-492E-9816-13872C696056}"/>
              </a:ext>
            </a:extLst>
          </p:cNvPr>
          <p:cNvSpPr>
            <a:spLocks noGrp="1"/>
          </p:cNvSpPr>
          <p:nvPr>
            <p:ph type="sldNum" sz="quarter" idx="12"/>
          </p:nvPr>
        </p:nvSpPr>
        <p:spPr/>
        <p:txBody>
          <a:bodyPr/>
          <a:lstStyle/>
          <a:p>
            <a:fld id="{3F8A3AC4-02CA-4E0F-B93C-2E43390893AC}" type="slidenum">
              <a:rPr lang="en-US" smtClean="0"/>
              <a:t>‹#›</a:t>
            </a:fld>
            <a:endParaRPr lang="en-US"/>
          </a:p>
        </p:txBody>
      </p:sp>
    </p:spTree>
    <p:extLst>
      <p:ext uri="{BB962C8B-B14F-4D97-AF65-F5344CB8AC3E}">
        <p14:creationId xmlns:p14="http://schemas.microsoft.com/office/powerpoint/2010/main" val="3285185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4EA17-6BBA-4F58-AD9C-DD1D679381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1905F0-B76C-4347-A381-C6EA1C1E2EA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8D3192-AB72-4053-BC86-444431F6925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E17D8-E94D-4734-9E11-67A319DA409D}"/>
              </a:ext>
            </a:extLst>
          </p:cNvPr>
          <p:cNvSpPr>
            <a:spLocks noGrp="1"/>
          </p:cNvSpPr>
          <p:nvPr>
            <p:ph type="dt" sz="half" idx="10"/>
          </p:nvPr>
        </p:nvSpPr>
        <p:spPr/>
        <p:txBody>
          <a:bodyPr/>
          <a:lstStyle/>
          <a:p>
            <a:fld id="{2E5AE942-2E8A-4361-8029-005BE10BC866}" type="datetimeFigureOut">
              <a:rPr lang="en-US" smtClean="0"/>
              <a:t>3/21/2019</a:t>
            </a:fld>
            <a:endParaRPr lang="en-US"/>
          </a:p>
        </p:txBody>
      </p:sp>
      <p:sp>
        <p:nvSpPr>
          <p:cNvPr id="6" name="Footer Placeholder 5">
            <a:extLst>
              <a:ext uri="{FF2B5EF4-FFF2-40B4-BE49-F238E27FC236}">
                <a16:creationId xmlns:a16="http://schemas.microsoft.com/office/drawing/2014/main" id="{26A5FB03-890C-4A21-AD81-8B3B513886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78BF75-8E0F-430C-8350-C16487BF920E}"/>
              </a:ext>
            </a:extLst>
          </p:cNvPr>
          <p:cNvSpPr>
            <a:spLocks noGrp="1"/>
          </p:cNvSpPr>
          <p:nvPr>
            <p:ph type="sldNum" sz="quarter" idx="12"/>
          </p:nvPr>
        </p:nvSpPr>
        <p:spPr/>
        <p:txBody>
          <a:bodyPr/>
          <a:lstStyle/>
          <a:p>
            <a:fld id="{3F8A3AC4-02CA-4E0F-B93C-2E43390893AC}" type="slidenum">
              <a:rPr lang="en-US" smtClean="0"/>
              <a:t>‹#›</a:t>
            </a:fld>
            <a:endParaRPr lang="en-US"/>
          </a:p>
        </p:txBody>
      </p:sp>
    </p:spTree>
    <p:extLst>
      <p:ext uri="{BB962C8B-B14F-4D97-AF65-F5344CB8AC3E}">
        <p14:creationId xmlns:p14="http://schemas.microsoft.com/office/powerpoint/2010/main" val="2669764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D8C21-FCA3-4B2A-890C-5F714F48B9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DCB1F3-247B-4B4B-8963-26302E86B7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78668F-28AA-4B3D-B4A6-3404912AD2E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596A79-7732-4FF2-9DF6-E0903AD003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0FDF18-3DA7-4CE5-843D-CF59473547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A78AB0-E72C-441E-B625-016B78D4905A}"/>
              </a:ext>
            </a:extLst>
          </p:cNvPr>
          <p:cNvSpPr>
            <a:spLocks noGrp="1"/>
          </p:cNvSpPr>
          <p:nvPr>
            <p:ph type="dt" sz="half" idx="10"/>
          </p:nvPr>
        </p:nvSpPr>
        <p:spPr/>
        <p:txBody>
          <a:bodyPr/>
          <a:lstStyle/>
          <a:p>
            <a:fld id="{2E5AE942-2E8A-4361-8029-005BE10BC866}" type="datetimeFigureOut">
              <a:rPr lang="en-US" smtClean="0"/>
              <a:t>3/21/2019</a:t>
            </a:fld>
            <a:endParaRPr lang="en-US"/>
          </a:p>
        </p:txBody>
      </p:sp>
      <p:sp>
        <p:nvSpPr>
          <p:cNvPr id="8" name="Footer Placeholder 7">
            <a:extLst>
              <a:ext uri="{FF2B5EF4-FFF2-40B4-BE49-F238E27FC236}">
                <a16:creationId xmlns:a16="http://schemas.microsoft.com/office/drawing/2014/main" id="{2259CE38-3C84-4A37-B1B2-AC6C8848ED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1E4EE6-AABA-4C9B-986E-FD554861D7FC}"/>
              </a:ext>
            </a:extLst>
          </p:cNvPr>
          <p:cNvSpPr>
            <a:spLocks noGrp="1"/>
          </p:cNvSpPr>
          <p:nvPr>
            <p:ph type="sldNum" sz="quarter" idx="12"/>
          </p:nvPr>
        </p:nvSpPr>
        <p:spPr/>
        <p:txBody>
          <a:bodyPr/>
          <a:lstStyle/>
          <a:p>
            <a:fld id="{3F8A3AC4-02CA-4E0F-B93C-2E43390893AC}" type="slidenum">
              <a:rPr lang="en-US" smtClean="0"/>
              <a:t>‹#›</a:t>
            </a:fld>
            <a:endParaRPr lang="en-US"/>
          </a:p>
        </p:txBody>
      </p:sp>
    </p:spTree>
    <p:extLst>
      <p:ext uri="{BB962C8B-B14F-4D97-AF65-F5344CB8AC3E}">
        <p14:creationId xmlns:p14="http://schemas.microsoft.com/office/powerpoint/2010/main" val="1372143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02D58-7F41-403E-9CF0-EDCC7D8F9B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75363B-ABB6-42A9-9665-FFE62E88DBF7}"/>
              </a:ext>
            </a:extLst>
          </p:cNvPr>
          <p:cNvSpPr>
            <a:spLocks noGrp="1"/>
          </p:cNvSpPr>
          <p:nvPr>
            <p:ph type="dt" sz="half" idx="10"/>
          </p:nvPr>
        </p:nvSpPr>
        <p:spPr/>
        <p:txBody>
          <a:bodyPr/>
          <a:lstStyle/>
          <a:p>
            <a:fld id="{2E5AE942-2E8A-4361-8029-005BE10BC866}" type="datetimeFigureOut">
              <a:rPr lang="en-US" smtClean="0"/>
              <a:t>3/21/2019</a:t>
            </a:fld>
            <a:endParaRPr lang="en-US"/>
          </a:p>
        </p:txBody>
      </p:sp>
      <p:sp>
        <p:nvSpPr>
          <p:cNvPr id="4" name="Footer Placeholder 3">
            <a:extLst>
              <a:ext uri="{FF2B5EF4-FFF2-40B4-BE49-F238E27FC236}">
                <a16:creationId xmlns:a16="http://schemas.microsoft.com/office/drawing/2014/main" id="{54E9AF6F-4A85-4FA9-8361-4EC302A593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3FAE5A-2FAE-4474-94C2-9D93E423F9D5}"/>
              </a:ext>
            </a:extLst>
          </p:cNvPr>
          <p:cNvSpPr>
            <a:spLocks noGrp="1"/>
          </p:cNvSpPr>
          <p:nvPr>
            <p:ph type="sldNum" sz="quarter" idx="12"/>
          </p:nvPr>
        </p:nvSpPr>
        <p:spPr/>
        <p:txBody>
          <a:bodyPr/>
          <a:lstStyle/>
          <a:p>
            <a:fld id="{3F8A3AC4-02CA-4E0F-B93C-2E43390893AC}" type="slidenum">
              <a:rPr lang="en-US" smtClean="0"/>
              <a:t>‹#›</a:t>
            </a:fld>
            <a:endParaRPr lang="en-US"/>
          </a:p>
        </p:txBody>
      </p:sp>
    </p:spTree>
    <p:extLst>
      <p:ext uri="{BB962C8B-B14F-4D97-AF65-F5344CB8AC3E}">
        <p14:creationId xmlns:p14="http://schemas.microsoft.com/office/powerpoint/2010/main" val="240497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FEE102-99E9-49EA-84D9-1D804F435745}"/>
              </a:ext>
            </a:extLst>
          </p:cNvPr>
          <p:cNvSpPr>
            <a:spLocks noGrp="1"/>
          </p:cNvSpPr>
          <p:nvPr>
            <p:ph type="dt" sz="half" idx="10"/>
          </p:nvPr>
        </p:nvSpPr>
        <p:spPr/>
        <p:txBody>
          <a:bodyPr/>
          <a:lstStyle/>
          <a:p>
            <a:fld id="{2E5AE942-2E8A-4361-8029-005BE10BC866}" type="datetimeFigureOut">
              <a:rPr lang="en-US" smtClean="0"/>
              <a:t>3/21/2019</a:t>
            </a:fld>
            <a:endParaRPr lang="en-US"/>
          </a:p>
        </p:txBody>
      </p:sp>
      <p:sp>
        <p:nvSpPr>
          <p:cNvPr id="3" name="Footer Placeholder 2">
            <a:extLst>
              <a:ext uri="{FF2B5EF4-FFF2-40B4-BE49-F238E27FC236}">
                <a16:creationId xmlns:a16="http://schemas.microsoft.com/office/drawing/2014/main" id="{F8DA82C1-FBC1-42C6-9166-BEF5008997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9F586E-0FEB-4192-976E-897C0D729968}"/>
              </a:ext>
            </a:extLst>
          </p:cNvPr>
          <p:cNvSpPr>
            <a:spLocks noGrp="1"/>
          </p:cNvSpPr>
          <p:nvPr>
            <p:ph type="sldNum" sz="quarter" idx="12"/>
          </p:nvPr>
        </p:nvSpPr>
        <p:spPr/>
        <p:txBody>
          <a:bodyPr/>
          <a:lstStyle/>
          <a:p>
            <a:fld id="{3F8A3AC4-02CA-4E0F-B93C-2E43390893AC}" type="slidenum">
              <a:rPr lang="en-US" smtClean="0"/>
              <a:t>‹#›</a:t>
            </a:fld>
            <a:endParaRPr lang="en-US"/>
          </a:p>
        </p:txBody>
      </p:sp>
    </p:spTree>
    <p:extLst>
      <p:ext uri="{BB962C8B-B14F-4D97-AF65-F5344CB8AC3E}">
        <p14:creationId xmlns:p14="http://schemas.microsoft.com/office/powerpoint/2010/main" val="3810144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DC79-254E-40A0-A4B1-549FF3679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D7A8D9-3CCF-4A3B-AC22-0B6FD9D6FA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CFF851-5B2C-40C0-8ABF-03F79C4FF4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206FB0-480C-4227-86D6-DADAD6BE9DC9}"/>
              </a:ext>
            </a:extLst>
          </p:cNvPr>
          <p:cNvSpPr>
            <a:spLocks noGrp="1"/>
          </p:cNvSpPr>
          <p:nvPr>
            <p:ph type="dt" sz="half" idx="10"/>
          </p:nvPr>
        </p:nvSpPr>
        <p:spPr/>
        <p:txBody>
          <a:bodyPr/>
          <a:lstStyle/>
          <a:p>
            <a:fld id="{2E5AE942-2E8A-4361-8029-005BE10BC866}" type="datetimeFigureOut">
              <a:rPr lang="en-US" smtClean="0"/>
              <a:t>3/21/2019</a:t>
            </a:fld>
            <a:endParaRPr lang="en-US"/>
          </a:p>
        </p:txBody>
      </p:sp>
      <p:sp>
        <p:nvSpPr>
          <p:cNvPr id="6" name="Footer Placeholder 5">
            <a:extLst>
              <a:ext uri="{FF2B5EF4-FFF2-40B4-BE49-F238E27FC236}">
                <a16:creationId xmlns:a16="http://schemas.microsoft.com/office/drawing/2014/main" id="{A785EB1B-E8A5-4AA8-8AAF-DE0593D3D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CECA-F8B5-4013-9EAF-A5916D778BB0}"/>
              </a:ext>
            </a:extLst>
          </p:cNvPr>
          <p:cNvSpPr>
            <a:spLocks noGrp="1"/>
          </p:cNvSpPr>
          <p:nvPr>
            <p:ph type="sldNum" sz="quarter" idx="12"/>
          </p:nvPr>
        </p:nvSpPr>
        <p:spPr/>
        <p:txBody>
          <a:bodyPr/>
          <a:lstStyle/>
          <a:p>
            <a:fld id="{3F8A3AC4-02CA-4E0F-B93C-2E43390893AC}" type="slidenum">
              <a:rPr lang="en-US" smtClean="0"/>
              <a:t>‹#›</a:t>
            </a:fld>
            <a:endParaRPr lang="en-US"/>
          </a:p>
        </p:txBody>
      </p:sp>
    </p:spTree>
    <p:extLst>
      <p:ext uri="{BB962C8B-B14F-4D97-AF65-F5344CB8AC3E}">
        <p14:creationId xmlns:p14="http://schemas.microsoft.com/office/powerpoint/2010/main" val="4179141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91C9E-2306-4776-8707-75C76704D7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A23CFD-1633-4ADC-8477-791EEB9CD2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C40ADD-B1ED-4E81-8E33-353F9408C7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FDB7792-3376-403D-BB78-7BC1896DE818}"/>
              </a:ext>
            </a:extLst>
          </p:cNvPr>
          <p:cNvSpPr>
            <a:spLocks noGrp="1"/>
          </p:cNvSpPr>
          <p:nvPr>
            <p:ph type="dt" sz="half" idx="10"/>
          </p:nvPr>
        </p:nvSpPr>
        <p:spPr/>
        <p:txBody>
          <a:bodyPr/>
          <a:lstStyle/>
          <a:p>
            <a:fld id="{2E5AE942-2E8A-4361-8029-005BE10BC866}" type="datetimeFigureOut">
              <a:rPr lang="en-US" smtClean="0"/>
              <a:t>3/21/2019</a:t>
            </a:fld>
            <a:endParaRPr lang="en-US"/>
          </a:p>
        </p:txBody>
      </p:sp>
      <p:sp>
        <p:nvSpPr>
          <p:cNvPr id="6" name="Footer Placeholder 5">
            <a:extLst>
              <a:ext uri="{FF2B5EF4-FFF2-40B4-BE49-F238E27FC236}">
                <a16:creationId xmlns:a16="http://schemas.microsoft.com/office/drawing/2014/main" id="{DEE62B2E-9677-46DF-BDE1-BFD3215728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CB815-14EE-448A-872C-D4C04E549045}"/>
              </a:ext>
            </a:extLst>
          </p:cNvPr>
          <p:cNvSpPr>
            <a:spLocks noGrp="1"/>
          </p:cNvSpPr>
          <p:nvPr>
            <p:ph type="sldNum" sz="quarter" idx="12"/>
          </p:nvPr>
        </p:nvSpPr>
        <p:spPr/>
        <p:txBody>
          <a:bodyPr/>
          <a:lstStyle/>
          <a:p>
            <a:fld id="{3F8A3AC4-02CA-4E0F-B93C-2E43390893AC}" type="slidenum">
              <a:rPr lang="en-US" smtClean="0"/>
              <a:t>‹#›</a:t>
            </a:fld>
            <a:endParaRPr lang="en-US"/>
          </a:p>
        </p:txBody>
      </p:sp>
    </p:spTree>
    <p:extLst>
      <p:ext uri="{BB962C8B-B14F-4D97-AF65-F5344CB8AC3E}">
        <p14:creationId xmlns:p14="http://schemas.microsoft.com/office/powerpoint/2010/main" val="2880181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26CB19-4BDB-4A68-9ED0-110826A5C1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8566A6-CAA6-4D8C-82BD-5F424210AD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A8FE0F-F498-4FD6-B4E7-032793FE76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5AE942-2E8A-4361-8029-005BE10BC866}" type="datetimeFigureOut">
              <a:rPr lang="en-US" smtClean="0"/>
              <a:t>3/21/2019</a:t>
            </a:fld>
            <a:endParaRPr lang="en-US"/>
          </a:p>
        </p:txBody>
      </p:sp>
      <p:sp>
        <p:nvSpPr>
          <p:cNvPr id="5" name="Footer Placeholder 4">
            <a:extLst>
              <a:ext uri="{FF2B5EF4-FFF2-40B4-BE49-F238E27FC236}">
                <a16:creationId xmlns:a16="http://schemas.microsoft.com/office/drawing/2014/main" id="{166618C7-DF3F-4950-AC3B-EB5D3C610D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836D51-8E35-4A1E-A063-9928F8683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8A3AC4-02CA-4E0F-B93C-2E43390893AC}" type="slidenum">
              <a:rPr lang="en-US" smtClean="0"/>
              <a:t>‹#›</a:t>
            </a:fld>
            <a:endParaRPr lang="en-US"/>
          </a:p>
        </p:txBody>
      </p:sp>
    </p:spTree>
    <p:extLst>
      <p:ext uri="{BB962C8B-B14F-4D97-AF65-F5344CB8AC3E}">
        <p14:creationId xmlns:p14="http://schemas.microsoft.com/office/powerpoint/2010/main" val="2457420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www.ncbi.nlm.nih.gov/pmc/articles/PMC4386524/" TargetMode="Externa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A1A5B4-A01C-4615-A3FE-0F385F9EA2BC}"/>
              </a:ext>
            </a:extLst>
          </p:cNvPr>
          <p:cNvPicPr>
            <a:picLocks noChangeAspect="1"/>
          </p:cNvPicPr>
          <p:nvPr/>
        </p:nvPicPr>
        <p:blipFill rotWithShape="1">
          <a:blip r:embed="rId2">
            <a:alphaModFix/>
            <a:extLst/>
          </a:blip>
          <a:srcRect l="1625" r="4717"/>
          <a:stretch/>
        </p:blipFill>
        <p:spPr>
          <a:xfrm>
            <a:off x="-305" y="-1"/>
            <a:ext cx="6423053" cy="6858001"/>
          </a:xfrm>
          <a:prstGeom prst="rect">
            <a:avLst/>
          </a:prstGeom>
        </p:spPr>
      </p:pic>
      <p:pic>
        <p:nvPicPr>
          <p:cNvPr id="12" name="Picture 11">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17241D-6879-40C5-BB2E-CF9FA24AC12D}"/>
              </a:ext>
            </a:extLst>
          </p:cNvPr>
          <p:cNvSpPr>
            <a:spLocks noGrp="1"/>
          </p:cNvSpPr>
          <p:nvPr>
            <p:ph type="ctrTitle"/>
          </p:nvPr>
        </p:nvSpPr>
        <p:spPr>
          <a:xfrm>
            <a:off x="6748272" y="2606703"/>
            <a:ext cx="4800261" cy="1644592"/>
          </a:xfrm>
        </p:spPr>
        <p:txBody>
          <a:bodyPr anchor="t">
            <a:normAutofit/>
          </a:bodyPr>
          <a:lstStyle/>
          <a:p>
            <a:pPr algn="l"/>
            <a:r>
              <a:rPr lang="en-US" sz="4400" dirty="0">
                <a:solidFill>
                  <a:srgbClr val="000000"/>
                </a:solidFill>
              </a:rPr>
              <a:t>Weight…Wait, Don’t Tell Me</a:t>
            </a:r>
          </a:p>
        </p:txBody>
      </p:sp>
      <p:sp>
        <p:nvSpPr>
          <p:cNvPr id="5" name="Subtitle 4">
            <a:extLst>
              <a:ext uri="{FF2B5EF4-FFF2-40B4-BE49-F238E27FC236}">
                <a16:creationId xmlns:a16="http://schemas.microsoft.com/office/drawing/2014/main" id="{90B18053-02FD-44E5-8639-709BA91DFCD7}"/>
              </a:ext>
            </a:extLst>
          </p:cNvPr>
          <p:cNvSpPr>
            <a:spLocks noGrp="1"/>
          </p:cNvSpPr>
          <p:nvPr>
            <p:ph type="subTitle" idx="1"/>
          </p:nvPr>
        </p:nvSpPr>
        <p:spPr>
          <a:xfrm>
            <a:off x="6725057" y="3831879"/>
            <a:ext cx="5164328" cy="838831"/>
          </a:xfrm>
        </p:spPr>
        <p:txBody>
          <a:bodyPr anchor="b">
            <a:normAutofit fontScale="92500"/>
          </a:bodyPr>
          <a:lstStyle/>
          <a:p>
            <a:pPr algn="l"/>
            <a:r>
              <a:rPr lang="en-US" sz="1800" dirty="0">
                <a:solidFill>
                  <a:srgbClr val="000000"/>
                </a:solidFill>
              </a:rPr>
              <a:t>Erin Camacho, RDN, Director, CNMI WIC Program</a:t>
            </a:r>
          </a:p>
          <a:p>
            <a:pPr algn="l"/>
            <a:r>
              <a:rPr lang="en-US" sz="1800" dirty="0">
                <a:solidFill>
                  <a:srgbClr val="000000"/>
                </a:solidFill>
              </a:rPr>
              <a:t>Jaclyn Chamberlain, MPH, RDN, CSP, Pinnacle Prevention</a:t>
            </a:r>
          </a:p>
        </p:txBody>
      </p:sp>
    </p:spTree>
    <p:extLst>
      <p:ext uri="{BB962C8B-B14F-4D97-AF65-F5344CB8AC3E}">
        <p14:creationId xmlns:p14="http://schemas.microsoft.com/office/powerpoint/2010/main" val="1005682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D6422-9F02-443C-ABEA-DE686AD92653}"/>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000" kern="1200">
                <a:solidFill>
                  <a:schemeClr val="tx1"/>
                </a:solidFill>
                <a:latin typeface="+mj-lt"/>
                <a:ea typeface="+mj-ea"/>
                <a:cs typeface="+mj-cs"/>
              </a:rPr>
              <a:t>Imagine This Scenario</a:t>
            </a:r>
          </a:p>
        </p:txBody>
      </p:sp>
      <p:pic>
        <p:nvPicPr>
          <p:cNvPr id="4" name="Picture 3" descr="A screenshot of a cell phone&#10;&#10;Description automatically generated">
            <a:extLst>
              <a:ext uri="{FF2B5EF4-FFF2-40B4-BE49-F238E27FC236}">
                <a16:creationId xmlns:a16="http://schemas.microsoft.com/office/drawing/2014/main" id="{C854C20A-1383-4F43-B8DC-FEE640763B4C}"/>
              </a:ext>
            </a:extLst>
          </p:cNvPr>
          <p:cNvPicPr>
            <a:picLocks noChangeAspect="1"/>
          </p:cNvPicPr>
          <p:nvPr/>
        </p:nvPicPr>
        <p:blipFill rotWithShape="1">
          <a:blip r:embed="rId2"/>
          <a:srcRect t="27321" r="-2" b="24021"/>
          <a:stretch/>
        </p:blipFill>
        <p:spPr>
          <a:xfrm>
            <a:off x="20" y="10"/>
            <a:ext cx="6095974" cy="4252522"/>
          </a:xfrm>
          <a:prstGeom prst="rect">
            <a:avLst/>
          </a:prstGeom>
        </p:spPr>
      </p:pic>
      <p:pic>
        <p:nvPicPr>
          <p:cNvPr id="5" name="Picture 4" descr="A picture containing person, indoor, laptop, sitting&#10;&#10;Description automatically generated">
            <a:extLst>
              <a:ext uri="{FF2B5EF4-FFF2-40B4-BE49-F238E27FC236}">
                <a16:creationId xmlns:a16="http://schemas.microsoft.com/office/drawing/2014/main" id="{BC771D5B-3830-46A6-BF40-CB06789EF9AA}"/>
              </a:ext>
            </a:extLst>
          </p:cNvPr>
          <p:cNvPicPr>
            <a:picLocks noChangeAspect="1"/>
          </p:cNvPicPr>
          <p:nvPr/>
        </p:nvPicPr>
        <p:blipFill rotWithShape="1">
          <a:blip r:embed="rId3"/>
          <a:srcRect t="14878" r="-2" b="27037"/>
          <a:stretch/>
        </p:blipFill>
        <p:spPr>
          <a:xfrm>
            <a:off x="6095999" y="-681"/>
            <a:ext cx="6096001" cy="4253215"/>
          </a:xfrm>
          <a:prstGeom prst="rect">
            <a:avLst/>
          </a:prstGeom>
        </p:spPr>
      </p:pic>
      <p:cxnSp>
        <p:nvCxnSpPr>
          <p:cNvPr id="16" name="Straight Connector 9">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1">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ircle: Hollow 5">
            <a:extLst>
              <a:ext uri="{FF2B5EF4-FFF2-40B4-BE49-F238E27FC236}">
                <a16:creationId xmlns:a16="http://schemas.microsoft.com/office/drawing/2014/main" id="{79EBB126-A0D9-43B4-8F15-6BA16E4F3D65}"/>
              </a:ext>
            </a:extLst>
          </p:cNvPr>
          <p:cNvSpPr/>
          <p:nvPr/>
        </p:nvSpPr>
        <p:spPr>
          <a:xfrm>
            <a:off x="880090" y="2878667"/>
            <a:ext cx="177800" cy="160862"/>
          </a:xfrm>
          <a:prstGeom prst="don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1738473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3" name="Picture 2" descr="Image result for pushing a boulder up a hill">
            <a:extLst>
              <a:ext uri="{FF2B5EF4-FFF2-40B4-BE49-F238E27FC236}">
                <a16:creationId xmlns:a16="http://schemas.microsoft.com/office/drawing/2014/main" id="{549BDC71-8863-4EE9-89A7-725BC6EF578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1555"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253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8DF07A-A968-4B26-B6AB-D3B9BB62D86B}"/>
              </a:ext>
            </a:extLst>
          </p:cNvPr>
          <p:cNvPicPr>
            <a:picLocks noChangeAspect="1"/>
          </p:cNvPicPr>
          <p:nvPr/>
        </p:nvPicPr>
        <p:blipFill rotWithShape="1">
          <a:blip r:embed="rId2">
            <a:alphaModFix amt="40000"/>
            <a:extLst/>
          </a:blip>
          <a:srcRect t="7843" b="13486"/>
          <a:stretch/>
        </p:blipFill>
        <p:spPr>
          <a:xfrm>
            <a:off x="20" y="10"/>
            <a:ext cx="12191980" cy="6857990"/>
          </a:xfrm>
          <a:prstGeom prst="rect">
            <a:avLst/>
          </a:prstGeom>
        </p:spPr>
      </p:pic>
      <p:sp>
        <p:nvSpPr>
          <p:cNvPr id="2" name="Title 1">
            <a:extLst>
              <a:ext uri="{FF2B5EF4-FFF2-40B4-BE49-F238E27FC236}">
                <a16:creationId xmlns:a16="http://schemas.microsoft.com/office/drawing/2014/main" id="{F74E53A2-76EA-432C-81C4-5F85541AC0F6}"/>
              </a:ext>
            </a:extLst>
          </p:cNvPr>
          <p:cNvSpPr>
            <a:spLocks noGrp="1"/>
          </p:cNvSpPr>
          <p:nvPr>
            <p:ph type="ctrTitle"/>
          </p:nvPr>
        </p:nvSpPr>
        <p:spPr>
          <a:xfrm>
            <a:off x="965200" y="965200"/>
            <a:ext cx="10261600" cy="3564869"/>
          </a:xfrm>
        </p:spPr>
        <p:txBody>
          <a:bodyPr>
            <a:normAutofit/>
          </a:bodyPr>
          <a:lstStyle/>
          <a:p>
            <a:pPr algn="l"/>
            <a:r>
              <a:rPr lang="en-US" sz="11500" dirty="0">
                <a:ln w="22225">
                  <a:solidFill>
                    <a:schemeClr val="tx1"/>
                  </a:solidFill>
                  <a:miter lim="800000"/>
                </a:ln>
                <a:noFill/>
              </a:rPr>
              <a:t>Health At Every Size</a:t>
            </a:r>
          </a:p>
        </p:txBody>
      </p:sp>
      <p:sp>
        <p:nvSpPr>
          <p:cNvPr id="3" name="Subtitle 2">
            <a:extLst>
              <a:ext uri="{FF2B5EF4-FFF2-40B4-BE49-F238E27FC236}">
                <a16:creationId xmlns:a16="http://schemas.microsoft.com/office/drawing/2014/main" id="{8136D36E-EDB5-4271-AEFA-C1400F91AD35}"/>
              </a:ext>
            </a:extLst>
          </p:cNvPr>
          <p:cNvSpPr>
            <a:spLocks noGrp="1"/>
          </p:cNvSpPr>
          <p:nvPr>
            <p:ph type="subTitle" idx="1"/>
          </p:nvPr>
        </p:nvSpPr>
        <p:spPr>
          <a:xfrm>
            <a:off x="965200" y="4572002"/>
            <a:ext cx="10261600" cy="1202995"/>
          </a:xfrm>
        </p:spPr>
        <p:txBody>
          <a:bodyPr>
            <a:normAutofit/>
          </a:bodyPr>
          <a:lstStyle/>
          <a:p>
            <a:pPr algn="l"/>
            <a:r>
              <a:rPr lang="en-US" sz="3200"/>
              <a:t>Keeping Our Eyes on The Prize</a:t>
            </a:r>
          </a:p>
        </p:txBody>
      </p:sp>
    </p:spTree>
    <p:extLst>
      <p:ext uri="{BB962C8B-B14F-4D97-AF65-F5344CB8AC3E}">
        <p14:creationId xmlns:p14="http://schemas.microsoft.com/office/powerpoint/2010/main" val="308470189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F18758-4B8D-409F-B4D2-EF8151980E98}"/>
              </a:ext>
            </a:extLst>
          </p:cNvPr>
          <p:cNvSpPr>
            <a:spLocks noGrp="1"/>
          </p:cNvSpPr>
          <p:nvPr>
            <p:ph type="title"/>
          </p:nvPr>
        </p:nvSpPr>
        <p:spPr>
          <a:xfrm>
            <a:off x="838200" y="811161"/>
            <a:ext cx="3335594" cy="5403370"/>
          </a:xfrm>
        </p:spPr>
        <p:txBody>
          <a:bodyPr>
            <a:normAutofit/>
          </a:bodyPr>
          <a:lstStyle/>
          <a:p>
            <a:r>
              <a:rPr lang="en-US" dirty="0">
                <a:solidFill>
                  <a:schemeClr val="bg1"/>
                </a:solidFill>
              </a:rPr>
              <a:t>What is Health At Every Size</a:t>
            </a:r>
          </a:p>
        </p:txBody>
      </p:sp>
      <p:graphicFrame>
        <p:nvGraphicFramePr>
          <p:cNvPr id="5" name="Content Placeholder 2">
            <a:extLst>
              <a:ext uri="{FF2B5EF4-FFF2-40B4-BE49-F238E27FC236}">
                <a16:creationId xmlns:a16="http://schemas.microsoft.com/office/drawing/2014/main" id="{1392678B-F5A7-4A21-81D4-835E4624EA0F}"/>
              </a:ext>
            </a:extLst>
          </p:cNvPr>
          <p:cNvGraphicFramePr>
            <a:graphicFrameLocks noGrp="1"/>
          </p:cNvGraphicFramePr>
          <p:nvPr>
            <p:ph idx="1"/>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6521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A7C650-7EF0-48B5-AF9B-4F9BF837783E}"/>
              </a:ext>
            </a:extLst>
          </p:cNvPr>
          <p:cNvPicPr>
            <a:picLocks noChangeAspect="1"/>
          </p:cNvPicPr>
          <p:nvPr/>
        </p:nvPicPr>
        <p:blipFill rotWithShape="1">
          <a:blip r:embed="rId2">
            <a:extLst/>
          </a:blip>
          <a:srcRect l="11258" r="741" b="-1"/>
          <a:stretch/>
        </p:blipFill>
        <p:spPr>
          <a:xfrm>
            <a:off x="0" y="1"/>
            <a:ext cx="12191980" cy="6857999"/>
          </a:xfrm>
          <a:prstGeom prst="rect">
            <a:avLst/>
          </a:prstGeom>
        </p:spPr>
      </p:pic>
      <p:sp>
        <p:nvSpPr>
          <p:cNvPr id="2" name="Title 1">
            <a:extLst>
              <a:ext uri="{FF2B5EF4-FFF2-40B4-BE49-F238E27FC236}">
                <a16:creationId xmlns:a16="http://schemas.microsoft.com/office/drawing/2014/main" id="{B27C0C96-6E00-43FB-97A2-64DEF7A9D164}"/>
              </a:ext>
            </a:extLst>
          </p:cNvPr>
          <p:cNvSpPr>
            <a:spLocks noGrp="1"/>
          </p:cNvSpPr>
          <p:nvPr>
            <p:ph type="ctrTitle"/>
          </p:nvPr>
        </p:nvSpPr>
        <p:spPr>
          <a:xfrm>
            <a:off x="1524000" y="2551839"/>
            <a:ext cx="9144000" cy="1754326"/>
          </a:xfrm>
          <a:solidFill>
            <a:srgbClr val="000000">
              <a:alpha val="80000"/>
            </a:srgbClr>
          </a:solidFill>
          <a:ln w="279400" cap="sq" cmpd="thinThick">
            <a:solidFill>
              <a:srgbClr val="262626">
                <a:alpha val="89804"/>
              </a:srgbClr>
            </a:solidFill>
            <a:miter lim="800000"/>
          </a:ln>
        </p:spPr>
        <p:txBody>
          <a:bodyPr vert="horz" lIns="91440" tIns="45720" rIns="91440" bIns="45720" rtlCol="0" anchor="ctr">
            <a:normAutofit/>
          </a:bodyPr>
          <a:lstStyle/>
          <a:p>
            <a:r>
              <a:rPr lang="en-US" dirty="0">
                <a:solidFill>
                  <a:srgbClr val="FFFFFF"/>
                </a:solidFill>
              </a:rPr>
              <a:t>All Roads Lead to Life Style </a:t>
            </a:r>
          </a:p>
        </p:txBody>
      </p:sp>
    </p:spTree>
    <p:extLst>
      <p:ext uri="{BB962C8B-B14F-4D97-AF65-F5344CB8AC3E}">
        <p14:creationId xmlns:p14="http://schemas.microsoft.com/office/powerpoint/2010/main" val="258335869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538EC-896E-4425-9CB3-699F769AE5D9}"/>
              </a:ext>
            </a:extLst>
          </p:cNvPr>
          <p:cNvSpPr>
            <a:spLocks noGrp="1"/>
          </p:cNvSpPr>
          <p:nvPr>
            <p:ph type="title"/>
          </p:nvPr>
        </p:nvSpPr>
        <p:spPr>
          <a:xfrm>
            <a:off x="838200" y="365125"/>
            <a:ext cx="10515600" cy="1325563"/>
          </a:xfrm>
        </p:spPr>
        <p:txBody>
          <a:bodyPr>
            <a:normAutofit/>
          </a:bodyPr>
          <a:lstStyle/>
          <a:p>
            <a:r>
              <a:rPr lang="en-US"/>
              <a:t>Health At Every Size Challenges</a:t>
            </a:r>
            <a:endParaRPr lang="en-US" dirty="0"/>
          </a:p>
        </p:txBody>
      </p:sp>
      <p:graphicFrame>
        <p:nvGraphicFramePr>
          <p:cNvPr id="5" name="Content Placeholder 2">
            <a:extLst>
              <a:ext uri="{FF2B5EF4-FFF2-40B4-BE49-F238E27FC236}">
                <a16:creationId xmlns:a16="http://schemas.microsoft.com/office/drawing/2014/main" id="{CE996CAF-F642-45D0-AB24-1EA9596F0A8D}"/>
              </a:ext>
            </a:extLst>
          </p:cNvPr>
          <p:cNvGraphicFramePr>
            <a:graphicFrameLocks noGrp="1"/>
          </p:cNvGraphicFramePr>
          <p:nvPr>
            <p:ph idx="1"/>
            <p:extLst>
              <p:ext uri="{D42A27DB-BD31-4B8C-83A1-F6EECF244321}">
                <p14:modId xmlns:p14="http://schemas.microsoft.com/office/powerpoint/2010/main" val="394029386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56A67627-F286-45B1-942A-A30C1118D289}"/>
              </a:ext>
            </a:extLst>
          </p:cNvPr>
          <p:cNvSpPr/>
          <p:nvPr/>
        </p:nvSpPr>
        <p:spPr>
          <a:xfrm>
            <a:off x="440267" y="6169709"/>
            <a:ext cx="11311466" cy="646331"/>
          </a:xfrm>
          <a:prstGeom prst="rect">
            <a:avLst/>
          </a:prstGeom>
        </p:spPr>
        <p:txBody>
          <a:bodyPr wrap="square">
            <a:spAutoFit/>
          </a:bodyPr>
          <a:lstStyle/>
          <a:p>
            <a:r>
              <a:rPr lang="en-US" dirty="0"/>
              <a:t>Penney T, et al. The Health at Every Size Paradigm and Obesity: Missing Empirical Evidence May Help Push the Reframing Obesity Debate Forward. </a:t>
            </a:r>
            <a:r>
              <a:rPr lang="en-US" dirty="0">
                <a:hlinkClick r:id="rId7"/>
              </a:rPr>
              <a:t>Am J Public Health</a:t>
            </a:r>
            <a:r>
              <a:rPr lang="en-US" dirty="0"/>
              <a:t>. 2015 May; 105(5): e38–e42.</a:t>
            </a:r>
          </a:p>
        </p:txBody>
      </p:sp>
    </p:spTree>
    <p:extLst>
      <p:ext uri="{BB962C8B-B14F-4D97-AF65-F5344CB8AC3E}">
        <p14:creationId xmlns:p14="http://schemas.microsoft.com/office/powerpoint/2010/main" val="4179599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5A94B-D225-4DCC-8B8D-625509169CEC}"/>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Not all Fat is Equal </a:t>
            </a:r>
          </a:p>
        </p:txBody>
      </p:sp>
      <p:pic>
        <p:nvPicPr>
          <p:cNvPr id="3077" name="Picture 2" descr="http://media-cache-ak0.pinimg.com/736x/34/78/43/34784392b103e8fafec20d061f4a93cd.jpg">
            <a:extLst>
              <a:ext uri="{FF2B5EF4-FFF2-40B4-BE49-F238E27FC236}">
                <a16:creationId xmlns:a16="http://schemas.microsoft.com/office/drawing/2014/main" id="{A31A6376-B82F-489E-8220-2A6F4608FB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88673" y="492573"/>
            <a:ext cx="5483842" cy="588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82993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26E7869-84BB-4F99-9699-1E2166B6167B}"/>
              </a:ext>
            </a:extLst>
          </p:cNvPr>
          <p:cNvSpPr>
            <a:spLocks noGrp="1"/>
          </p:cNvSpPr>
          <p:nvPr>
            <p:ph type="title"/>
          </p:nvPr>
        </p:nvSpPr>
        <p:spPr>
          <a:xfrm>
            <a:off x="640079" y="2053641"/>
            <a:ext cx="3669161" cy="2760098"/>
          </a:xfrm>
        </p:spPr>
        <p:txBody>
          <a:bodyPr>
            <a:normAutofit/>
          </a:bodyPr>
          <a:lstStyle/>
          <a:p>
            <a:r>
              <a:rPr lang="en-US" dirty="0">
                <a:solidFill>
                  <a:srgbClr val="FFFFFF"/>
                </a:solidFill>
              </a:rPr>
              <a:t>Is Weight Itself The “Savior”</a:t>
            </a:r>
          </a:p>
        </p:txBody>
      </p:sp>
      <p:sp>
        <p:nvSpPr>
          <p:cNvPr id="3" name="Content Placeholder 2">
            <a:extLst>
              <a:ext uri="{FF2B5EF4-FFF2-40B4-BE49-F238E27FC236}">
                <a16:creationId xmlns:a16="http://schemas.microsoft.com/office/drawing/2014/main" id="{8158C072-2E59-45AB-9F9A-D51E69F1C370}"/>
              </a:ext>
            </a:extLst>
          </p:cNvPr>
          <p:cNvSpPr>
            <a:spLocks noGrp="1"/>
          </p:cNvSpPr>
          <p:nvPr>
            <p:ph idx="1"/>
          </p:nvPr>
        </p:nvSpPr>
        <p:spPr>
          <a:xfrm>
            <a:off x="6090574" y="801866"/>
            <a:ext cx="5306084" cy="5230634"/>
          </a:xfrm>
        </p:spPr>
        <p:txBody>
          <a:bodyPr anchor="ctr">
            <a:normAutofit/>
          </a:bodyPr>
          <a:lstStyle/>
          <a:p>
            <a:r>
              <a:rPr lang="en-US" sz="2400">
                <a:solidFill>
                  <a:srgbClr val="000000"/>
                </a:solidFill>
              </a:rPr>
              <a:t>BMI Does Not Equal Automatic Health</a:t>
            </a:r>
          </a:p>
          <a:p>
            <a:pPr lvl="1"/>
            <a:r>
              <a:rPr lang="en-US">
                <a:solidFill>
                  <a:srgbClr val="000000"/>
                </a:solidFill>
              </a:rPr>
              <a:t>In recent study:</a:t>
            </a:r>
          </a:p>
          <a:p>
            <a:pPr lvl="2"/>
            <a:r>
              <a:rPr lang="en-US" sz="2400">
                <a:solidFill>
                  <a:srgbClr val="000000"/>
                </a:solidFill>
              </a:rPr>
              <a:t>1/3 of “normal” BMI patients had markers of CV disease</a:t>
            </a:r>
          </a:p>
          <a:p>
            <a:pPr lvl="2"/>
            <a:r>
              <a:rPr lang="en-US" sz="2400">
                <a:solidFill>
                  <a:srgbClr val="000000"/>
                </a:solidFill>
              </a:rPr>
              <a:t>1/2 of “overweight” BMI patients had no indication of CV disease </a:t>
            </a:r>
          </a:p>
          <a:p>
            <a:pPr marL="0" indent="0">
              <a:buNone/>
            </a:pPr>
            <a:endParaRPr lang="en-US" sz="2400">
              <a:solidFill>
                <a:srgbClr val="000000"/>
              </a:solidFill>
            </a:endParaRPr>
          </a:p>
        </p:txBody>
      </p:sp>
      <p:sp>
        <p:nvSpPr>
          <p:cNvPr id="5" name="Rectangle 4">
            <a:extLst>
              <a:ext uri="{FF2B5EF4-FFF2-40B4-BE49-F238E27FC236}">
                <a16:creationId xmlns:a16="http://schemas.microsoft.com/office/drawing/2014/main" id="{0ECCC8A1-AE9A-4B9E-AC27-EB88A37E5919}"/>
              </a:ext>
            </a:extLst>
          </p:cNvPr>
          <p:cNvSpPr/>
          <p:nvPr/>
        </p:nvSpPr>
        <p:spPr>
          <a:xfrm>
            <a:off x="5295233" y="5070148"/>
            <a:ext cx="6096000" cy="1200329"/>
          </a:xfrm>
          <a:prstGeom prst="rect">
            <a:avLst/>
          </a:prstGeom>
        </p:spPr>
        <p:txBody>
          <a:bodyPr>
            <a:spAutoFit/>
          </a:bodyPr>
          <a:lstStyle/>
          <a:p>
            <a:r>
              <a:rPr lang="en-US" dirty="0"/>
              <a:t>Tomiyama AJ, et al. Misclassification of cardiometabolic health when using body mass index categories in NHANES 2005–2012. </a:t>
            </a:r>
            <a:r>
              <a:rPr lang="en-US" i="1" dirty="0"/>
              <a:t>International Journal of Obesity</a:t>
            </a:r>
            <a:r>
              <a:rPr lang="en-US" dirty="0"/>
              <a:t> </a:t>
            </a:r>
            <a:r>
              <a:rPr lang="en-US" b="1" dirty="0"/>
              <a:t>volume40</a:t>
            </a:r>
            <a:r>
              <a:rPr lang="en-US" dirty="0"/>
              <a:t>, pages883–886 (2016)</a:t>
            </a:r>
          </a:p>
        </p:txBody>
      </p:sp>
    </p:spTree>
    <p:extLst>
      <p:ext uri="{BB962C8B-B14F-4D97-AF65-F5344CB8AC3E}">
        <p14:creationId xmlns:p14="http://schemas.microsoft.com/office/powerpoint/2010/main" val="1227690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84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A7F34C98-9338-411F-866F-396D92D7D6C4}"/>
              </a:ext>
            </a:extLst>
          </p:cNvPr>
          <p:cNvPicPr>
            <a:picLocks noGrp="1" noChangeAspect="1"/>
          </p:cNvPicPr>
          <p:nvPr>
            <p:ph idx="1"/>
          </p:nvPr>
        </p:nvPicPr>
        <p:blipFill>
          <a:blip r:embed="rId2"/>
          <a:stretch>
            <a:fillRect/>
          </a:stretch>
        </p:blipFill>
        <p:spPr>
          <a:xfrm>
            <a:off x="2116667" y="643467"/>
            <a:ext cx="7958666" cy="5571066"/>
          </a:xfrm>
          <a:prstGeom prst="rect">
            <a:avLst/>
          </a:prstGeom>
        </p:spPr>
      </p:pic>
    </p:spTree>
    <p:extLst>
      <p:ext uri="{BB962C8B-B14F-4D97-AF65-F5344CB8AC3E}">
        <p14:creationId xmlns:p14="http://schemas.microsoft.com/office/powerpoint/2010/main" val="588764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913CF3-FFB2-430A-8E31-62E79E012B54}"/>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We Are More Than A Number On A Scale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Content Placeholder 3">
            <a:extLst>
              <a:ext uri="{FF2B5EF4-FFF2-40B4-BE49-F238E27FC236}">
                <a16:creationId xmlns:a16="http://schemas.microsoft.com/office/drawing/2014/main" id="{6C2A1676-2EF8-4441-9537-0B89ABA47D56}"/>
              </a:ext>
            </a:extLst>
          </p:cNvPr>
          <p:cNvPicPr>
            <a:picLocks noGrp="1" noChangeAspect="1"/>
          </p:cNvPicPr>
          <p:nvPr>
            <p:ph idx="1"/>
          </p:nvPr>
        </p:nvPicPr>
        <p:blipFill>
          <a:blip r:embed="rId2"/>
          <a:stretch>
            <a:fillRect/>
          </a:stretch>
        </p:blipFill>
        <p:spPr>
          <a:xfrm>
            <a:off x="5153822" y="852513"/>
            <a:ext cx="6553545" cy="5160916"/>
          </a:xfrm>
          <a:prstGeom prst="rect">
            <a:avLst/>
          </a:prstGeom>
        </p:spPr>
      </p:pic>
    </p:spTree>
    <p:extLst>
      <p:ext uri="{BB962C8B-B14F-4D97-AF65-F5344CB8AC3E}">
        <p14:creationId xmlns:p14="http://schemas.microsoft.com/office/powerpoint/2010/main" val="2519184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95600E-B5F2-4791-82F8-23EDE63B7E5B}"/>
              </a:ext>
            </a:extLst>
          </p:cNvPr>
          <p:cNvPicPr>
            <a:picLocks noChangeAspect="1"/>
          </p:cNvPicPr>
          <p:nvPr/>
        </p:nvPicPr>
        <p:blipFill>
          <a:blip r:embed="rId2"/>
          <a:stretch>
            <a:fillRect/>
          </a:stretch>
        </p:blipFill>
        <p:spPr>
          <a:xfrm>
            <a:off x="3440065" y="3586385"/>
            <a:ext cx="4130992" cy="2920095"/>
          </a:xfrm>
          <a:prstGeom prst="rect">
            <a:avLst/>
          </a:prstGeom>
        </p:spPr>
      </p:pic>
      <p:pic>
        <p:nvPicPr>
          <p:cNvPr id="4" name="Picture 3">
            <a:extLst>
              <a:ext uri="{FF2B5EF4-FFF2-40B4-BE49-F238E27FC236}">
                <a16:creationId xmlns:a16="http://schemas.microsoft.com/office/drawing/2014/main" id="{0819C8CC-CC48-499B-9DB9-C903D14B6B2A}"/>
              </a:ext>
            </a:extLst>
          </p:cNvPr>
          <p:cNvPicPr>
            <a:picLocks noChangeAspect="1"/>
          </p:cNvPicPr>
          <p:nvPr/>
        </p:nvPicPr>
        <p:blipFill>
          <a:blip r:embed="rId3"/>
          <a:stretch>
            <a:fillRect/>
          </a:stretch>
        </p:blipFill>
        <p:spPr>
          <a:xfrm rot="20716316">
            <a:off x="843165" y="1479623"/>
            <a:ext cx="5193801" cy="1881989"/>
          </a:xfrm>
          <a:prstGeom prst="rect">
            <a:avLst/>
          </a:prstGeom>
        </p:spPr>
      </p:pic>
      <p:pic>
        <p:nvPicPr>
          <p:cNvPr id="5" name="Picture 4">
            <a:extLst>
              <a:ext uri="{FF2B5EF4-FFF2-40B4-BE49-F238E27FC236}">
                <a16:creationId xmlns:a16="http://schemas.microsoft.com/office/drawing/2014/main" id="{803D3528-9A18-4B41-A80B-889C09C20455}"/>
              </a:ext>
            </a:extLst>
          </p:cNvPr>
          <p:cNvPicPr>
            <a:picLocks noChangeAspect="1"/>
          </p:cNvPicPr>
          <p:nvPr/>
        </p:nvPicPr>
        <p:blipFill>
          <a:blip r:embed="rId4"/>
          <a:stretch>
            <a:fillRect/>
          </a:stretch>
        </p:blipFill>
        <p:spPr>
          <a:xfrm rot="1389785">
            <a:off x="6619409" y="1430957"/>
            <a:ext cx="4728751" cy="3147997"/>
          </a:xfrm>
          <a:prstGeom prst="rect">
            <a:avLst/>
          </a:prstGeom>
        </p:spPr>
      </p:pic>
    </p:spTree>
    <p:extLst>
      <p:ext uri="{BB962C8B-B14F-4D97-AF65-F5344CB8AC3E}">
        <p14:creationId xmlns:p14="http://schemas.microsoft.com/office/powerpoint/2010/main" val="398131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http://mealtimehostage.files.wordpress.com/2013/07/satter-hierarchy-of-food-needs.jpg?w=333&amp;h=497">
            <a:extLst>
              <a:ext uri="{FF2B5EF4-FFF2-40B4-BE49-F238E27FC236}">
                <a16:creationId xmlns:a16="http://schemas.microsoft.com/office/drawing/2014/main" id="{1178FD6F-5D69-41D0-9D2D-4891BDB310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138" y="643466"/>
            <a:ext cx="3731055" cy="5568739"/>
          </a:xfrm>
          <a:prstGeom prst="rect">
            <a:avLst/>
          </a:prstGeom>
          <a:noFill/>
          <a:extLst>
            <a:ext uri="{909E8E84-426E-40DD-AFC4-6F175D3DCCD1}">
              <a14:hiddenFill xmlns:a14="http://schemas.microsoft.com/office/drawing/2010/main">
                <a:solidFill>
                  <a:srgbClr val="FFFFFF"/>
                </a:solidFill>
              </a14:hiddenFill>
            </a:ext>
          </a:extLst>
        </p:spPr>
      </p:pic>
      <p:sp>
        <p:nvSpPr>
          <p:cNvPr id="7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8A88D1F-10A3-4105-AF59-AF16AC2C700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Hierarchy of Food Needs</a:t>
            </a:r>
          </a:p>
        </p:txBody>
      </p:sp>
    </p:spTree>
    <p:extLst>
      <p:ext uri="{BB962C8B-B14F-4D97-AF65-F5344CB8AC3E}">
        <p14:creationId xmlns:p14="http://schemas.microsoft.com/office/powerpoint/2010/main" val="3703193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D474FBF6-A9D3-424F-93EB-FE02D7DFD951}"/>
              </a:ext>
            </a:extLst>
          </p:cNvPr>
          <p:cNvPicPr>
            <a:picLocks noGrp="1" noChangeAspect="1"/>
          </p:cNvPicPr>
          <p:nvPr>
            <p:ph idx="1"/>
          </p:nvPr>
        </p:nvPicPr>
        <p:blipFill>
          <a:blip r:embed="rId2"/>
          <a:stretch>
            <a:fillRect/>
          </a:stretch>
        </p:blipFill>
        <p:spPr>
          <a:xfrm>
            <a:off x="4835555" y="1600372"/>
            <a:ext cx="6070134" cy="3657255"/>
          </a:xfrm>
          <a:prstGeom prst="rect">
            <a:avLst/>
          </a:prstGeom>
        </p:spPr>
      </p:pic>
      <p:sp>
        <p:nvSpPr>
          <p:cNvPr id="4" name="AutoShape 2" descr="Image result for Food and Culture">
            <a:extLst>
              <a:ext uri="{FF2B5EF4-FFF2-40B4-BE49-F238E27FC236}">
                <a16:creationId xmlns:a16="http://schemas.microsoft.com/office/drawing/2014/main" id="{5AF6CB71-1132-455E-86B3-C894DF7A3FF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C16372E9-EB11-45E5-957E-B5869989182E}"/>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dirty="0">
                <a:solidFill>
                  <a:schemeClr val="bg1"/>
                </a:solidFill>
                <a:latin typeface="+mj-lt"/>
                <a:ea typeface="+mj-ea"/>
                <a:cs typeface="+mj-cs"/>
              </a:rPr>
              <a:t>Food and Culture</a:t>
            </a:r>
          </a:p>
        </p:txBody>
      </p:sp>
    </p:spTree>
    <p:extLst>
      <p:ext uri="{BB962C8B-B14F-4D97-AF65-F5344CB8AC3E}">
        <p14:creationId xmlns:p14="http://schemas.microsoft.com/office/powerpoint/2010/main" val="54552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056F9-62B5-43E0-A8DB-0FBEF8F8CC12}"/>
              </a:ext>
            </a:extLst>
          </p:cNvPr>
          <p:cNvSpPr>
            <a:spLocks noGrp="1"/>
          </p:cNvSpPr>
          <p:nvPr>
            <p:ph type="title"/>
          </p:nvPr>
        </p:nvSpPr>
        <p:spPr/>
        <p:txBody>
          <a:bodyPr/>
          <a:lstStyle/>
          <a:p>
            <a:r>
              <a:rPr lang="en-US" dirty="0"/>
              <a:t>An Interesting Perspective </a:t>
            </a:r>
          </a:p>
        </p:txBody>
      </p:sp>
      <p:sp>
        <p:nvSpPr>
          <p:cNvPr id="4" name="Speech Bubble: Rectangle 3">
            <a:extLst>
              <a:ext uri="{FF2B5EF4-FFF2-40B4-BE49-F238E27FC236}">
                <a16:creationId xmlns:a16="http://schemas.microsoft.com/office/drawing/2014/main" id="{89174983-2E3E-4767-9938-41113EB79E86}"/>
              </a:ext>
            </a:extLst>
          </p:cNvPr>
          <p:cNvSpPr/>
          <p:nvPr/>
        </p:nvSpPr>
        <p:spPr>
          <a:xfrm>
            <a:off x="1455062" y="1568139"/>
            <a:ext cx="9093666" cy="428156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Poor parents honored their kids’ junk food requests to nourish them emotionally, not to harm their health.</a:t>
            </a:r>
          </a:p>
        </p:txBody>
      </p:sp>
    </p:spTree>
    <p:extLst>
      <p:ext uri="{BB962C8B-B14F-4D97-AF65-F5344CB8AC3E}">
        <p14:creationId xmlns:p14="http://schemas.microsoft.com/office/powerpoint/2010/main" val="382764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D5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http://i.dailymail.co.uk/i/pix/2018/01/22/05/486F4AF600000578-5287181-image-a-12_1516599242283.jpg">
            <a:extLst>
              <a:ext uri="{FF2B5EF4-FFF2-40B4-BE49-F238E27FC236}">
                <a16:creationId xmlns:a16="http://schemas.microsoft.com/office/drawing/2014/main" id="{E70012D8-2572-4AF5-BEAE-510C0DB7F9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282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D2AF199-6070-4E18-8FC4-4E4141235237}"/>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Going From Weight to Health</a:t>
            </a:r>
          </a:p>
        </p:txBody>
      </p:sp>
      <p:sp>
        <p:nvSpPr>
          <p:cNvPr id="3" name="Content Placeholder 2">
            <a:extLst>
              <a:ext uri="{FF2B5EF4-FFF2-40B4-BE49-F238E27FC236}">
                <a16:creationId xmlns:a16="http://schemas.microsoft.com/office/drawing/2014/main" id="{C262BE11-1D5F-40D6-964F-EDA31940DA77}"/>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Goal is healthy food relationships/active living</a:t>
            </a:r>
          </a:p>
          <a:p>
            <a:pPr lvl="1"/>
            <a:r>
              <a:rPr lang="en-US" sz="2000">
                <a:solidFill>
                  <a:srgbClr val="FFFFFF"/>
                </a:solidFill>
              </a:rPr>
              <a:t>In ways that are pleasurable, relatable to life, culture, family</a:t>
            </a:r>
          </a:p>
          <a:p>
            <a:pPr lvl="1"/>
            <a:endParaRPr lang="en-US" sz="2000">
              <a:solidFill>
                <a:srgbClr val="FFFFFF"/>
              </a:solidFill>
            </a:endParaRPr>
          </a:p>
          <a:p>
            <a:pPr lvl="1"/>
            <a:r>
              <a:rPr lang="en-US" sz="2000">
                <a:solidFill>
                  <a:srgbClr val="FFFFFF"/>
                </a:solidFill>
              </a:rPr>
              <a:t>Change comes from self-acceptance not self-loathing </a:t>
            </a:r>
          </a:p>
          <a:p>
            <a:pPr lvl="1"/>
            <a:endParaRPr lang="en-US" sz="2000">
              <a:solidFill>
                <a:srgbClr val="FFFFFF"/>
              </a:solidFill>
            </a:endParaRPr>
          </a:p>
          <a:p>
            <a:pPr lvl="1"/>
            <a:endParaRPr lang="en-US" sz="2000">
              <a:solidFill>
                <a:srgbClr val="FFFFFF"/>
              </a:solidFill>
            </a:endParaRPr>
          </a:p>
          <a:p>
            <a:r>
              <a:rPr lang="en-US" sz="2000">
                <a:solidFill>
                  <a:srgbClr val="FFFFFF"/>
                </a:solidFill>
              </a:rPr>
              <a:t>Managing our own thoughts/biases is crucial </a:t>
            </a:r>
          </a:p>
        </p:txBody>
      </p:sp>
    </p:spTree>
    <p:extLst>
      <p:ext uri="{BB962C8B-B14F-4D97-AF65-F5344CB8AC3E}">
        <p14:creationId xmlns:p14="http://schemas.microsoft.com/office/powerpoint/2010/main" val="3946363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F73FCEB7-CD02-4399-BA74-12D9191D6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9" name="Picture 2" descr="https://babydot74.files.wordpress.com/2012/10/couchpotato.gif">
            <a:extLst>
              <a:ext uri="{FF2B5EF4-FFF2-40B4-BE49-F238E27FC236}">
                <a16:creationId xmlns:a16="http://schemas.microsoft.com/office/drawing/2014/main" id="{DDEF02AE-9D3F-481D-A374-05A4D63D47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53822" y="676807"/>
            <a:ext cx="6553545" cy="5512327"/>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6" name="Straight Connector 75">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0E10523-770F-4A81-BEC9-C665D142F26F}"/>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What HAES is NOT</a:t>
            </a:r>
          </a:p>
        </p:txBody>
      </p:sp>
    </p:spTree>
    <p:extLst>
      <p:ext uri="{BB962C8B-B14F-4D97-AF65-F5344CB8AC3E}">
        <p14:creationId xmlns:p14="http://schemas.microsoft.com/office/powerpoint/2010/main" val="1982461150"/>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0221"/>
            <a:ext cx="2115455" cy="189890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1418" y="450221"/>
            <a:ext cx="4421661"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21269"/>
            <a:ext cx="6697525"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CC95D478-A923-4EB5-AF9F-E8648FF340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3078" y="2576514"/>
            <a:ext cx="1705848" cy="1705848"/>
          </a:xfrm>
          <a:prstGeom prst="rect">
            <a:avLst/>
          </a:prstGeom>
        </p:spPr>
      </p:pic>
      <p:sp>
        <p:nvSpPr>
          <p:cNvPr id="2" name="Title 1">
            <a:extLst>
              <a:ext uri="{FF2B5EF4-FFF2-40B4-BE49-F238E27FC236}">
                <a16:creationId xmlns:a16="http://schemas.microsoft.com/office/drawing/2014/main" id="{DEFE0941-F3C2-4EB6-853F-D9C48FE9B101}"/>
              </a:ext>
            </a:extLst>
          </p:cNvPr>
          <p:cNvSpPr>
            <a:spLocks noGrp="1"/>
          </p:cNvSpPr>
          <p:nvPr>
            <p:ph type="title"/>
          </p:nvPr>
        </p:nvSpPr>
        <p:spPr>
          <a:xfrm>
            <a:off x="774700" y="762000"/>
            <a:ext cx="3759200" cy="3340100"/>
          </a:xfrm>
        </p:spPr>
        <p:txBody>
          <a:bodyPr>
            <a:normAutofit/>
          </a:bodyPr>
          <a:lstStyle/>
          <a:p>
            <a:r>
              <a:rPr lang="en-US">
                <a:solidFill>
                  <a:srgbClr val="FFFFFF"/>
                </a:solidFill>
              </a:rPr>
              <a:t>What Does This Mean in Practice </a:t>
            </a:r>
          </a:p>
        </p:txBody>
      </p:sp>
      <p:sp>
        <p:nvSpPr>
          <p:cNvPr id="3" name="Content Placeholder 2">
            <a:extLst>
              <a:ext uri="{FF2B5EF4-FFF2-40B4-BE49-F238E27FC236}">
                <a16:creationId xmlns:a16="http://schemas.microsoft.com/office/drawing/2014/main" id="{62FEF268-8F47-4877-A0E9-9FD429B093A6}"/>
              </a:ext>
            </a:extLst>
          </p:cNvPr>
          <p:cNvSpPr>
            <a:spLocks noGrp="1"/>
          </p:cNvSpPr>
          <p:nvPr>
            <p:ph idx="1"/>
          </p:nvPr>
        </p:nvSpPr>
        <p:spPr>
          <a:xfrm>
            <a:off x="7658103" y="795548"/>
            <a:ext cx="3759198" cy="5275603"/>
          </a:xfrm>
        </p:spPr>
        <p:txBody>
          <a:bodyPr anchor="ctr">
            <a:normAutofit/>
          </a:bodyPr>
          <a:lstStyle/>
          <a:p>
            <a:r>
              <a:rPr lang="en-US" dirty="0"/>
              <a:t>Weight is </a:t>
            </a:r>
            <a:r>
              <a:rPr lang="en-US" b="1" i="1" dirty="0"/>
              <a:t>not</a:t>
            </a:r>
            <a:r>
              <a:rPr lang="en-US" dirty="0"/>
              <a:t> the driving force of the conversation</a:t>
            </a:r>
          </a:p>
          <a:p>
            <a:endParaRPr lang="en-US" sz="2000" dirty="0"/>
          </a:p>
          <a:p>
            <a:r>
              <a:rPr lang="en-US" dirty="0"/>
              <a:t>“Ideal” weight is different for each body</a:t>
            </a:r>
          </a:p>
          <a:p>
            <a:endParaRPr lang="en-US" dirty="0"/>
          </a:p>
          <a:p>
            <a:r>
              <a:rPr lang="en-US" dirty="0"/>
              <a:t>Approach each session with “DO NO HARM” as goal. Assess family’s individual needs and strengths.</a:t>
            </a:r>
          </a:p>
          <a:p>
            <a:pPr lvl="2"/>
            <a:endParaRPr lang="en-US" dirty="0"/>
          </a:p>
          <a:p>
            <a:pPr lvl="1"/>
            <a:endParaRPr lang="en-US" sz="2000" dirty="0"/>
          </a:p>
        </p:txBody>
      </p:sp>
    </p:spTree>
    <p:extLst>
      <p:ext uri="{BB962C8B-B14F-4D97-AF65-F5344CB8AC3E}">
        <p14:creationId xmlns:p14="http://schemas.microsoft.com/office/powerpoint/2010/main" val="271427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D314-B145-4201-9FE2-DAA6147FAD39}"/>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dirty="0"/>
              <a:t>“Let the Client Lead the Dance” </a:t>
            </a:r>
          </a:p>
        </p:txBody>
      </p:sp>
      <p:pic>
        <p:nvPicPr>
          <p:cNvPr id="7" name="Content Placeholder 3" descr="A picture containing person, building, outdoor, man&#10;&#10;Description automatically generated">
            <a:extLst>
              <a:ext uri="{FF2B5EF4-FFF2-40B4-BE49-F238E27FC236}">
                <a16:creationId xmlns:a16="http://schemas.microsoft.com/office/drawing/2014/main" id="{A04CF504-B4FE-429A-9A4B-BF48B7ABD166}"/>
              </a:ext>
            </a:extLst>
          </p:cNvPr>
          <p:cNvPicPr>
            <a:picLocks noGrp="1" noChangeAspect="1"/>
          </p:cNvPicPr>
          <p:nvPr>
            <p:ph idx="1"/>
          </p:nvPr>
        </p:nvPicPr>
        <p:blipFill rotWithShape="1">
          <a:blip r:embed="rId2"/>
          <a:srcRect l="23344" r="3595"/>
          <a:stretch/>
        </p:blipFill>
        <p:spPr>
          <a:xfrm>
            <a:off x="20" y="10"/>
            <a:ext cx="7534636" cy="6857990"/>
          </a:xfrm>
          <a:prstGeom prst="rect">
            <a:avLst/>
          </a:prstGeom>
        </p:spPr>
      </p:pic>
    </p:spTree>
    <p:extLst>
      <p:ext uri="{BB962C8B-B14F-4D97-AF65-F5344CB8AC3E}">
        <p14:creationId xmlns:p14="http://schemas.microsoft.com/office/powerpoint/2010/main" val="4058483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12C849-B000-4549-AB57-E6A1B539A422}"/>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Focus on Autonomy</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EB5F945-E625-4221-9243-6C952AC303B3}"/>
              </a:ext>
            </a:extLst>
          </p:cNvPr>
          <p:cNvPicPr>
            <a:picLocks noChangeAspect="1"/>
          </p:cNvPicPr>
          <p:nvPr/>
        </p:nvPicPr>
        <p:blipFill>
          <a:blip r:embed="rId2"/>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191091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 name="Rectangle 16">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9B6D86-ED12-47E1-8DAD-1C2A2D547767}"/>
              </a:ext>
            </a:extLst>
          </p:cNvPr>
          <p:cNvSpPr>
            <a:spLocks noGrp="1"/>
          </p:cNvSpPr>
          <p:nvPr>
            <p:ph type="title"/>
          </p:nvPr>
        </p:nvSpPr>
        <p:spPr>
          <a:xfrm>
            <a:off x="1600200" y="4269282"/>
            <a:ext cx="8991600" cy="1264762"/>
          </a:xfrm>
          <a:solidFill>
            <a:srgbClr val="FFFFFF"/>
          </a:solidFill>
          <a:ln w="38100">
            <a:solidFill>
              <a:srgbClr val="404040"/>
            </a:solidFill>
            <a:miter lim="800000"/>
          </a:ln>
        </p:spPr>
        <p:txBody>
          <a:bodyPr vert="horz" lIns="91440" tIns="45720" rIns="91440" bIns="45720" rtlCol="0" anchor="ctr">
            <a:normAutofit/>
          </a:bodyPr>
          <a:lstStyle/>
          <a:p>
            <a:pPr algn="ctr"/>
            <a:r>
              <a:rPr lang="en-US" sz="4000">
                <a:solidFill>
                  <a:srgbClr val="404040"/>
                </a:solidFill>
              </a:rPr>
              <a:t>During Anthropometric Assessment</a:t>
            </a:r>
          </a:p>
        </p:txBody>
      </p:sp>
      <p:pic>
        <p:nvPicPr>
          <p:cNvPr id="6" name="Picture 5" descr="A screenshot of a cell phone&#10;&#10;Description automatically generated">
            <a:extLst>
              <a:ext uri="{FF2B5EF4-FFF2-40B4-BE49-F238E27FC236}">
                <a16:creationId xmlns:a16="http://schemas.microsoft.com/office/drawing/2014/main" id="{6A214081-92D7-4F18-988F-10EE900D3FEA}"/>
              </a:ext>
            </a:extLst>
          </p:cNvPr>
          <p:cNvPicPr>
            <a:picLocks noChangeAspect="1"/>
          </p:cNvPicPr>
          <p:nvPr/>
        </p:nvPicPr>
        <p:blipFill>
          <a:blip r:embed="rId2"/>
          <a:stretch>
            <a:fillRect/>
          </a:stretch>
        </p:blipFill>
        <p:spPr>
          <a:xfrm>
            <a:off x="648207" y="468977"/>
            <a:ext cx="5282186" cy="3539066"/>
          </a:xfrm>
          <a:prstGeom prst="rect">
            <a:avLst/>
          </a:prstGeom>
        </p:spPr>
      </p:pic>
      <p:pic>
        <p:nvPicPr>
          <p:cNvPr id="12" name="Picture 11" descr="A close up of a logo&#10;&#10;Description automatically generated">
            <a:extLst>
              <a:ext uri="{FF2B5EF4-FFF2-40B4-BE49-F238E27FC236}">
                <a16:creationId xmlns:a16="http://schemas.microsoft.com/office/drawing/2014/main" id="{5A37634E-A461-489F-A26B-A0D85D26F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868" y="1241688"/>
            <a:ext cx="5316388" cy="1993644"/>
          </a:xfrm>
          <a:prstGeom prst="rect">
            <a:avLst/>
          </a:prstGeom>
        </p:spPr>
      </p:pic>
    </p:spTree>
    <p:extLst>
      <p:ext uri="{BB962C8B-B14F-4D97-AF65-F5344CB8AC3E}">
        <p14:creationId xmlns:p14="http://schemas.microsoft.com/office/powerpoint/2010/main" val="1554134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A89041-8906-4A4E-A82C-7068D92889C2}"/>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Offer Choice </a:t>
            </a:r>
          </a:p>
        </p:txBody>
      </p:sp>
      <p:pic>
        <p:nvPicPr>
          <p:cNvPr id="4" name="Picture 3">
            <a:extLst>
              <a:ext uri="{FF2B5EF4-FFF2-40B4-BE49-F238E27FC236}">
                <a16:creationId xmlns:a16="http://schemas.microsoft.com/office/drawing/2014/main" id="{838CFC19-098B-4A80-8F2D-D5A5003D6636}"/>
              </a:ext>
            </a:extLst>
          </p:cNvPr>
          <p:cNvPicPr>
            <a:picLocks noChangeAspect="1"/>
          </p:cNvPicPr>
          <p:nvPr/>
        </p:nvPicPr>
        <p:blipFill>
          <a:blip r:embed="rId2"/>
          <a:stretch>
            <a:fillRect/>
          </a:stretch>
        </p:blipFill>
        <p:spPr>
          <a:xfrm>
            <a:off x="320040" y="492457"/>
            <a:ext cx="5455917" cy="3628184"/>
          </a:xfrm>
          <a:prstGeom prst="rect">
            <a:avLst/>
          </a:prstGeom>
        </p:spPr>
      </p:pic>
      <p:pic>
        <p:nvPicPr>
          <p:cNvPr id="5" name="Picture 4" descr="A close up of a logo&#10;&#10;Description automatically generated">
            <a:extLst>
              <a:ext uri="{FF2B5EF4-FFF2-40B4-BE49-F238E27FC236}">
                <a16:creationId xmlns:a16="http://schemas.microsoft.com/office/drawing/2014/main" id="{CB6F7534-BEA3-4DF5-8509-1E3753EF8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6043" y="1283565"/>
            <a:ext cx="5455917" cy="2045968"/>
          </a:xfrm>
          <a:prstGeom prst="rect">
            <a:avLst/>
          </a:prstGeom>
        </p:spPr>
      </p:pic>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642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DDD91FFC-193D-4F9F-8C25-B14356F7DF0E}"/>
              </a:ext>
            </a:extLst>
          </p:cNvPr>
          <p:cNvPicPr>
            <a:picLocks noGrp="1" noChangeAspect="1"/>
          </p:cNvPicPr>
          <p:nvPr>
            <p:ph idx="1"/>
          </p:nvPr>
        </p:nvPicPr>
        <p:blipFill rotWithShape="1">
          <a:blip r:embed="rId2"/>
          <a:srcRect b="443"/>
          <a:stretch/>
        </p:blipFill>
        <p:spPr>
          <a:xfrm>
            <a:off x="20" y="10"/>
            <a:ext cx="12191980" cy="6857990"/>
          </a:xfrm>
          <a:prstGeom prst="rect">
            <a:avLst/>
          </a:prstGeom>
        </p:spPr>
      </p:pic>
    </p:spTree>
    <p:extLst>
      <p:ext uri="{BB962C8B-B14F-4D97-AF65-F5344CB8AC3E}">
        <p14:creationId xmlns:p14="http://schemas.microsoft.com/office/powerpoint/2010/main" val="1790819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B3CB68-61F6-48BA-8923-98F0AC7A64FD}"/>
              </a:ext>
            </a:extLst>
          </p:cNvPr>
          <p:cNvSpPr>
            <a:spLocks noGrp="1"/>
          </p:cNvSpPr>
          <p:nvPr>
            <p:ph type="title"/>
          </p:nvPr>
        </p:nvSpPr>
        <p:spPr>
          <a:xfrm>
            <a:off x="863029" y="1012004"/>
            <a:ext cx="3416158" cy="4795408"/>
          </a:xfrm>
        </p:spPr>
        <p:txBody>
          <a:bodyPr>
            <a:normAutofit/>
          </a:bodyPr>
          <a:lstStyle/>
          <a:p>
            <a:r>
              <a:rPr lang="en-US">
                <a:solidFill>
                  <a:srgbClr val="FFFFFF"/>
                </a:solidFill>
              </a:rPr>
              <a:t>Our Approach </a:t>
            </a:r>
          </a:p>
        </p:txBody>
      </p:sp>
      <p:graphicFrame>
        <p:nvGraphicFramePr>
          <p:cNvPr id="13" name="Content Placeholder 2">
            <a:extLst>
              <a:ext uri="{FF2B5EF4-FFF2-40B4-BE49-F238E27FC236}">
                <a16:creationId xmlns:a16="http://schemas.microsoft.com/office/drawing/2014/main" id="{8622C6B4-DDB0-41B6-B74E-BFC9D08819BE}"/>
              </a:ext>
            </a:extLst>
          </p:cNvPr>
          <p:cNvGraphicFramePr>
            <a:graphicFrameLocks noGrp="1"/>
          </p:cNvGraphicFramePr>
          <p:nvPr>
            <p:ph idx="1"/>
            <p:extLst>
              <p:ext uri="{D42A27DB-BD31-4B8C-83A1-F6EECF244321}">
                <p14:modId xmlns:p14="http://schemas.microsoft.com/office/powerpoint/2010/main" val="264430357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2973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1ACEEB-DCDC-4E70-94B7-446668AA35DB}"/>
              </a:ext>
            </a:extLst>
          </p:cNvPr>
          <p:cNvSpPr>
            <a:spLocks noGrp="1"/>
          </p:cNvSpPr>
          <p:nvPr>
            <p:ph type="title"/>
          </p:nvPr>
        </p:nvSpPr>
        <p:spPr>
          <a:xfrm>
            <a:off x="838200" y="5529884"/>
            <a:ext cx="7719381" cy="1096331"/>
          </a:xfrm>
        </p:spPr>
        <p:txBody>
          <a:bodyPr>
            <a:normAutofit/>
          </a:bodyPr>
          <a:lstStyle/>
          <a:p>
            <a:r>
              <a:rPr lang="en-US"/>
              <a:t>Impact </a:t>
            </a:r>
          </a:p>
        </p:txBody>
      </p:sp>
      <p:sp>
        <p:nvSpPr>
          <p:cNvPr id="12" name="Freeform: Shape 11">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CDF4EB42-5FFA-471D-8157-8F427275E6EE}"/>
              </a:ext>
            </a:extLst>
          </p:cNvPr>
          <p:cNvGraphicFramePr>
            <a:graphicFrameLocks noGrp="1"/>
          </p:cNvGraphicFramePr>
          <p:nvPr>
            <p:ph idx="1"/>
            <p:extLst>
              <p:ext uri="{D42A27DB-BD31-4B8C-83A1-F6EECF244321}">
                <p14:modId xmlns:p14="http://schemas.microsoft.com/office/powerpoint/2010/main" val="3929334125"/>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5902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descr="A large building&#10;&#10;Description automatically generated">
            <a:extLst>
              <a:ext uri="{FF2B5EF4-FFF2-40B4-BE49-F238E27FC236}">
                <a16:creationId xmlns:a16="http://schemas.microsoft.com/office/drawing/2014/main" id="{993C81B6-CF4D-4253-A37B-F8E61D55C9CA}"/>
              </a:ext>
            </a:extLst>
          </p:cNvPr>
          <p:cNvPicPr>
            <a:picLocks noGrp="1" noChangeAspect="1"/>
          </p:cNvPicPr>
          <p:nvPr>
            <p:ph idx="1"/>
          </p:nvPr>
        </p:nvPicPr>
        <p:blipFill rotWithShape="1">
          <a:blip r:embed="rId2"/>
          <a:srcRect t="9091" r="9091"/>
          <a:stretch/>
        </p:blipFill>
        <p:spPr>
          <a:xfrm>
            <a:off x="20" y="10"/>
            <a:ext cx="12191980" cy="6857989"/>
          </a:xfrm>
          <a:prstGeom prst="rect">
            <a:avLst/>
          </a:prstGeom>
        </p:spPr>
      </p:pic>
      <p:sp>
        <p:nvSpPr>
          <p:cNvPr id="10" name="Freeform 6">
            <a:extLst>
              <a:ext uri="{FF2B5EF4-FFF2-40B4-BE49-F238E27FC236}">
                <a16:creationId xmlns:a16="http://schemas.microsoft.com/office/drawing/2014/main" id="{B6E71514-6080-46DE-A03E-E6BCFB1D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02481" y="3900290"/>
            <a:ext cx="6732173" cy="2319536"/>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66683B"/>
          </a:solidFill>
          <a:ln w="19050">
            <a:noFill/>
          </a:ln>
          <a:effectLst>
            <a:outerShdw blurRad="76200" sx="101000" sy="101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E484CD0-E6C2-4BB2-80CB-E34E4BCAEC2A}"/>
              </a:ext>
            </a:extLst>
          </p:cNvPr>
          <p:cNvSpPr>
            <a:spLocks noGrp="1"/>
          </p:cNvSpPr>
          <p:nvPr>
            <p:ph type="title"/>
          </p:nvPr>
        </p:nvSpPr>
        <p:spPr>
          <a:xfrm>
            <a:off x="1122519" y="4170556"/>
            <a:ext cx="6108451" cy="1296603"/>
          </a:xfrm>
        </p:spPr>
        <p:txBody>
          <a:bodyPr vert="horz" lIns="91440" tIns="45720" rIns="91440" bIns="45720" rtlCol="0" anchor="b">
            <a:normAutofit/>
          </a:bodyPr>
          <a:lstStyle/>
          <a:p>
            <a:r>
              <a:rPr lang="en-US" sz="3800">
                <a:solidFill>
                  <a:srgbClr val="FFFFFF"/>
                </a:solidFill>
              </a:rPr>
              <a:t>Reality </a:t>
            </a:r>
          </a:p>
        </p:txBody>
      </p:sp>
    </p:spTree>
    <p:extLst>
      <p:ext uri="{BB962C8B-B14F-4D97-AF65-F5344CB8AC3E}">
        <p14:creationId xmlns:p14="http://schemas.microsoft.com/office/powerpoint/2010/main" val="2953167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5" name="Picture 2" descr="Image result for Policy">
            <a:extLst>
              <a:ext uri="{FF2B5EF4-FFF2-40B4-BE49-F238E27FC236}">
                <a16:creationId xmlns:a16="http://schemas.microsoft.com/office/drawing/2014/main" id="{8A24AA52-3FE6-4F1F-A0A2-CA8D0F3E011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768" b="696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292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Image result for Next Steps">
            <a:extLst>
              <a:ext uri="{FF2B5EF4-FFF2-40B4-BE49-F238E27FC236}">
                <a16:creationId xmlns:a16="http://schemas.microsoft.com/office/drawing/2014/main" id="{613606FC-D089-412A-845D-C3C179473B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07" b="752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038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3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1" name="Picture 2" descr="Image result for questions">
            <a:extLst>
              <a:ext uri="{FF2B5EF4-FFF2-40B4-BE49-F238E27FC236}">
                <a16:creationId xmlns:a16="http://schemas.microsoft.com/office/drawing/2014/main" id="{564D9C1E-49FD-40FD-AB0B-F4D2EA28AD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3467" y="893572"/>
            <a:ext cx="10905066" cy="5070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144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5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map&#10;&#10;Description automatically generated">
            <a:extLst>
              <a:ext uri="{FF2B5EF4-FFF2-40B4-BE49-F238E27FC236}">
                <a16:creationId xmlns:a16="http://schemas.microsoft.com/office/drawing/2014/main" id="{58B1DB27-9FCB-431C-ADA5-24534BB3E2C1}"/>
              </a:ext>
            </a:extLst>
          </p:cNvPr>
          <p:cNvPicPr>
            <a:picLocks noChangeAspect="1"/>
          </p:cNvPicPr>
          <p:nvPr/>
        </p:nvPicPr>
        <p:blipFill>
          <a:blip r:embed="rId2"/>
          <a:stretch>
            <a:fillRect/>
          </a:stretch>
        </p:blipFill>
        <p:spPr>
          <a:xfrm>
            <a:off x="4069525" y="643467"/>
            <a:ext cx="4052950" cy="5571066"/>
          </a:xfrm>
          <a:prstGeom prst="rect">
            <a:avLst/>
          </a:prstGeom>
        </p:spPr>
      </p:pic>
    </p:spTree>
    <p:extLst>
      <p:ext uri="{BB962C8B-B14F-4D97-AF65-F5344CB8AC3E}">
        <p14:creationId xmlns:p14="http://schemas.microsoft.com/office/powerpoint/2010/main" val="2117879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8F88D2-8829-42FC-90E6-40ACBC8CA684}"/>
              </a:ext>
            </a:extLst>
          </p:cNvPr>
          <p:cNvSpPr>
            <a:spLocks noGrp="1"/>
          </p:cNvSpPr>
          <p:nvPr>
            <p:ph type="title"/>
          </p:nvPr>
        </p:nvSpPr>
        <p:spPr>
          <a:xfrm>
            <a:off x="863029" y="1012004"/>
            <a:ext cx="3416158" cy="4795408"/>
          </a:xfrm>
        </p:spPr>
        <p:txBody>
          <a:bodyPr>
            <a:normAutofit/>
          </a:bodyPr>
          <a:lstStyle/>
          <a:p>
            <a:r>
              <a:rPr lang="en-US" sz="3700">
                <a:solidFill>
                  <a:srgbClr val="FFFFFF"/>
                </a:solidFill>
              </a:rPr>
              <a:t>A No Harm Approach to Anthropometric Assessment in CNMI</a:t>
            </a:r>
          </a:p>
        </p:txBody>
      </p:sp>
      <p:graphicFrame>
        <p:nvGraphicFramePr>
          <p:cNvPr id="5" name="Content Placeholder 2">
            <a:extLst>
              <a:ext uri="{FF2B5EF4-FFF2-40B4-BE49-F238E27FC236}">
                <a16:creationId xmlns:a16="http://schemas.microsoft.com/office/drawing/2014/main" id="{62F8C7D4-10B5-4D79-AA85-87EFE10FA205}"/>
              </a:ext>
            </a:extLst>
          </p:cNvPr>
          <p:cNvGraphicFramePr>
            <a:graphicFrameLocks noGrp="1"/>
          </p:cNvGraphicFramePr>
          <p:nvPr>
            <p:ph idx="1"/>
            <p:extLst>
              <p:ext uri="{D42A27DB-BD31-4B8C-83A1-F6EECF244321}">
                <p14:modId xmlns:p14="http://schemas.microsoft.com/office/powerpoint/2010/main" val="321225555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3731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descr="An island in the middle of a body of water&#10;&#10;Description automatically generated">
            <a:extLst>
              <a:ext uri="{FF2B5EF4-FFF2-40B4-BE49-F238E27FC236}">
                <a16:creationId xmlns:a16="http://schemas.microsoft.com/office/drawing/2014/main" id="{88F5BCAC-232D-4BDC-A245-64C3BA13C58A}"/>
              </a:ext>
            </a:extLst>
          </p:cNvPr>
          <p:cNvPicPr>
            <a:picLocks noGrp="1" noChangeAspect="1"/>
          </p:cNvPicPr>
          <p:nvPr>
            <p:ph idx="1"/>
          </p:nvPr>
        </p:nvPicPr>
        <p:blipFill rotWithShape="1">
          <a:blip r:embed="rId2"/>
          <a:srcRect l="18208" r="6236"/>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7B79A6-5B46-4E8C-9436-9AFEB48B171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CNMI</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4872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map&#10;&#10;Description automatically generated">
            <a:extLst>
              <a:ext uri="{FF2B5EF4-FFF2-40B4-BE49-F238E27FC236}">
                <a16:creationId xmlns:a16="http://schemas.microsoft.com/office/drawing/2014/main" id="{68E8FD24-FC56-41E8-9C8A-53E54DDA212B}"/>
              </a:ext>
            </a:extLst>
          </p:cNvPr>
          <p:cNvPicPr>
            <a:picLocks noChangeAspect="1"/>
          </p:cNvPicPr>
          <p:nvPr/>
        </p:nvPicPr>
        <p:blipFill>
          <a:blip r:embed="rId2"/>
          <a:stretch>
            <a:fillRect/>
          </a:stretch>
        </p:blipFill>
        <p:spPr>
          <a:xfrm>
            <a:off x="643467" y="1787637"/>
            <a:ext cx="5294716" cy="3282724"/>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map&#10;&#10;Description automatically generated">
            <a:extLst>
              <a:ext uri="{FF2B5EF4-FFF2-40B4-BE49-F238E27FC236}">
                <a16:creationId xmlns:a16="http://schemas.microsoft.com/office/drawing/2014/main" id="{935F453C-A517-4E90-AC5B-D05C471AF7C2}"/>
              </a:ext>
            </a:extLst>
          </p:cNvPr>
          <p:cNvPicPr>
            <a:picLocks noChangeAspect="1"/>
          </p:cNvPicPr>
          <p:nvPr/>
        </p:nvPicPr>
        <p:blipFill>
          <a:blip r:embed="rId3"/>
          <a:stretch>
            <a:fillRect/>
          </a:stretch>
        </p:blipFill>
        <p:spPr>
          <a:xfrm>
            <a:off x="6253817" y="1397153"/>
            <a:ext cx="5294715" cy="4063693"/>
          </a:xfrm>
          <a:prstGeom prst="rect">
            <a:avLst/>
          </a:prstGeom>
        </p:spPr>
      </p:pic>
    </p:spTree>
    <p:extLst>
      <p:ext uri="{BB962C8B-B14F-4D97-AF65-F5344CB8AC3E}">
        <p14:creationId xmlns:p14="http://schemas.microsoft.com/office/powerpoint/2010/main" val="258521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FA6E42DD-82B4-4AA9-AEF3-987007591570}"/>
              </a:ext>
            </a:extLst>
          </p:cNvPr>
          <p:cNvPicPr>
            <a:picLocks noChangeAspect="1"/>
          </p:cNvPicPr>
          <p:nvPr/>
        </p:nvPicPr>
        <p:blipFill rotWithShape="1">
          <a:blip r:embed="rId2"/>
          <a:srcRect t="8999" b="37845"/>
          <a:stretch/>
        </p:blipFill>
        <p:spPr>
          <a:xfrm>
            <a:off x="20" y="10"/>
            <a:ext cx="12191980" cy="6857990"/>
          </a:xfrm>
          <a:prstGeom prst="rect">
            <a:avLst/>
          </a:prstGeom>
        </p:spPr>
      </p:pic>
    </p:spTree>
    <p:extLst>
      <p:ext uri="{BB962C8B-B14F-4D97-AF65-F5344CB8AC3E}">
        <p14:creationId xmlns:p14="http://schemas.microsoft.com/office/powerpoint/2010/main" val="1907826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descr="A person sitting on a table&#10;&#10;Description automatically generated">
            <a:extLst>
              <a:ext uri="{FF2B5EF4-FFF2-40B4-BE49-F238E27FC236}">
                <a16:creationId xmlns:a16="http://schemas.microsoft.com/office/drawing/2014/main" id="{ABF6C2ED-53CD-4DC6-B205-12A648A40046}"/>
              </a:ext>
            </a:extLst>
          </p:cNvPr>
          <p:cNvPicPr>
            <a:picLocks noGrp="1" noChangeAspect="1"/>
          </p:cNvPicPr>
          <p:nvPr>
            <p:ph idx="1"/>
          </p:nvPr>
        </p:nvPicPr>
        <p:blipFill rotWithShape="1">
          <a:blip r:embed="rId2"/>
          <a:srcRect t="21438" b="3562"/>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6E4A2B-D7BE-40FF-9421-E00C888B92E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The Need to Address Weight From A Different Point of View</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0437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689</Words>
  <Application>Microsoft Office PowerPoint</Application>
  <PresentationFormat>Widescreen</PresentationFormat>
  <Paragraphs>85</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Wingdings</vt:lpstr>
      <vt:lpstr>Office Theme</vt:lpstr>
      <vt:lpstr>Weight…Wait, Don’t Tell Me</vt:lpstr>
      <vt:lpstr>PowerPoint Presentation</vt:lpstr>
      <vt:lpstr>PowerPoint Presentation</vt:lpstr>
      <vt:lpstr>PowerPoint Presentation</vt:lpstr>
      <vt:lpstr>A No Harm Approach to Anthropometric Assessment in CNMI</vt:lpstr>
      <vt:lpstr>CNMI</vt:lpstr>
      <vt:lpstr>PowerPoint Presentation</vt:lpstr>
      <vt:lpstr>PowerPoint Presentation</vt:lpstr>
      <vt:lpstr>The Need to Address Weight From A Different Point of View</vt:lpstr>
      <vt:lpstr>Imagine This Scenario</vt:lpstr>
      <vt:lpstr>PowerPoint Presentation</vt:lpstr>
      <vt:lpstr>Health At Every Size</vt:lpstr>
      <vt:lpstr>What is Health At Every Size</vt:lpstr>
      <vt:lpstr>All Roads Lead to Life Style </vt:lpstr>
      <vt:lpstr>Health At Every Size Challenges</vt:lpstr>
      <vt:lpstr>Not all Fat is Equal </vt:lpstr>
      <vt:lpstr>Is Weight Itself The “Savior”</vt:lpstr>
      <vt:lpstr>PowerPoint Presentation</vt:lpstr>
      <vt:lpstr>We Are More Than A Number On A Scale</vt:lpstr>
      <vt:lpstr>Hierarchy of Food Needs</vt:lpstr>
      <vt:lpstr>Food and Culture</vt:lpstr>
      <vt:lpstr>An Interesting Perspective </vt:lpstr>
      <vt:lpstr>Going From Weight to Health</vt:lpstr>
      <vt:lpstr>What HAES is NOT</vt:lpstr>
      <vt:lpstr>What Does This Mean in Practice </vt:lpstr>
      <vt:lpstr>“Let the Client Lead the Dance” </vt:lpstr>
      <vt:lpstr>Focus on Autonomy</vt:lpstr>
      <vt:lpstr>During Anthropometric Assessment</vt:lpstr>
      <vt:lpstr>Offer Choice </vt:lpstr>
      <vt:lpstr>Our Approach </vt:lpstr>
      <vt:lpstr>Impact </vt:lpstr>
      <vt:lpstr>Reality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Weight…Wait, Don’t Tell Me</dc:title>
  <dc:creator>Pinnacle Prevention</dc:creator>
  <cp:lastModifiedBy>Pinnacle Prevention</cp:lastModifiedBy>
  <cp:revision>2</cp:revision>
  <dcterms:created xsi:type="dcterms:W3CDTF">2019-03-22T22:57:33Z</dcterms:created>
  <dcterms:modified xsi:type="dcterms:W3CDTF">2019-03-22T23:03:31Z</dcterms:modified>
</cp:coreProperties>
</file>