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8"/>
  </p:notesMasterIdLst>
  <p:sldIdLst>
    <p:sldId id="256" r:id="rId2"/>
    <p:sldId id="258" r:id="rId3"/>
    <p:sldId id="259" r:id="rId4"/>
    <p:sldId id="262" r:id="rId5"/>
    <p:sldId id="272" r:id="rId6"/>
    <p:sldId id="257" r:id="rId7"/>
    <p:sldId id="260" r:id="rId8"/>
    <p:sldId id="261" r:id="rId9"/>
    <p:sldId id="264" r:id="rId10"/>
    <p:sldId id="273" r:id="rId11"/>
    <p:sldId id="278" r:id="rId12"/>
    <p:sldId id="280" r:id="rId13"/>
    <p:sldId id="279" r:id="rId14"/>
    <p:sldId id="281" r:id="rId15"/>
    <p:sldId id="282" r:id="rId16"/>
    <p:sldId id="26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939F33D-0312-F210-E3F1-DA8E2AE632F8}" name="Joey Shephard" initials="JS" userId="S::joey@qjsdesignstudio.com::1628f551-dc3f-4f69-b1af-2f7bb75da994" providerId="AD"/>
  <p188:author id="{30E5BAA8-08F8-123C-C874-B5FBFC73C4B3}" name="Ashley King" initials="AK" userId="7OmBzGlvVxAFzu5TujMKahRgKrI6HIav8zG3nFmVwLw="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DE9F2"/>
    <a:srgbClr val="C1DDE7"/>
    <a:srgbClr val="D7F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08150B-8013-49C8-A69E-9C39D7A77B2B}" v="71" dt="2026-06-11T23:56:36.9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205"/>
    <p:restoredTop sz="86471"/>
  </p:normalViewPr>
  <p:slideViewPr>
    <p:cSldViewPr snapToGrid="0">
      <p:cViewPr>
        <p:scale>
          <a:sx n="110" d="100"/>
          <a:sy n="110" d="100"/>
        </p:scale>
        <p:origin x="696" y="5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E3AC1E-B874-DD4C-8442-45EC940564BB}" type="datetimeFigureOut">
              <a:rPr lang="en-US" smtClean="0"/>
              <a:t>6/16/26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755A9-4796-1541-BBB8-9AE0EAB0B195}" type="slidenum">
              <a:rPr lang="en-US" smtClean="0"/>
              <a:t>‹#›</a:t>
            </a:fld>
            <a:endParaRPr lang="en-US"/>
          </a:p>
        </p:txBody>
      </p:sp>
    </p:spTree>
    <p:extLst>
      <p:ext uri="{BB962C8B-B14F-4D97-AF65-F5344CB8AC3E}">
        <p14:creationId xmlns:p14="http://schemas.microsoft.com/office/powerpoint/2010/main" val="1464507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8755A9-4796-1541-BBB8-9AE0EAB0B195}" type="slidenum">
              <a:rPr lang="en-US" smtClean="0"/>
              <a:t>1</a:t>
            </a:fld>
            <a:endParaRPr lang="en-US"/>
          </a:p>
        </p:txBody>
      </p:sp>
    </p:spTree>
    <p:extLst>
      <p:ext uri="{BB962C8B-B14F-4D97-AF65-F5344CB8AC3E}">
        <p14:creationId xmlns:p14="http://schemas.microsoft.com/office/powerpoint/2010/main" val="2934950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8755A9-4796-1541-BBB8-9AE0EAB0B195}" type="slidenum">
              <a:rPr lang="en-US" smtClean="0"/>
              <a:t>2</a:t>
            </a:fld>
            <a:endParaRPr lang="en-US"/>
          </a:p>
        </p:txBody>
      </p:sp>
    </p:spTree>
    <p:extLst>
      <p:ext uri="{BB962C8B-B14F-4D97-AF65-F5344CB8AC3E}">
        <p14:creationId xmlns:p14="http://schemas.microsoft.com/office/powerpoint/2010/main" val="975566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8755A9-4796-1541-BBB8-9AE0EAB0B195}" type="slidenum">
              <a:rPr lang="en-US" smtClean="0"/>
              <a:t>3</a:t>
            </a:fld>
            <a:endParaRPr lang="en-US"/>
          </a:p>
        </p:txBody>
      </p:sp>
    </p:spTree>
    <p:extLst>
      <p:ext uri="{BB962C8B-B14F-4D97-AF65-F5344CB8AC3E}">
        <p14:creationId xmlns:p14="http://schemas.microsoft.com/office/powerpoint/2010/main" val="320711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8755A9-4796-1541-BBB8-9AE0EAB0B195}" type="slidenum">
              <a:rPr lang="en-US" smtClean="0"/>
              <a:t>4</a:t>
            </a:fld>
            <a:endParaRPr lang="en-US"/>
          </a:p>
        </p:txBody>
      </p:sp>
    </p:spTree>
    <p:extLst>
      <p:ext uri="{BB962C8B-B14F-4D97-AF65-F5344CB8AC3E}">
        <p14:creationId xmlns:p14="http://schemas.microsoft.com/office/powerpoint/2010/main" val="4146051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8755A9-4796-1541-BBB8-9AE0EAB0B195}" type="slidenum">
              <a:rPr lang="en-US" smtClean="0"/>
              <a:t>6</a:t>
            </a:fld>
            <a:endParaRPr lang="en-US"/>
          </a:p>
        </p:txBody>
      </p:sp>
    </p:spTree>
    <p:extLst>
      <p:ext uri="{BB962C8B-B14F-4D97-AF65-F5344CB8AC3E}">
        <p14:creationId xmlns:p14="http://schemas.microsoft.com/office/powerpoint/2010/main" val="3318169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8755A9-4796-1541-BBB8-9AE0EAB0B195}" type="slidenum">
              <a:rPr lang="en-US" smtClean="0"/>
              <a:t>7</a:t>
            </a:fld>
            <a:endParaRPr lang="en-US"/>
          </a:p>
        </p:txBody>
      </p:sp>
    </p:spTree>
    <p:extLst>
      <p:ext uri="{BB962C8B-B14F-4D97-AF65-F5344CB8AC3E}">
        <p14:creationId xmlns:p14="http://schemas.microsoft.com/office/powerpoint/2010/main" val="46514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8755A9-4796-1541-BBB8-9AE0EAB0B195}" type="slidenum">
              <a:rPr lang="en-US" smtClean="0"/>
              <a:t>8</a:t>
            </a:fld>
            <a:endParaRPr lang="en-US"/>
          </a:p>
        </p:txBody>
      </p:sp>
    </p:spTree>
    <p:extLst>
      <p:ext uri="{BB962C8B-B14F-4D97-AF65-F5344CB8AC3E}">
        <p14:creationId xmlns:p14="http://schemas.microsoft.com/office/powerpoint/2010/main" val="64483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8755A9-4796-1541-BBB8-9AE0EAB0B195}" type="slidenum">
              <a:rPr lang="en-US" smtClean="0"/>
              <a:t>10</a:t>
            </a:fld>
            <a:endParaRPr lang="en-US"/>
          </a:p>
        </p:txBody>
      </p:sp>
    </p:spTree>
    <p:extLst>
      <p:ext uri="{BB962C8B-B14F-4D97-AF65-F5344CB8AC3E}">
        <p14:creationId xmlns:p14="http://schemas.microsoft.com/office/powerpoint/2010/main" val="4231272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8755A9-4796-1541-BBB8-9AE0EAB0B195}" type="slidenum">
              <a:rPr lang="en-US" smtClean="0"/>
              <a:t>14</a:t>
            </a:fld>
            <a:endParaRPr lang="en-US"/>
          </a:p>
        </p:txBody>
      </p:sp>
    </p:spTree>
    <p:extLst>
      <p:ext uri="{BB962C8B-B14F-4D97-AF65-F5344CB8AC3E}">
        <p14:creationId xmlns:p14="http://schemas.microsoft.com/office/powerpoint/2010/main" val="12258223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5D1C12B-EA71-E279-F5CC-BFC6E4AC007F}"/>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090A8FF1-D89A-049A-4390-A6EF60A66C46}"/>
              </a:ext>
            </a:extLst>
          </p:cNvPr>
          <p:cNvPicPr>
            <a:picLocks noChangeAspect="1"/>
          </p:cNvPicPr>
          <p:nvPr userDrawn="1"/>
        </p:nvPicPr>
        <p:blipFill>
          <a:blip r:embed="rId3"/>
          <a:stretch>
            <a:fillRect/>
          </a:stretch>
        </p:blipFill>
        <p:spPr>
          <a:xfrm>
            <a:off x="715108" y="5944730"/>
            <a:ext cx="2526856" cy="661577"/>
          </a:xfrm>
          <a:prstGeom prst="rect">
            <a:avLst/>
          </a:prstGeom>
        </p:spPr>
      </p:pic>
    </p:spTree>
    <p:extLst>
      <p:ext uri="{BB962C8B-B14F-4D97-AF65-F5344CB8AC3E}">
        <p14:creationId xmlns:p14="http://schemas.microsoft.com/office/powerpoint/2010/main" val="321996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F4DE6A-9B91-CBA1-EE00-A678995C5630}"/>
              </a:ext>
            </a:extLst>
          </p:cNvPr>
          <p:cNvSpPr>
            <a:spLocks noGrp="1" noRot="1" noMove="1" noResize="1" noEditPoints="1" noAdjustHandles="1" noChangeArrowheads="1" noChangeShapeType="1"/>
          </p:cNvSpPr>
          <p:nvPr userDrawn="1"/>
        </p:nvSpPr>
        <p:spPr>
          <a:xfrm>
            <a:off x="0" y="6176963"/>
            <a:ext cx="12192000" cy="68103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460722-F348-D21A-B941-90CBA8AB5B7B}"/>
              </a:ext>
            </a:extLst>
          </p:cNvPr>
          <p:cNvSpPr>
            <a:spLocks noGrp="1"/>
          </p:cNvSpPr>
          <p:nvPr>
            <p:ph type="title"/>
          </p:nvPr>
        </p:nvSpPr>
        <p:spPr>
          <a:xfrm>
            <a:off x="838200" y="718457"/>
            <a:ext cx="10515600" cy="681135"/>
          </a:xfrm>
        </p:spPr>
        <p:txBody>
          <a:bodyPr/>
          <a:lstStyle>
            <a:lvl1pPr>
              <a:defRPr b="1">
                <a:solidFill>
                  <a:schemeClr val="tx2"/>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0DFDAF24-7C52-F537-A6DE-A1A9974D4DDF}"/>
              </a:ext>
            </a:extLst>
          </p:cNvPr>
          <p:cNvSpPr>
            <a:spLocks noGrp="1"/>
          </p:cNvSpPr>
          <p:nvPr>
            <p:ph type="sldNum" sz="quarter" idx="12"/>
          </p:nvPr>
        </p:nvSpPr>
        <p:spPr/>
        <p:txBody>
          <a:bodyPr/>
          <a:lstStyle>
            <a:lvl1pPr>
              <a:defRPr sz="1400">
                <a:solidFill>
                  <a:schemeClr val="bg1"/>
                </a:solidFill>
              </a:defRPr>
            </a:lvl1pPr>
          </a:lstStyle>
          <a:p>
            <a:fld id="{1D726D3F-2081-8446-9ACB-F431D95CD18F}" type="slidenum">
              <a:rPr lang="en-US" smtClean="0"/>
              <a:pPr/>
              <a:t>‹#›</a:t>
            </a:fld>
            <a:endParaRPr lang="en-US" sz="1400" dirty="0"/>
          </a:p>
        </p:txBody>
      </p:sp>
      <p:pic>
        <p:nvPicPr>
          <p:cNvPr id="3" name="Picture 2">
            <a:extLst>
              <a:ext uri="{FF2B5EF4-FFF2-40B4-BE49-F238E27FC236}">
                <a16:creationId xmlns:a16="http://schemas.microsoft.com/office/drawing/2014/main" id="{7AFF8534-8A28-0F1A-A5E8-A760C575EAB9}"/>
              </a:ext>
              <a:ext uri="{C183D7F6-B498-43B3-948B-1728B52AA6E4}">
                <adec:decorative xmlns:adec="http://schemas.microsoft.com/office/drawing/2017/decorative" val="1"/>
              </a:ext>
            </a:extLst>
          </p:cNvPr>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4D4117C9-514D-8FFB-83CF-9422ABEF0434}"/>
              </a:ext>
            </a:extLst>
          </p:cNvPr>
          <p:cNvPicPr>
            <a:picLocks noChangeAspect="1"/>
          </p:cNvPicPr>
          <p:nvPr userDrawn="1"/>
        </p:nvPicPr>
        <p:blipFill>
          <a:blip r:embed="rId3"/>
          <a:stretch>
            <a:fillRect/>
          </a:stretch>
        </p:blipFill>
        <p:spPr>
          <a:xfrm>
            <a:off x="124407" y="2688005"/>
            <a:ext cx="370115" cy="370115"/>
          </a:xfrm>
          <a:prstGeom prst="rect">
            <a:avLst/>
          </a:prstGeom>
        </p:spPr>
      </p:pic>
      <p:pic>
        <p:nvPicPr>
          <p:cNvPr id="10" name="Picture 9">
            <a:extLst>
              <a:ext uri="{FF2B5EF4-FFF2-40B4-BE49-F238E27FC236}">
                <a16:creationId xmlns:a16="http://schemas.microsoft.com/office/drawing/2014/main" id="{7D1DE59C-06D2-11C4-A7D9-8571F0215B14}"/>
              </a:ext>
            </a:extLst>
          </p:cNvPr>
          <p:cNvPicPr>
            <a:picLocks noChangeAspect="1"/>
          </p:cNvPicPr>
          <p:nvPr userDrawn="1"/>
        </p:nvPicPr>
        <p:blipFill>
          <a:blip r:embed="rId3"/>
          <a:stretch>
            <a:fillRect/>
          </a:stretch>
        </p:blipFill>
        <p:spPr>
          <a:xfrm rot="5400000">
            <a:off x="1775925" y="3761026"/>
            <a:ext cx="370115" cy="370115"/>
          </a:xfrm>
          <a:prstGeom prst="rect">
            <a:avLst/>
          </a:prstGeom>
        </p:spPr>
      </p:pic>
      <p:pic>
        <p:nvPicPr>
          <p:cNvPr id="11" name="Picture 10">
            <a:extLst>
              <a:ext uri="{FF2B5EF4-FFF2-40B4-BE49-F238E27FC236}">
                <a16:creationId xmlns:a16="http://schemas.microsoft.com/office/drawing/2014/main" id="{40F703C1-5BB6-C957-07F1-C719165134F9}"/>
              </a:ext>
            </a:extLst>
          </p:cNvPr>
          <p:cNvPicPr>
            <a:picLocks noChangeAspect="1"/>
          </p:cNvPicPr>
          <p:nvPr userDrawn="1"/>
        </p:nvPicPr>
        <p:blipFill>
          <a:blip r:embed="rId3"/>
          <a:stretch>
            <a:fillRect/>
          </a:stretch>
        </p:blipFill>
        <p:spPr>
          <a:xfrm rot="16200000">
            <a:off x="3707361" y="3714371"/>
            <a:ext cx="370115" cy="370115"/>
          </a:xfrm>
          <a:prstGeom prst="rect">
            <a:avLst/>
          </a:prstGeom>
        </p:spPr>
      </p:pic>
      <p:pic>
        <p:nvPicPr>
          <p:cNvPr id="12" name="Picture 11">
            <a:extLst>
              <a:ext uri="{FF2B5EF4-FFF2-40B4-BE49-F238E27FC236}">
                <a16:creationId xmlns:a16="http://schemas.microsoft.com/office/drawing/2014/main" id="{62A7A9DD-C8E6-89BC-711F-3AC18B4FDFD3}"/>
              </a:ext>
            </a:extLst>
          </p:cNvPr>
          <p:cNvPicPr>
            <a:picLocks noChangeAspect="1"/>
          </p:cNvPicPr>
          <p:nvPr userDrawn="1"/>
        </p:nvPicPr>
        <p:blipFill>
          <a:blip r:embed="rId3"/>
          <a:stretch>
            <a:fillRect/>
          </a:stretch>
        </p:blipFill>
        <p:spPr>
          <a:xfrm rot="5400000">
            <a:off x="5620138" y="3751695"/>
            <a:ext cx="370115" cy="370115"/>
          </a:xfrm>
          <a:prstGeom prst="rect">
            <a:avLst/>
          </a:prstGeom>
        </p:spPr>
      </p:pic>
      <p:pic>
        <p:nvPicPr>
          <p:cNvPr id="15" name="Picture 14">
            <a:extLst>
              <a:ext uri="{FF2B5EF4-FFF2-40B4-BE49-F238E27FC236}">
                <a16:creationId xmlns:a16="http://schemas.microsoft.com/office/drawing/2014/main" id="{8FD4AC61-E58E-FB7F-4B2D-6BC7C9EA3D7D}"/>
              </a:ext>
            </a:extLst>
          </p:cNvPr>
          <p:cNvPicPr>
            <a:picLocks noChangeAspect="1"/>
          </p:cNvPicPr>
          <p:nvPr userDrawn="1"/>
        </p:nvPicPr>
        <p:blipFill>
          <a:blip r:embed="rId3"/>
          <a:stretch>
            <a:fillRect/>
          </a:stretch>
        </p:blipFill>
        <p:spPr>
          <a:xfrm rot="17346992">
            <a:off x="7532912" y="3742364"/>
            <a:ext cx="370115" cy="370115"/>
          </a:xfrm>
          <a:prstGeom prst="rect">
            <a:avLst/>
          </a:prstGeom>
        </p:spPr>
      </p:pic>
      <p:pic>
        <p:nvPicPr>
          <p:cNvPr id="16" name="Picture 15">
            <a:extLst>
              <a:ext uri="{FF2B5EF4-FFF2-40B4-BE49-F238E27FC236}">
                <a16:creationId xmlns:a16="http://schemas.microsoft.com/office/drawing/2014/main" id="{2D771CEA-936F-F4DB-C511-FD85B32F2C41}"/>
              </a:ext>
            </a:extLst>
          </p:cNvPr>
          <p:cNvPicPr>
            <a:picLocks noChangeAspect="1"/>
          </p:cNvPicPr>
          <p:nvPr userDrawn="1"/>
        </p:nvPicPr>
        <p:blipFill>
          <a:blip r:embed="rId3"/>
          <a:stretch>
            <a:fillRect/>
          </a:stretch>
        </p:blipFill>
        <p:spPr>
          <a:xfrm rot="5400000">
            <a:off x="9399037" y="3751695"/>
            <a:ext cx="370115" cy="370115"/>
          </a:xfrm>
          <a:prstGeom prst="rect">
            <a:avLst/>
          </a:prstGeom>
        </p:spPr>
      </p:pic>
      <p:pic>
        <p:nvPicPr>
          <p:cNvPr id="17" name="Picture 16">
            <a:extLst>
              <a:ext uri="{FF2B5EF4-FFF2-40B4-BE49-F238E27FC236}">
                <a16:creationId xmlns:a16="http://schemas.microsoft.com/office/drawing/2014/main" id="{D5BA8ABF-B9F1-3E3A-9744-6162BB29B8BD}"/>
              </a:ext>
            </a:extLst>
          </p:cNvPr>
          <p:cNvPicPr>
            <a:picLocks noChangeAspect="1"/>
          </p:cNvPicPr>
          <p:nvPr userDrawn="1"/>
        </p:nvPicPr>
        <p:blipFill>
          <a:blip r:embed="rId3"/>
          <a:stretch>
            <a:fillRect/>
          </a:stretch>
        </p:blipFill>
        <p:spPr>
          <a:xfrm>
            <a:off x="11638379" y="4647432"/>
            <a:ext cx="370115" cy="370115"/>
          </a:xfrm>
          <a:prstGeom prst="rect">
            <a:avLst/>
          </a:prstGeom>
        </p:spPr>
      </p:pic>
    </p:spTree>
    <p:extLst>
      <p:ext uri="{BB962C8B-B14F-4D97-AF65-F5344CB8AC3E}">
        <p14:creationId xmlns:p14="http://schemas.microsoft.com/office/powerpoint/2010/main" val="2043765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A2A24-F588-9C9A-79F9-1D8543A5EAA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F6E1334-2DCF-1FEF-98BD-DB083DFAB02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92E376-D6EC-E89B-4C67-67F798E3CAE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C36C83F-59DF-8F33-0961-EE901D96E7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088416-A7CB-673E-A717-4884BB299AAB}"/>
              </a:ext>
            </a:extLst>
          </p:cNvPr>
          <p:cNvSpPr>
            <a:spLocks noGrp="1"/>
          </p:cNvSpPr>
          <p:nvPr>
            <p:ph type="sldNum" sz="quarter" idx="12"/>
          </p:nvPr>
        </p:nvSpPr>
        <p:spPr/>
        <p:txBody>
          <a:bodyPr/>
          <a:lstStyle/>
          <a:p>
            <a:fld id="{1D726D3F-2081-8446-9ACB-F431D95CD18F}" type="slidenum">
              <a:rPr lang="en-US" smtClean="0"/>
              <a:t>‹#›</a:t>
            </a:fld>
            <a:endParaRPr lang="en-US"/>
          </a:p>
        </p:txBody>
      </p:sp>
    </p:spTree>
    <p:extLst>
      <p:ext uri="{BB962C8B-B14F-4D97-AF65-F5344CB8AC3E}">
        <p14:creationId xmlns:p14="http://schemas.microsoft.com/office/powerpoint/2010/main" val="3961740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A98A1-1146-D75F-15C6-15A99698BD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106F10-7FB8-7E95-6E93-952D7A3B4C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FC3098-A00E-5C71-E9A2-3C39452F7C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D19676-358E-CBC8-F774-5D7B3587200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10632B2-216B-A348-D935-8601EE06CA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45627C-C75F-F4DC-22B2-62E181FBCCBD}"/>
              </a:ext>
            </a:extLst>
          </p:cNvPr>
          <p:cNvSpPr>
            <a:spLocks noGrp="1"/>
          </p:cNvSpPr>
          <p:nvPr>
            <p:ph type="sldNum" sz="quarter" idx="12"/>
          </p:nvPr>
        </p:nvSpPr>
        <p:spPr/>
        <p:txBody>
          <a:bodyPr/>
          <a:lstStyle/>
          <a:p>
            <a:fld id="{1D726D3F-2081-8446-9ACB-F431D95CD18F}" type="slidenum">
              <a:rPr lang="en-US" smtClean="0"/>
              <a:t>‹#›</a:t>
            </a:fld>
            <a:endParaRPr lang="en-US"/>
          </a:p>
        </p:txBody>
      </p:sp>
    </p:spTree>
    <p:extLst>
      <p:ext uri="{BB962C8B-B14F-4D97-AF65-F5344CB8AC3E}">
        <p14:creationId xmlns:p14="http://schemas.microsoft.com/office/powerpoint/2010/main" val="2134098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CCB2E-F2CC-9992-97EE-282B586DA50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7BA9316-CFC4-0C2D-49AF-21640BE12F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1FE1B9-584F-B1AB-7F9E-AD3DE469E8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301B05-279E-BEB4-3D07-6E3E128131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68FD56-040C-B70F-06DD-ECEE66E091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949C233-8CC3-46D1-A673-A353FF3802E5}"/>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6C92321A-A598-870F-B43E-022A37681D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A0E6AE-757E-C3F8-A366-202215C710BE}"/>
              </a:ext>
            </a:extLst>
          </p:cNvPr>
          <p:cNvSpPr>
            <a:spLocks noGrp="1"/>
          </p:cNvSpPr>
          <p:nvPr>
            <p:ph type="sldNum" sz="quarter" idx="12"/>
          </p:nvPr>
        </p:nvSpPr>
        <p:spPr/>
        <p:txBody>
          <a:bodyPr/>
          <a:lstStyle/>
          <a:p>
            <a:fld id="{1D726D3F-2081-8446-9ACB-F431D95CD18F}" type="slidenum">
              <a:rPr lang="en-US" smtClean="0"/>
              <a:t>‹#›</a:t>
            </a:fld>
            <a:endParaRPr lang="en-US"/>
          </a:p>
        </p:txBody>
      </p:sp>
    </p:spTree>
    <p:extLst>
      <p:ext uri="{BB962C8B-B14F-4D97-AF65-F5344CB8AC3E}">
        <p14:creationId xmlns:p14="http://schemas.microsoft.com/office/powerpoint/2010/main" val="3606275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2D78C-172C-FAE0-057B-447352F7A3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D3D36F-3330-9773-4C24-0914A49E4DC1}"/>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76731A83-3543-65B8-EC80-CCE4CB2862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5AC65B-D8E7-3A80-2F2F-0ED2C947AFC6}"/>
              </a:ext>
            </a:extLst>
          </p:cNvPr>
          <p:cNvSpPr>
            <a:spLocks noGrp="1"/>
          </p:cNvSpPr>
          <p:nvPr>
            <p:ph type="sldNum" sz="quarter" idx="12"/>
          </p:nvPr>
        </p:nvSpPr>
        <p:spPr/>
        <p:txBody>
          <a:bodyPr/>
          <a:lstStyle/>
          <a:p>
            <a:fld id="{1D726D3F-2081-8446-9ACB-F431D95CD18F}" type="slidenum">
              <a:rPr lang="en-US" smtClean="0"/>
              <a:t>‹#›</a:t>
            </a:fld>
            <a:endParaRPr lang="en-US"/>
          </a:p>
        </p:txBody>
      </p:sp>
    </p:spTree>
    <p:extLst>
      <p:ext uri="{BB962C8B-B14F-4D97-AF65-F5344CB8AC3E}">
        <p14:creationId xmlns:p14="http://schemas.microsoft.com/office/powerpoint/2010/main" val="18573486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B9D653-296B-FB12-32BD-E3B6BE840516}"/>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9E534BA2-BD10-226A-0DAE-AEDBEF8D9BF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E7FD83A-B922-D2ED-35F8-47F1D46F1E8B}"/>
              </a:ext>
            </a:extLst>
          </p:cNvPr>
          <p:cNvSpPr>
            <a:spLocks noGrp="1"/>
          </p:cNvSpPr>
          <p:nvPr>
            <p:ph type="sldNum" sz="quarter" idx="12"/>
          </p:nvPr>
        </p:nvSpPr>
        <p:spPr/>
        <p:txBody>
          <a:bodyPr/>
          <a:lstStyle/>
          <a:p>
            <a:fld id="{1D726D3F-2081-8446-9ACB-F431D95CD18F}" type="slidenum">
              <a:rPr lang="en-US" smtClean="0"/>
              <a:t>‹#›</a:t>
            </a:fld>
            <a:endParaRPr lang="en-US"/>
          </a:p>
        </p:txBody>
      </p:sp>
    </p:spTree>
    <p:extLst>
      <p:ext uri="{BB962C8B-B14F-4D97-AF65-F5344CB8AC3E}">
        <p14:creationId xmlns:p14="http://schemas.microsoft.com/office/powerpoint/2010/main" val="450846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A2A1-AA89-7DCC-6D6D-A74C0F61F4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1B4CE0D-0593-6C4A-5D75-C3CF75A0CE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0E00EF-6523-3061-471A-A2FA0E4660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28C581-7F36-3315-17FB-EB5F35069EBA}"/>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00D91BC-0571-96C9-37F1-A73BEE9541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77757C-5844-EE5E-3741-B11BB4F170D3}"/>
              </a:ext>
            </a:extLst>
          </p:cNvPr>
          <p:cNvSpPr>
            <a:spLocks noGrp="1"/>
          </p:cNvSpPr>
          <p:nvPr>
            <p:ph type="sldNum" sz="quarter" idx="12"/>
          </p:nvPr>
        </p:nvSpPr>
        <p:spPr/>
        <p:txBody>
          <a:bodyPr/>
          <a:lstStyle/>
          <a:p>
            <a:fld id="{1D726D3F-2081-8446-9ACB-F431D95CD18F}" type="slidenum">
              <a:rPr lang="en-US" smtClean="0"/>
              <a:t>‹#›</a:t>
            </a:fld>
            <a:endParaRPr lang="en-US"/>
          </a:p>
        </p:txBody>
      </p:sp>
    </p:spTree>
    <p:extLst>
      <p:ext uri="{BB962C8B-B14F-4D97-AF65-F5344CB8AC3E}">
        <p14:creationId xmlns:p14="http://schemas.microsoft.com/office/powerpoint/2010/main" val="6097872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3D8DA-FC6E-466F-607D-EBAAEC12A2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72F637-735D-6839-5F43-B2B23822C4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575312D-47BE-8D64-111F-EA05A7DF0F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3653D6-EB93-6C18-0777-6547BBC7AF8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5352BC62-9FD1-5732-7756-278D1D3069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50F69A-3965-D761-8636-0E8A75CCA5CE}"/>
              </a:ext>
            </a:extLst>
          </p:cNvPr>
          <p:cNvSpPr>
            <a:spLocks noGrp="1"/>
          </p:cNvSpPr>
          <p:nvPr>
            <p:ph type="sldNum" sz="quarter" idx="12"/>
          </p:nvPr>
        </p:nvSpPr>
        <p:spPr/>
        <p:txBody>
          <a:bodyPr/>
          <a:lstStyle/>
          <a:p>
            <a:fld id="{1D726D3F-2081-8446-9ACB-F431D95CD18F}" type="slidenum">
              <a:rPr lang="en-US" smtClean="0"/>
              <a:t>‹#›</a:t>
            </a:fld>
            <a:endParaRPr lang="en-US"/>
          </a:p>
        </p:txBody>
      </p:sp>
    </p:spTree>
    <p:extLst>
      <p:ext uri="{BB962C8B-B14F-4D97-AF65-F5344CB8AC3E}">
        <p14:creationId xmlns:p14="http://schemas.microsoft.com/office/powerpoint/2010/main" val="8731650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6F5D5-4971-D7A5-195E-8D93F42C88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A56587E-E1FF-3F5F-00E8-BD379A34AE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9AE6DD-F04B-375E-1124-982BAE7B331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5255E52-3C08-A1B2-4E00-A3F9812D25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DFABFF-0AE9-DF43-410B-8FFEB26A6733}"/>
              </a:ext>
            </a:extLst>
          </p:cNvPr>
          <p:cNvSpPr>
            <a:spLocks noGrp="1"/>
          </p:cNvSpPr>
          <p:nvPr>
            <p:ph type="sldNum" sz="quarter" idx="12"/>
          </p:nvPr>
        </p:nvSpPr>
        <p:spPr/>
        <p:txBody>
          <a:bodyPr/>
          <a:lstStyle/>
          <a:p>
            <a:fld id="{1D726D3F-2081-8446-9ACB-F431D95CD18F}" type="slidenum">
              <a:rPr lang="en-US" smtClean="0"/>
              <a:t>‹#›</a:t>
            </a:fld>
            <a:endParaRPr lang="en-US"/>
          </a:p>
        </p:txBody>
      </p:sp>
    </p:spTree>
    <p:extLst>
      <p:ext uri="{BB962C8B-B14F-4D97-AF65-F5344CB8AC3E}">
        <p14:creationId xmlns:p14="http://schemas.microsoft.com/office/powerpoint/2010/main" val="6326047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7E6BD1-180D-0FAA-5284-B0A626F8E59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B98460-825C-A803-B36C-DAD4E489EE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86F7A-8927-1EC3-8921-7C9FFCAD232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773D8D3-A315-B2C8-0937-CFC9CC67DC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B8DB18-52F7-539D-EBB7-A503A22CF9C6}"/>
              </a:ext>
            </a:extLst>
          </p:cNvPr>
          <p:cNvSpPr>
            <a:spLocks noGrp="1"/>
          </p:cNvSpPr>
          <p:nvPr>
            <p:ph type="sldNum" sz="quarter" idx="12"/>
          </p:nvPr>
        </p:nvSpPr>
        <p:spPr/>
        <p:txBody>
          <a:bodyPr/>
          <a:lstStyle/>
          <a:p>
            <a:fld id="{1D726D3F-2081-8446-9ACB-F431D95CD18F}" type="slidenum">
              <a:rPr lang="en-US" smtClean="0"/>
              <a:t>‹#›</a:t>
            </a:fld>
            <a:endParaRPr lang="en-US"/>
          </a:p>
        </p:txBody>
      </p:sp>
    </p:spTree>
    <p:extLst>
      <p:ext uri="{BB962C8B-B14F-4D97-AF65-F5344CB8AC3E}">
        <p14:creationId xmlns:p14="http://schemas.microsoft.com/office/powerpoint/2010/main" val="263748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F4DE6A-9B91-CBA1-EE00-A678995C5630}"/>
              </a:ext>
            </a:extLst>
          </p:cNvPr>
          <p:cNvSpPr/>
          <p:nvPr userDrawn="1"/>
        </p:nvSpPr>
        <p:spPr>
          <a:xfrm>
            <a:off x="0" y="6176963"/>
            <a:ext cx="12192000" cy="68103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DFDAF24-7C52-F537-A6DE-A1A9974D4DDF}"/>
              </a:ext>
            </a:extLst>
          </p:cNvPr>
          <p:cNvSpPr>
            <a:spLocks noGrp="1"/>
          </p:cNvSpPr>
          <p:nvPr>
            <p:ph type="sldNum" sz="quarter" idx="12"/>
          </p:nvPr>
        </p:nvSpPr>
        <p:spPr/>
        <p:txBody>
          <a:bodyPr/>
          <a:lstStyle>
            <a:lvl1pPr>
              <a:defRPr sz="1400">
                <a:solidFill>
                  <a:schemeClr val="bg1"/>
                </a:solidFill>
              </a:defRPr>
            </a:lvl1pPr>
          </a:lstStyle>
          <a:p>
            <a:fld id="{1D726D3F-2081-8446-9ACB-F431D95CD18F}" type="slidenum">
              <a:rPr lang="en-US" smtClean="0"/>
              <a:pPr/>
              <a:t>‹#›</a:t>
            </a:fld>
            <a:endParaRPr lang="en-US" sz="1400" dirty="0"/>
          </a:p>
        </p:txBody>
      </p:sp>
      <p:sp>
        <p:nvSpPr>
          <p:cNvPr id="2" name="Title 1">
            <a:extLst>
              <a:ext uri="{FF2B5EF4-FFF2-40B4-BE49-F238E27FC236}">
                <a16:creationId xmlns:a16="http://schemas.microsoft.com/office/drawing/2014/main" id="{8A4C00CC-4099-B9DE-98F3-3BB71FC77A79}"/>
              </a:ext>
            </a:extLst>
          </p:cNvPr>
          <p:cNvSpPr>
            <a:spLocks noGrp="1"/>
          </p:cNvSpPr>
          <p:nvPr>
            <p:ph type="title"/>
          </p:nvPr>
        </p:nvSpPr>
        <p:spPr>
          <a:xfrm>
            <a:off x="838200" y="718457"/>
            <a:ext cx="10515600" cy="681135"/>
          </a:xfrm>
        </p:spPr>
        <p:txBody>
          <a:bodyPr/>
          <a:lstStyle>
            <a:lvl1pPr>
              <a:defRPr b="1">
                <a:solidFill>
                  <a:schemeClr val="tx2"/>
                </a:solidFill>
              </a:defRPr>
            </a:lvl1pPr>
          </a:lstStyle>
          <a:p>
            <a:r>
              <a:rPr lang="en-US" dirty="0"/>
              <a:t>Click to edit Master title style</a:t>
            </a:r>
          </a:p>
        </p:txBody>
      </p:sp>
    </p:spTree>
    <p:extLst>
      <p:ext uri="{BB962C8B-B14F-4D97-AF65-F5344CB8AC3E}">
        <p14:creationId xmlns:p14="http://schemas.microsoft.com/office/powerpoint/2010/main" val="476119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F4DE6A-9B91-CBA1-EE00-A678995C5630}"/>
              </a:ext>
            </a:extLst>
          </p:cNvPr>
          <p:cNvSpPr/>
          <p:nvPr userDrawn="1"/>
        </p:nvSpPr>
        <p:spPr>
          <a:xfrm>
            <a:off x="0" y="6176963"/>
            <a:ext cx="12192000" cy="68103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DFDAF24-7C52-F537-A6DE-A1A9974D4DDF}"/>
              </a:ext>
            </a:extLst>
          </p:cNvPr>
          <p:cNvSpPr>
            <a:spLocks noGrp="1"/>
          </p:cNvSpPr>
          <p:nvPr>
            <p:ph type="sldNum" sz="quarter" idx="12"/>
          </p:nvPr>
        </p:nvSpPr>
        <p:spPr/>
        <p:txBody>
          <a:bodyPr/>
          <a:lstStyle>
            <a:lvl1pPr>
              <a:defRPr sz="1400">
                <a:solidFill>
                  <a:schemeClr val="bg1"/>
                </a:solidFill>
              </a:defRPr>
            </a:lvl1pPr>
          </a:lstStyle>
          <a:p>
            <a:fld id="{1D726D3F-2081-8446-9ACB-F431D95CD18F}" type="slidenum">
              <a:rPr lang="en-US" smtClean="0"/>
              <a:pPr/>
              <a:t>‹#›</a:t>
            </a:fld>
            <a:endParaRPr lang="en-US" sz="1400" dirty="0"/>
          </a:p>
        </p:txBody>
      </p:sp>
      <p:sp>
        <p:nvSpPr>
          <p:cNvPr id="2" name="Title 1">
            <a:extLst>
              <a:ext uri="{FF2B5EF4-FFF2-40B4-BE49-F238E27FC236}">
                <a16:creationId xmlns:a16="http://schemas.microsoft.com/office/drawing/2014/main" id="{0C32B035-2886-4976-22DD-ECB22224424D}"/>
              </a:ext>
            </a:extLst>
          </p:cNvPr>
          <p:cNvSpPr>
            <a:spLocks noGrp="1"/>
          </p:cNvSpPr>
          <p:nvPr>
            <p:ph type="title"/>
          </p:nvPr>
        </p:nvSpPr>
        <p:spPr>
          <a:xfrm>
            <a:off x="838200" y="718457"/>
            <a:ext cx="10515600" cy="681135"/>
          </a:xfrm>
        </p:spPr>
        <p:txBody>
          <a:bodyPr/>
          <a:lstStyle>
            <a:lvl1pPr>
              <a:defRPr b="1">
                <a:solidFill>
                  <a:schemeClr val="tx2"/>
                </a:solidFill>
              </a:defRPr>
            </a:lvl1pPr>
          </a:lstStyle>
          <a:p>
            <a:r>
              <a:rPr lang="en-US" dirty="0"/>
              <a:t>Click to edit Master title style</a:t>
            </a:r>
          </a:p>
        </p:txBody>
      </p:sp>
    </p:spTree>
    <p:extLst>
      <p:ext uri="{BB962C8B-B14F-4D97-AF65-F5344CB8AC3E}">
        <p14:creationId xmlns:p14="http://schemas.microsoft.com/office/powerpoint/2010/main" val="3390087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5D1C12B-EA71-E279-F5CC-BFC6E4AC007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3024237-1FB1-19B4-057C-2F5D278C6603}"/>
              </a:ext>
            </a:extLst>
          </p:cNvPr>
          <p:cNvSpPr>
            <a:spLocks noGrp="1"/>
          </p:cNvSpPr>
          <p:nvPr>
            <p:ph type="ctrTitle" hasCustomPrompt="1"/>
          </p:nvPr>
        </p:nvSpPr>
        <p:spPr>
          <a:xfrm>
            <a:off x="828261" y="854007"/>
            <a:ext cx="5267739" cy="768762"/>
          </a:xfrm>
        </p:spPr>
        <p:txBody>
          <a:bodyPr anchor="t" anchorCtr="0"/>
          <a:lstStyle>
            <a:lvl1pPr algn="l">
              <a:defRPr sz="4400" b="1">
                <a:solidFill>
                  <a:schemeClr val="tx2"/>
                </a:solidFill>
              </a:defRPr>
            </a:lvl1pPr>
          </a:lstStyle>
          <a:p>
            <a:r>
              <a:rPr lang="en-US" dirty="0"/>
              <a:t>[Title of Project]</a:t>
            </a:r>
          </a:p>
        </p:txBody>
      </p:sp>
      <p:sp>
        <p:nvSpPr>
          <p:cNvPr id="3" name="Subtitle 2">
            <a:extLst>
              <a:ext uri="{FF2B5EF4-FFF2-40B4-BE49-F238E27FC236}">
                <a16:creationId xmlns:a16="http://schemas.microsoft.com/office/drawing/2014/main" id="{405AAAE8-72F0-8342-969D-318E0275A595}"/>
              </a:ext>
            </a:extLst>
          </p:cNvPr>
          <p:cNvSpPr>
            <a:spLocks noGrp="1"/>
          </p:cNvSpPr>
          <p:nvPr>
            <p:ph type="subTitle" idx="1" hasCustomPrompt="1"/>
          </p:nvPr>
        </p:nvSpPr>
        <p:spPr>
          <a:xfrm>
            <a:off x="828261" y="1813800"/>
            <a:ext cx="5267739" cy="444208"/>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[WIC Agency Name]</a:t>
            </a:r>
          </a:p>
        </p:txBody>
      </p:sp>
    </p:spTree>
    <p:extLst>
      <p:ext uri="{BB962C8B-B14F-4D97-AF65-F5344CB8AC3E}">
        <p14:creationId xmlns:p14="http://schemas.microsoft.com/office/powerpoint/2010/main" val="534547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1A02DD-D481-F4CB-D359-57244D8C45C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3024237-1FB1-19B4-057C-2F5D278C6603}"/>
              </a:ext>
            </a:extLst>
          </p:cNvPr>
          <p:cNvSpPr>
            <a:spLocks noGrp="1"/>
          </p:cNvSpPr>
          <p:nvPr>
            <p:ph type="ctrTitle" hasCustomPrompt="1"/>
          </p:nvPr>
        </p:nvSpPr>
        <p:spPr>
          <a:xfrm>
            <a:off x="828261" y="854007"/>
            <a:ext cx="5267739" cy="768762"/>
          </a:xfrm>
        </p:spPr>
        <p:txBody>
          <a:bodyPr anchor="t" anchorCtr="0"/>
          <a:lstStyle>
            <a:lvl1pPr algn="l">
              <a:defRPr sz="4400" b="1">
                <a:solidFill>
                  <a:schemeClr val="bg1"/>
                </a:solidFill>
              </a:defRPr>
            </a:lvl1pPr>
          </a:lstStyle>
          <a:p>
            <a:r>
              <a:rPr lang="en-US" dirty="0"/>
              <a:t>[Title of Project]</a:t>
            </a:r>
          </a:p>
        </p:txBody>
      </p:sp>
    </p:spTree>
    <p:extLst>
      <p:ext uri="{BB962C8B-B14F-4D97-AF65-F5344CB8AC3E}">
        <p14:creationId xmlns:p14="http://schemas.microsoft.com/office/powerpoint/2010/main" val="103653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F4DE6A-9B91-CBA1-EE00-A678995C5630}"/>
              </a:ext>
            </a:extLst>
          </p:cNvPr>
          <p:cNvSpPr/>
          <p:nvPr userDrawn="1"/>
        </p:nvSpPr>
        <p:spPr>
          <a:xfrm>
            <a:off x="0" y="6176963"/>
            <a:ext cx="12192000" cy="68103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460722-F348-D21A-B941-90CBA8AB5B7B}"/>
              </a:ext>
            </a:extLst>
          </p:cNvPr>
          <p:cNvSpPr>
            <a:spLocks noGrp="1"/>
          </p:cNvSpPr>
          <p:nvPr>
            <p:ph type="title"/>
          </p:nvPr>
        </p:nvSpPr>
        <p:spPr>
          <a:xfrm>
            <a:off x="838200" y="718457"/>
            <a:ext cx="10515600" cy="681135"/>
          </a:xfrm>
        </p:spPr>
        <p:txBody>
          <a:bodyPr/>
          <a:lstStyle>
            <a:lvl1pPr>
              <a:defRPr b="1">
                <a:solidFill>
                  <a:schemeClr val="tx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B3D4A1BE-131B-6A9D-6D8F-833EE98C574F}"/>
              </a:ext>
            </a:extLst>
          </p:cNvPr>
          <p:cNvSpPr>
            <a:spLocks noGrp="1"/>
          </p:cNvSpPr>
          <p:nvPr>
            <p:ph idx="1"/>
          </p:nvPr>
        </p:nvSpPr>
        <p:spPr>
          <a:xfrm>
            <a:off x="838200" y="1512990"/>
            <a:ext cx="10515600" cy="4018584"/>
          </a:xfrm>
        </p:spPr>
        <p:txBody>
          <a:bodyPr/>
          <a:lstStyle>
            <a:lvl1pPr>
              <a:lnSpc>
                <a:spcPct val="120000"/>
              </a:lnSpc>
              <a:buFont typeface="Arial" panose="020B0604020202020204" pitchFamily="34" charset="0"/>
              <a:buNone/>
              <a:defRPr sz="2400">
                <a:solidFill>
                  <a:schemeClr val="tx2"/>
                </a:solidFill>
              </a:defRPr>
            </a:lvl1pPr>
            <a:lvl2pPr>
              <a:lnSpc>
                <a:spcPct val="120000"/>
              </a:lnSpc>
              <a:buFont typeface="Arial" panose="020B0604020202020204" pitchFamily="34" charset="0"/>
              <a:buNone/>
              <a:defRPr sz="2400">
                <a:solidFill>
                  <a:schemeClr val="tx2"/>
                </a:solidFill>
              </a:defRPr>
            </a:lvl2pPr>
            <a:lvl3pPr>
              <a:lnSpc>
                <a:spcPct val="120000"/>
              </a:lnSpc>
              <a:buFont typeface="Arial" panose="020B0604020202020204" pitchFamily="34" charset="0"/>
              <a:buNone/>
              <a:defRPr sz="2400">
                <a:solidFill>
                  <a:schemeClr val="tx2"/>
                </a:solidFill>
              </a:defRPr>
            </a:lvl3pPr>
            <a:lvl4pPr>
              <a:lnSpc>
                <a:spcPct val="120000"/>
              </a:lnSpc>
              <a:buFont typeface="Arial" panose="020B0604020202020204" pitchFamily="34" charset="0"/>
              <a:buNone/>
              <a:defRPr sz="2400">
                <a:solidFill>
                  <a:schemeClr val="tx2"/>
                </a:solidFill>
              </a:defRPr>
            </a:lvl4pPr>
            <a:lvl5pPr>
              <a:lnSpc>
                <a:spcPct val="120000"/>
              </a:lnSpc>
              <a:buFont typeface="Arial" panose="020B0604020202020204" pitchFamily="34" charset="0"/>
              <a:buNone/>
              <a:defRPr sz="2400">
                <a:solidFill>
                  <a:schemeClr val="tx2"/>
                </a:solidFill>
              </a:defRPr>
            </a:lvl5pPr>
          </a:lstStyle>
          <a:p>
            <a:pPr lvl="0"/>
            <a:r>
              <a:rPr lang="en-US" dirty="0"/>
              <a:t>Click to edit Master text styles</a:t>
            </a:r>
          </a:p>
        </p:txBody>
      </p:sp>
      <p:sp>
        <p:nvSpPr>
          <p:cNvPr id="6" name="Slide Number Placeholder 5">
            <a:extLst>
              <a:ext uri="{FF2B5EF4-FFF2-40B4-BE49-F238E27FC236}">
                <a16:creationId xmlns:a16="http://schemas.microsoft.com/office/drawing/2014/main" id="{0DFDAF24-7C52-F537-A6DE-A1A9974D4DDF}"/>
              </a:ext>
            </a:extLst>
          </p:cNvPr>
          <p:cNvSpPr>
            <a:spLocks noGrp="1"/>
          </p:cNvSpPr>
          <p:nvPr>
            <p:ph type="sldNum" sz="quarter" idx="12"/>
          </p:nvPr>
        </p:nvSpPr>
        <p:spPr/>
        <p:txBody>
          <a:bodyPr/>
          <a:lstStyle>
            <a:lvl1pPr>
              <a:defRPr sz="1400">
                <a:solidFill>
                  <a:schemeClr val="bg1"/>
                </a:solidFill>
              </a:defRPr>
            </a:lvl1pPr>
          </a:lstStyle>
          <a:p>
            <a:fld id="{1D726D3F-2081-8446-9ACB-F431D95CD18F}" type="slidenum">
              <a:rPr lang="en-US" smtClean="0"/>
              <a:pPr/>
              <a:t>‹#›</a:t>
            </a:fld>
            <a:endParaRPr lang="en-US" sz="1400" dirty="0"/>
          </a:p>
        </p:txBody>
      </p:sp>
    </p:spTree>
    <p:extLst>
      <p:ext uri="{BB962C8B-B14F-4D97-AF65-F5344CB8AC3E}">
        <p14:creationId xmlns:p14="http://schemas.microsoft.com/office/powerpoint/2010/main" val="4259837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F4DE6A-9B91-CBA1-EE00-A678995C5630}"/>
              </a:ext>
            </a:extLst>
          </p:cNvPr>
          <p:cNvSpPr/>
          <p:nvPr userDrawn="1"/>
        </p:nvSpPr>
        <p:spPr>
          <a:xfrm>
            <a:off x="0" y="6176963"/>
            <a:ext cx="12192000" cy="68103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DFDAF24-7C52-F537-A6DE-A1A9974D4DDF}"/>
              </a:ext>
            </a:extLst>
          </p:cNvPr>
          <p:cNvSpPr>
            <a:spLocks noGrp="1"/>
          </p:cNvSpPr>
          <p:nvPr>
            <p:ph type="sldNum" sz="quarter" idx="12"/>
          </p:nvPr>
        </p:nvSpPr>
        <p:spPr/>
        <p:txBody>
          <a:bodyPr/>
          <a:lstStyle>
            <a:lvl1pPr>
              <a:defRPr sz="1400">
                <a:solidFill>
                  <a:schemeClr val="bg1"/>
                </a:solidFill>
              </a:defRPr>
            </a:lvl1pPr>
          </a:lstStyle>
          <a:p>
            <a:fld id="{1D726D3F-2081-8446-9ACB-F431D95CD18F}" type="slidenum">
              <a:rPr lang="en-US" smtClean="0"/>
              <a:pPr/>
              <a:t>‹#›</a:t>
            </a:fld>
            <a:endParaRPr lang="en-US" sz="1400" dirty="0"/>
          </a:p>
        </p:txBody>
      </p:sp>
      <p:pic>
        <p:nvPicPr>
          <p:cNvPr id="5" name="Picture 4">
            <a:extLst>
              <a:ext uri="{FF2B5EF4-FFF2-40B4-BE49-F238E27FC236}">
                <a16:creationId xmlns:a16="http://schemas.microsoft.com/office/drawing/2014/main" id="{BBC3D4BC-B6A2-60AB-4FA6-63C17EEB6E46}"/>
              </a:ext>
            </a:extLst>
          </p:cNvPr>
          <p:cNvPicPr>
            <a:picLocks noChangeAspect="1"/>
          </p:cNvPicPr>
          <p:nvPr userDrawn="1"/>
        </p:nvPicPr>
        <p:blipFill>
          <a:blip r:embed="rId2"/>
          <a:stretch>
            <a:fillRect/>
          </a:stretch>
        </p:blipFill>
        <p:spPr>
          <a:xfrm>
            <a:off x="7560297" y="1219084"/>
            <a:ext cx="4631703" cy="4957879"/>
          </a:xfrm>
          <a:prstGeom prst="rect">
            <a:avLst/>
          </a:prstGeom>
        </p:spPr>
      </p:pic>
      <p:sp>
        <p:nvSpPr>
          <p:cNvPr id="2" name="Title 1">
            <a:extLst>
              <a:ext uri="{FF2B5EF4-FFF2-40B4-BE49-F238E27FC236}">
                <a16:creationId xmlns:a16="http://schemas.microsoft.com/office/drawing/2014/main" id="{48460722-F348-D21A-B941-90CBA8AB5B7B}"/>
              </a:ext>
            </a:extLst>
          </p:cNvPr>
          <p:cNvSpPr>
            <a:spLocks noGrp="1"/>
          </p:cNvSpPr>
          <p:nvPr>
            <p:ph type="title"/>
          </p:nvPr>
        </p:nvSpPr>
        <p:spPr>
          <a:xfrm>
            <a:off x="838200" y="718457"/>
            <a:ext cx="10515600" cy="681135"/>
          </a:xfrm>
        </p:spPr>
        <p:txBody>
          <a:bodyPr/>
          <a:lstStyle>
            <a:lvl1pPr>
              <a:defRPr b="1">
                <a:solidFill>
                  <a:schemeClr val="tx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B3D4A1BE-131B-6A9D-6D8F-833EE98C574F}"/>
              </a:ext>
            </a:extLst>
          </p:cNvPr>
          <p:cNvSpPr>
            <a:spLocks noGrp="1"/>
          </p:cNvSpPr>
          <p:nvPr>
            <p:ph idx="1"/>
          </p:nvPr>
        </p:nvSpPr>
        <p:spPr>
          <a:xfrm>
            <a:off x="838200" y="1512990"/>
            <a:ext cx="6722097" cy="4018584"/>
          </a:xfrm>
        </p:spPr>
        <p:txBody>
          <a:bodyPr/>
          <a:lstStyle>
            <a:lvl1pPr>
              <a:lnSpc>
                <a:spcPct val="120000"/>
              </a:lnSpc>
              <a:buNone/>
              <a:defRPr sz="2400">
                <a:solidFill>
                  <a:schemeClr val="tx2"/>
                </a:solidFill>
              </a:defRPr>
            </a:lvl1pPr>
            <a:lvl2pPr>
              <a:lnSpc>
                <a:spcPct val="120000"/>
              </a:lnSpc>
              <a:buNone/>
              <a:defRPr sz="2400">
                <a:solidFill>
                  <a:schemeClr val="tx2"/>
                </a:solidFill>
              </a:defRPr>
            </a:lvl2pPr>
            <a:lvl3pPr>
              <a:lnSpc>
                <a:spcPct val="120000"/>
              </a:lnSpc>
              <a:buNone/>
              <a:defRPr sz="2400">
                <a:solidFill>
                  <a:schemeClr val="tx2"/>
                </a:solidFill>
              </a:defRPr>
            </a:lvl3pPr>
            <a:lvl4pPr>
              <a:lnSpc>
                <a:spcPct val="120000"/>
              </a:lnSpc>
              <a:buNone/>
              <a:defRPr sz="2400">
                <a:solidFill>
                  <a:schemeClr val="tx2"/>
                </a:solidFill>
              </a:defRPr>
            </a:lvl4pPr>
            <a:lvl5pPr>
              <a:lnSpc>
                <a:spcPct val="120000"/>
              </a:lnSpc>
              <a:buNone/>
              <a:defRPr sz="2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29867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F4DE6A-9B91-CBA1-EE00-A678995C5630}"/>
              </a:ext>
            </a:extLst>
          </p:cNvPr>
          <p:cNvSpPr/>
          <p:nvPr userDrawn="1"/>
        </p:nvSpPr>
        <p:spPr>
          <a:xfrm>
            <a:off x="0" y="6176963"/>
            <a:ext cx="12192000" cy="68103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460722-F348-D21A-B941-90CBA8AB5B7B}"/>
              </a:ext>
            </a:extLst>
          </p:cNvPr>
          <p:cNvSpPr>
            <a:spLocks noGrp="1"/>
          </p:cNvSpPr>
          <p:nvPr>
            <p:ph type="title"/>
          </p:nvPr>
        </p:nvSpPr>
        <p:spPr>
          <a:xfrm>
            <a:off x="838200" y="718457"/>
            <a:ext cx="10515600" cy="681135"/>
          </a:xfrm>
        </p:spPr>
        <p:txBody>
          <a:bodyPr/>
          <a:lstStyle>
            <a:lvl1pPr>
              <a:defRPr b="1">
                <a:solidFill>
                  <a:schemeClr val="tx2"/>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0DFDAF24-7C52-F537-A6DE-A1A9974D4DDF}"/>
              </a:ext>
            </a:extLst>
          </p:cNvPr>
          <p:cNvSpPr>
            <a:spLocks noGrp="1"/>
          </p:cNvSpPr>
          <p:nvPr>
            <p:ph type="sldNum" sz="quarter" idx="12"/>
          </p:nvPr>
        </p:nvSpPr>
        <p:spPr/>
        <p:txBody>
          <a:bodyPr/>
          <a:lstStyle>
            <a:lvl1pPr>
              <a:defRPr sz="1400">
                <a:solidFill>
                  <a:schemeClr val="bg1"/>
                </a:solidFill>
              </a:defRPr>
            </a:lvl1pPr>
          </a:lstStyle>
          <a:p>
            <a:fld id="{1D726D3F-2081-8446-9ACB-F431D95CD18F}" type="slidenum">
              <a:rPr lang="en-US" smtClean="0"/>
              <a:pPr/>
              <a:t>‹#›</a:t>
            </a:fld>
            <a:endParaRPr lang="en-US" sz="1400" dirty="0"/>
          </a:p>
        </p:txBody>
      </p:sp>
      <p:sp>
        <p:nvSpPr>
          <p:cNvPr id="3" name="Content Placeholder 2">
            <a:extLst>
              <a:ext uri="{FF2B5EF4-FFF2-40B4-BE49-F238E27FC236}">
                <a16:creationId xmlns:a16="http://schemas.microsoft.com/office/drawing/2014/main" id="{B3D4A1BE-131B-6A9D-6D8F-833EE98C574F}"/>
              </a:ext>
            </a:extLst>
          </p:cNvPr>
          <p:cNvSpPr>
            <a:spLocks noGrp="1"/>
          </p:cNvSpPr>
          <p:nvPr>
            <p:ph idx="1"/>
          </p:nvPr>
        </p:nvSpPr>
        <p:spPr>
          <a:xfrm>
            <a:off x="838200" y="1512990"/>
            <a:ext cx="10515600" cy="4018584"/>
          </a:xfrm>
        </p:spPr>
        <p:txBody>
          <a:bodyPr/>
          <a:lstStyle>
            <a:lvl1pPr>
              <a:lnSpc>
                <a:spcPct val="120000"/>
              </a:lnSpc>
              <a:buNone/>
              <a:defRPr sz="2400">
                <a:solidFill>
                  <a:schemeClr val="tx2"/>
                </a:solidFill>
              </a:defRPr>
            </a:lvl1pPr>
            <a:lvl2pPr>
              <a:lnSpc>
                <a:spcPct val="120000"/>
              </a:lnSpc>
              <a:buNone/>
              <a:defRPr sz="2400">
                <a:solidFill>
                  <a:schemeClr val="tx2"/>
                </a:solidFill>
              </a:defRPr>
            </a:lvl2pPr>
            <a:lvl3pPr>
              <a:lnSpc>
                <a:spcPct val="120000"/>
              </a:lnSpc>
              <a:buNone/>
              <a:defRPr sz="2400">
                <a:solidFill>
                  <a:schemeClr val="tx2"/>
                </a:solidFill>
              </a:defRPr>
            </a:lvl3pPr>
            <a:lvl4pPr>
              <a:lnSpc>
                <a:spcPct val="120000"/>
              </a:lnSpc>
              <a:buNone/>
              <a:defRPr sz="2400">
                <a:solidFill>
                  <a:schemeClr val="tx2"/>
                </a:solidFill>
              </a:defRPr>
            </a:lvl4pPr>
            <a:lvl5pPr>
              <a:lnSpc>
                <a:spcPct val="120000"/>
              </a:lnSpc>
              <a:buNone/>
              <a:defRPr sz="2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a:extLst>
              <a:ext uri="{FF2B5EF4-FFF2-40B4-BE49-F238E27FC236}">
                <a16:creationId xmlns:a16="http://schemas.microsoft.com/office/drawing/2014/main" id="{78AAAD32-2690-D508-FFF2-B7048C93AA14}"/>
              </a:ext>
            </a:extLst>
          </p:cNvPr>
          <p:cNvPicPr>
            <a:picLocks noChangeAspect="1"/>
          </p:cNvPicPr>
          <p:nvPr userDrawn="1"/>
        </p:nvPicPr>
        <p:blipFill>
          <a:blip r:embed="rId2"/>
          <a:stretch>
            <a:fillRect/>
          </a:stretch>
        </p:blipFill>
        <p:spPr>
          <a:xfrm>
            <a:off x="6730663" y="4121933"/>
            <a:ext cx="4189603" cy="2736067"/>
          </a:xfrm>
          <a:prstGeom prst="rect">
            <a:avLst/>
          </a:prstGeom>
        </p:spPr>
      </p:pic>
    </p:spTree>
    <p:extLst>
      <p:ext uri="{BB962C8B-B14F-4D97-AF65-F5344CB8AC3E}">
        <p14:creationId xmlns:p14="http://schemas.microsoft.com/office/powerpoint/2010/main" val="284122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F4DE6A-9B91-CBA1-EE00-A678995C5630}"/>
              </a:ext>
            </a:extLst>
          </p:cNvPr>
          <p:cNvSpPr/>
          <p:nvPr userDrawn="1"/>
        </p:nvSpPr>
        <p:spPr>
          <a:xfrm>
            <a:off x="0" y="6176963"/>
            <a:ext cx="12192000" cy="68103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DFDAF24-7C52-F537-A6DE-A1A9974D4DDF}"/>
              </a:ext>
            </a:extLst>
          </p:cNvPr>
          <p:cNvSpPr>
            <a:spLocks noGrp="1"/>
          </p:cNvSpPr>
          <p:nvPr>
            <p:ph type="sldNum" sz="quarter" idx="12"/>
          </p:nvPr>
        </p:nvSpPr>
        <p:spPr/>
        <p:txBody>
          <a:bodyPr/>
          <a:lstStyle>
            <a:lvl1pPr>
              <a:defRPr sz="1400">
                <a:solidFill>
                  <a:schemeClr val="bg1"/>
                </a:solidFill>
              </a:defRPr>
            </a:lvl1pPr>
          </a:lstStyle>
          <a:p>
            <a:fld id="{1D726D3F-2081-8446-9ACB-F431D95CD18F}" type="slidenum">
              <a:rPr lang="en-US" smtClean="0"/>
              <a:pPr/>
              <a:t>‹#›</a:t>
            </a:fld>
            <a:endParaRPr lang="en-US" sz="1400" dirty="0"/>
          </a:p>
        </p:txBody>
      </p:sp>
      <p:pic>
        <p:nvPicPr>
          <p:cNvPr id="4" name="Picture 3">
            <a:extLst>
              <a:ext uri="{FF2B5EF4-FFF2-40B4-BE49-F238E27FC236}">
                <a16:creationId xmlns:a16="http://schemas.microsoft.com/office/drawing/2014/main" id="{0BB6CE9F-12C1-CE86-58FF-A0C57E4A65EA}"/>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grpSp>
        <p:nvGrpSpPr>
          <p:cNvPr id="19" name="Group 18">
            <a:extLst>
              <a:ext uri="{FF2B5EF4-FFF2-40B4-BE49-F238E27FC236}">
                <a16:creationId xmlns:a16="http://schemas.microsoft.com/office/drawing/2014/main" id="{4E3BC08F-3510-1676-D8AC-45B305DB12C4}"/>
              </a:ext>
            </a:extLst>
          </p:cNvPr>
          <p:cNvGrpSpPr/>
          <p:nvPr userDrawn="1"/>
        </p:nvGrpSpPr>
        <p:grpSpPr>
          <a:xfrm>
            <a:off x="707836" y="2118049"/>
            <a:ext cx="2636668" cy="1388630"/>
            <a:chOff x="555218" y="2118049"/>
            <a:chExt cx="2636668" cy="1388630"/>
          </a:xfrm>
        </p:grpSpPr>
        <p:sp>
          <p:nvSpPr>
            <p:cNvPr id="5" name="Round Diagonal Corner Rectangle 4">
              <a:extLst>
                <a:ext uri="{FF2B5EF4-FFF2-40B4-BE49-F238E27FC236}">
                  <a16:creationId xmlns:a16="http://schemas.microsoft.com/office/drawing/2014/main" id="{10B0AA94-4FB8-3ADE-41A7-1D0660258A82}"/>
                </a:ext>
              </a:extLst>
            </p:cNvPr>
            <p:cNvSpPr/>
            <p:nvPr userDrawn="1"/>
          </p:nvSpPr>
          <p:spPr>
            <a:xfrm>
              <a:off x="555218" y="2118049"/>
              <a:ext cx="2636668" cy="1388630"/>
            </a:xfrm>
            <a:prstGeom prst="round2DiagRect">
              <a:avLst>
                <a:gd name="adj1" fmla="val 0"/>
                <a:gd name="adj2" fmla="val 12805"/>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82880" rIns="182880" bIns="182880" rtlCol="0" anchor="t" anchorCtr="0"/>
            <a:lstStyle/>
            <a:p>
              <a:r>
                <a:rPr lang="en-US" sz="1400" b="1" dirty="0"/>
                <a:t>[Phase/Step Name]</a:t>
              </a:r>
            </a:p>
            <a:p>
              <a:r>
                <a:rPr lang="en-US" dirty="0">
                  <a:solidFill>
                    <a:schemeClr val="accent6"/>
                  </a:solidFill>
                </a:rPr>
                <a:t>____</a:t>
              </a:r>
              <a:endParaRPr lang="en-US" sz="1400" dirty="0">
                <a:solidFill>
                  <a:schemeClr val="bg1"/>
                </a:solidFill>
              </a:endParaRPr>
            </a:p>
            <a:p>
              <a:pPr>
                <a:lnSpc>
                  <a:spcPct val="150000"/>
                </a:lnSpc>
              </a:pPr>
              <a:r>
                <a:rPr lang="en-US" sz="1000" dirty="0">
                  <a:solidFill>
                    <a:schemeClr val="bg1"/>
                  </a:solidFill>
                </a:rPr>
                <a:t>[Insert brief description]</a:t>
              </a:r>
            </a:p>
          </p:txBody>
        </p:sp>
        <p:pic>
          <p:nvPicPr>
            <p:cNvPr id="8" name="Picture 7">
              <a:extLst>
                <a:ext uri="{FF2B5EF4-FFF2-40B4-BE49-F238E27FC236}">
                  <a16:creationId xmlns:a16="http://schemas.microsoft.com/office/drawing/2014/main" id="{D6A9372C-3F3F-CA55-E29C-20627D1EE48A}"/>
                </a:ext>
              </a:extLst>
            </p:cNvPr>
            <p:cNvPicPr>
              <a:picLocks noChangeAspect="1"/>
            </p:cNvPicPr>
            <p:nvPr userDrawn="1"/>
          </p:nvPicPr>
          <p:blipFill>
            <a:blip r:embed="rId3"/>
            <a:stretch>
              <a:fillRect/>
            </a:stretch>
          </p:blipFill>
          <p:spPr>
            <a:xfrm>
              <a:off x="2564462" y="2214814"/>
              <a:ext cx="529177" cy="529177"/>
            </a:xfrm>
            <a:prstGeom prst="rect">
              <a:avLst/>
            </a:prstGeom>
          </p:spPr>
        </p:pic>
      </p:grpSp>
      <p:grpSp>
        <p:nvGrpSpPr>
          <p:cNvPr id="41" name="Group 40">
            <a:extLst>
              <a:ext uri="{FF2B5EF4-FFF2-40B4-BE49-F238E27FC236}">
                <a16:creationId xmlns:a16="http://schemas.microsoft.com/office/drawing/2014/main" id="{A5D515C9-F061-7E51-7577-4591734470A0}"/>
              </a:ext>
            </a:extLst>
          </p:cNvPr>
          <p:cNvGrpSpPr/>
          <p:nvPr userDrawn="1"/>
        </p:nvGrpSpPr>
        <p:grpSpPr>
          <a:xfrm>
            <a:off x="806083" y="4338735"/>
            <a:ext cx="2636668" cy="1388630"/>
            <a:chOff x="806083" y="4338735"/>
            <a:chExt cx="2636668" cy="1388630"/>
          </a:xfrm>
        </p:grpSpPr>
        <p:sp>
          <p:nvSpPr>
            <p:cNvPr id="13" name="Round Diagonal Corner Rectangle 12">
              <a:extLst>
                <a:ext uri="{FF2B5EF4-FFF2-40B4-BE49-F238E27FC236}">
                  <a16:creationId xmlns:a16="http://schemas.microsoft.com/office/drawing/2014/main" id="{4CAF37B7-F9F4-46BE-5C1B-8674C4AAA583}"/>
                </a:ext>
              </a:extLst>
            </p:cNvPr>
            <p:cNvSpPr/>
            <p:nvPr userDrawn="1"/>
          </p:nvSpPr>
          <p:spPr>
            <a:xfrm>
              <a:off x="806083" y="4338735"/>
              <a:ext cx="2636668" cy="1388630"/>
            </a:xfrm>
            <a:prstGeom prst="round2DiagRect">
              <a:avLst>
                <a:gd name="adj1" fmla="val 0"/>
                <a:gd name="adj2" fmla="val 12805"/>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82880" rIns="182880" bIns="182880" rtlCol="0" anchor="t" anchorCtr="0"/>
            <a:lstStyle/>
            <a:p>
              <a:r>
                <a:rPr lang="en-US" sz="1400" b="1" dirty="0"/>
                <a:t>[Phase/Step Name]</a:t>
              </a:r>
            </a:p>
            <a:p>
              <a:r>
                <a:rPr lang="en-US" dirty="0">
                  <a:solidFill>
                    <a:schemeClr val="accent6"/>
                  </a:solidFill>
                </a:rPr>
                <a:t>____</a:t>
              </a:r>
              <a:endParaRPr lang="en-US" sz="1400" dirty="0">
                <a:solidFill>
                  <a:schemeClr val="bg1"/>
                </a:solidFill>
              </a:endParaRPr>
            </a:p>
            <a:p>
              <a:pPr>
                <a:lnSpc>
                  <a:spcPct val="150000"/>
                </a:lnSpc>
              </a:pPr>
              <a:r>
                <a:rPr lang="en-US" sz="1000" dirty="0">
                  <a:solidFill>
                    <a:schemeClr val="bg1"/>
                  </a:solidFill>
                </a:rPr>
                <a:t>[Insert brief description]</a:t>
              </a:r>
            </a:p>
          </p:txBody>
        </p:sp>
        <p:pic>
          <p:nvPicPr>
            <p:cNvPr id="14" name="Picture 13">
              <a:extLst>
                <a:ext uri="{FF2B5EF4-FFF2-40B4-BE49-F238E27FC236}">
                  <a16:creationId xmlns:a16="http://schemas.microsoft.com/office/drawing/2014/main" id="{07C2CA80-6FAB-9325-2806-D5FCA823ADAE}"/>
                </a:ext>
              </a:extLst>
            </p:cNvPr>
            <p:cNvPicPr>
              <a:picLocks noChangeAspect="1"/>
            </p:cNvPicPr>
            <p:nvPr userDrawn="1"/>
          </p:nvPicPr>
          <p:blipFill>
            <a:blip r:embed="rId3"/>
            <a:stretch>
              <a:fillRect/>
            </a:stretch>
          </p:blipFill>
          <p:spPr>
            <a:xfrm>
              <a:off x="2815327" y="4435500"/>
              <a:ext cx="529177" cy="529177"/>
            </a:xfrm>
            <a:prstGeom prst="rect">
              <a:avLst/>
            </a:prstGeom>
          </p:spPr>
        </p:pic>
      </p:grpSp>
      <p:grpSp>
        <p:nvGrpSpPr>
          <p:cNvPr id="22" name="Group 21">
            <a:extLst>
              <a:ext uri="{FF2B5EF4-FFF2-40B4-BE49-F238E27FC236}">
                <a16:creationId xmlns:a16="http://schemas.microsoft.com/office/drawing/2014/main" id="{D9ACDC3F-01D4-6A11-C133-8981FCB6E11A}"/>
              </a:ext>
            </a:extLst>
          </p:cNvPr>
          <p:cNvGrpSpPr/>
          <p:nvPr userDrawn="1"/>
        </p:nvGrpSpPr>
        <p:grpSpPr>
          <a:xfrm>
            <a:off x="4650019" y="2118049"/>
            <a:ext cx="2636668" cy="1388630"/>
            <a:chOff x="555218" y="2118049"/>
            <a:chExt cx="2636668" cy="1388630"/>
          </a:xfrm>
        </p:grpSpPr>
        <p:sp>
          <p:nvSpPr>
            <p:cNvPr id="23" name="Round Diagonal Corner Rectangle 22">
              <a:extLst>
                <a:ext uri="{FF2B5EF4-FFF2-40B4-BE49-F238E27FC236}">
                  <a16:creationId xmlns:a16="http://schemas.microsoft.com/office/drawing/2014/main" id="{2507A706-0E98-76C1-0AC1-86AA8FFD31A6}"/>
                </a:ext>
              </a:extLst>
            </p:cNvPr>
            <p:cNvSpPr/>
            <p:nvPr userDrawn="1"/>
          </p:nvSpPr>
          <p:spPr>
            <a:xfrm>
              <a:off x="555218" y="2118049"/>
              <a:ext cx="2636668" cy="1388630"/>
            </a:xfrm>
            <a:prstGeom prst="round2DiagRect">
              <a:avLst>
                <a:gd name="adj1" fmla="val 0"/>
                <a:gd name="adj2" fmla="val 12805"/>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82880" rIns="182880" bIns="182880" rtlCol="0" anchor="t" anchorCtr="0"/>
            <a:lstStyle/>
            <a:p>
              <a:r>
                <a:rPr lang="en-US" sz="1400" b="1" dirty="0"/>
                <a:t>[Phase/Step Name]</a:t>
              </a:r>
            </a:p>
            <a:p>
              <a:r>
                <a:rPr lang="en-US" dirty="0">
                  <a:solidFill>
                    <a:schemeClr val="accent6"/>
                  </a:solidFill>
                </a:rPr>
                <a:t>____</a:t>
              </a:r>
              <a:endParaRPr lang="en-US" sz="1400" dirty="0">
                <a:solidFill>
                  <a:schemeClr val="bg1"/>
                </a:solidFill>
              </a:endParaRPr>
            </a:p>
            <a:p>
              <a:pPr>
                <a:lnSpc>
                  <a:spcPct val="150000"/>
                </a:lnSpc>
              </a:pPr>
              <a:r>
                <a:rPr lang="en-US" sz="1000" dirty="0">
                  <a:solidFill>
                    <a:schemeClr val="bg1"/>
                  </a:solidFill>
                </a:rPr>
                <a:t>[Insert brief description]</a:t>
              </a:r>
            </a:p>
          </p:txBody>
        </p:sp>
        <p:pic>
          <p:nvPicPr>
            <p:cNvPr id="24" name="Picture 23">
              <a:extLst>
                <a:ext uri="{FF2B5EF4-FFF2-40B4-BE49-F238E27FC236}">
                  <a16:creationId xmlns:a16="http://schemas.microsoft.com/office/drawing/2014/main" id="{3B450EF3-DF69-28EA-5365-75E6736A1AA9}"/>
                </a:ext>
              </a:extLst>
            </p:cNvPr>
            <p:cNvPicPr>
              <a:picLocks noChangeAspect="1"/>
            </p:cNvPicPr>
            <p:nvPr userDrawn="1"/>
          </p:nvPicPr>
          <p:blipFill>
            <a:blip r:embed="rId3"/>
            <a:stretch>
              <a:fillRect/>
            </a:stretch>
          </p:blipFill>
          <p:spPr>
            <a:xfrm>
              <a:off x="2564462" y="2214814"/>
              <a:ext cx="529177" cy="529177"/>
            </a:xfrm>
            <a:prstGeom prst="rect">
              <a:avLst/>
            </a:prstGeom>
          </p:spPr>
        </p:pic>
      </p:grpSp>
      <p:grpSp>
        <p:nvGrpSpPr>
          <p:cNvPr id="25" name="Group 24">
            <a:extLst>
              <a:ext uri="{FF2B5EF4-FFF2-40B4-BE49-F238E27FC236}">
                <a16:creationId xmlns:a16="http://schemas.microsoft.com/office/drawing/2014/main" id="{04EAC8DE-4C59-24F8-DC0C-EAD8B9F1BE95}"/>
              </a:ext>
            </a:extLst>
          </p:cNvPr>
          <p:cNvGrpSpPr/>
          <p:nvPr userDrawn="1"/>
        </p:nvGrpSpPr>
        <p:grpSpPr>
          <a:xfrm>
            <a:off x="8592203" y="2118049"/>
            <a:ext cx="2636668" cy="1388630"/>
            <a:chOff x="555218" y="2118049"/>
            <a:chExt cx="2636668" cy="1388630"/>
          </a:xfrm>
        </p:grpSpPr>
        <p:sp>
          <p:nvSpPr>
            <p:cNvPr id="26" name="Round Diagonal Corner Rectangle 25">
              <a:extLst>
                <a:ext uri="{FF2B5EF4-FFF2-40B4-BE49-F238E27FC236}">
                  <a16:creationId xmlns:a16="http://schemas.microsoft.com/office/drawing/2014/main" id="{22C698EF-B3B8-06BA-357E-8DB5F628BDA6}"/>
                </a:ext>
              </a:extLst>
            </p:cNvPr>
            <p:cNvSpPr/>
            <p:nvPr userDrawn="1"/>
          </p:nvSpPr>
          <p:spPr>
            <a:xfrm>
              <a:off x="555218" y="2118049"/>
              <a:ext cx="2636668" cy="1388630"/>
            </a:xfrm>
            <a:prstGeom prst="round2DiagRect">
              <a:avLst>
                <a:gd name="adj1" fmla="val 0"/>
                <a:gd name="adj2" fmla="val 12805"/>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82880" rIns="182880" bIns="182880" rtlCol="0" anchor="t" anchorCtr="0"/>
            <a:lstStyle/>
            <a:p>
              <a:r>
                <a:rPr lang="en-US" sz="1400" b="1" dirty="0"/>
                <a:t>[Phase/Step Name]</a:t>
              </a:r>
            </a:p>
            <a:p>
              <a:r>
                <a:rPr lang="en-US" dirty="0">
                  <a:solidFill>
                    <a:schemeClr val="accent6"/>
                  </a:solidFill>
                </a:rPr>
                <a:t>____</a:t>
              </a:r>
              <a:endParaRPr lang="en-US" sz="1400" dirty="0">
                <a:solidFill>
                  <a:schemeClr val="bg1"/>
                </a:solidFill>
              </a:endParaRPr>
            </a:p>
            <a:p>
              <a:pPr>
                <a:lnSpc>
                  <a:spcPct val="150000"/>
                </a:lnSpc>
              </a:pPr>
              <a:r>
                <a:rPr lang="en-US" sz="1000" dirty="0">
                  <a:solidFill>
                    <a:schemeClr val="bg1"/>
                  </a:solidFill>
                </a:rPr>
                <a:t>[Insert brief description]</a:t>
              </a:r>
            </a:p>
          </p:txBody>
        </p:sp>
        <p:pic>
          <p:nvPicPr>
            <p:cNvPr id="27" name="Picture 26">
              <a:extLst>
                <a:ext uri="{FF2B5EF4-FFF2-40B4-BE49-F238E27FC236}">
                  <a16:creationId xmlns:a16="http://schemas.microsoft.com/office/drawing/2014/main" id="{7DA957A0-A26E-C50D-742A-60782AFC2E6B}"/>
                </a:ext>
              </a:extLst>
            </p:cNvPr>
            <p:cNvPicPr>
              <a:picLocks noChangeAspect="1"/>
            </p:cNvPicPr>
            <p:nvPr userDrawn="1"/>
          </p:nvPicPr>
          <p:blipFill>
            <a:blip r:embed="rId3"/>
            <a:stretch>
              <a:fillRect/>
            </a:stretch>
          </p:blipFill>
          <p:spPr>
            <a:xfrm>
              <a:off x="2564462" y="2214814"/>
              <a:ext cx="529177" cy="529177"/>
            </a:xfrm>
            <a:prstGeom prst="rect">
              <a:avLst/>
            </a:prstGeom>
          </p:spPr>
        </p:pic>
      </p:grpSp>
      <p:pic>
        <p:nvPicPr>
          <p:cNvPr id="31" name="Picture 30">
            <a:extLst>
              <a:ext uri="{FF2B5EF4-FFF2-40B4-BE49-F238E27FC236}">
                <a16:creationId xmlns:a16="http://schemas.microsoft.com/office/drawing/2014/main" id="{C798345C-6022-AA1B-7698-6E42E6655296}"/>
              </a:ext>
            </a:extLst>
          </p:cNvPr>
          <p:cNvPicPr>
            <a:picLocks noChangeAspect="1"/>
          </p:cNvPicPr>
          <p:nvPr userDrawn="1"/>
        </p:nvPicPr>
        <p:blipFill>
          <a:blip r:embed="rId4"/>
          <a:stretch>
            <a:fillRect/>
          </a:stretch>
        </p:blipFill>
        <p:spPr>
          <a:xfrm>
            <a:off x="124407" y="2688005"/>
            <a:ext cx="370115" cy="370115"/>
          </a:xfrm>
          <a:prstGeom prst="rect">
            <a:avLst/>
          </a:prstGeom>
        </p:spPr>
      </p:pic>
      <p:pic>
        <p:nvPicPr>
          <p:cNvPr id="32" name="Picture 31">
            <a:extLst>
              <a:ext uri="{FF2B5EF4-FFF2-40B4-BE49-F238E27FC236}">
                <a16:creationId xmlns:a16="http://schemas.microsoft.com/office/drawing/2014/main" id="{04E72471-A673-0DE1-2497-4BA43218D53D}"/>
              </a:ext>
            </a:extLst>
          </p:cNvPr>
          <p:cNvPicPr>
            <a:picLocks noChangeAspect="1"/>
          </p:cNvPicPr>
          <p:nvPr userDrawn="1"/>
        </p:nvPicPr>
        <p:blipFill>
          <a:blip r:embed="rId4"/>
          <a:stretch>
            <a:fillRect/>
          </a:stretch>
        </p:blipFill>
        <p:spPr>
          <a:xfrm rot="5400000">
            <a:off x="1775925" y="3761026"/>
            <a:ext cx="370115" cy="370115"/>
          </a:xfrm>
          <a:prstGeom prst="rect">
            <a:avLst/>
          </a:prstGeom>
        </p:spPr>
      </p:pic>
      <p:pic>
        <p:nvPicPr>
          <p:cNvPr id="34" name="Picture 33">
            <a:extLst>
              <a:ext uri="{FF2B5EF4-FFF2-40B4-BE49-F238E27FC236}">
                <a16:creationId xmlns:a16="http://schemas.microsoft.com/office/drawing/2014/main" id="{65EC65DE-D71F-193E-BC92-89DA84C8D1AD}"/>
              </a:ext>
            </a:extLst>
          </p:cNvPr>
          <p:cNvPicPr>
            <a:picLocks noChangeAspect="1"/>
          </p:cNvPicPr>
          <p:nvPr userDrawn="1"/>
        </p:nvPicPr>
        <p:blipFill>
          <a:blip r:embed="rId4"/>
          <a:stretch>
            <a:fillRect/>
          </a:stretch>
        </p:blipFill>
        <p:spPr>
          <a:xfrm rot="16200000">
            <a:off x="3707361" y="3714371"/>
            <a:ext cx="370115" cy="370115"/>
          </a:xfrm>
          <a:prstGeom prst="rect">
            <a:avLst/>
          </a:prstGeom>
        </p:spPr>
      </p:pic>
      <p:pic>
        <p:nvPicPr>
          <p:cNvPr id="35" name="Picture 34">
            <a:extLst>
              <a:ext uri="{FF2B5EF4-FFF2-40B4-BE49-F238E27FC236}">
                <a16:creationId xmlns:a16="http://schemas.microsoft.com/office/drawing/2014/main" id="{DB27E75A-80C3-F717-3FA5-BED79FC7739C}"/>
              </a:ext>
            </a:extLst>
          </p:cNvPr>
          <p:cNvPicPr>
            <a:picLocks noChangeAspect="1"/>
          </p:cNvPicPr>
          <p:nvPr userDrawn="1"/>
        </p:nvPicPr>
        <p:blipFill>
          <a:blip r:embed="rId4"/>
          <a:stretch>
            <a:fillRect/>
          </a:stretch>
        </p:blipFill>
        <p:spPr>
          <a:xfrm rot="5400000">
            <a:off x="5620138" y="3751695"/>
            <a:ext cx="370115" cy="370115"/>
          </a:xfrm>
          <a:prstGeom prst="rect">
            <a:avLst/>
          </a:prstGeom>
        </p:spPr>
      </p:pic>
      <p:pic>
        <p:nvPicPr>
          <p:cNvPr id="36" name="Picture 35">
            <a:extLst>
              <a:ext uri="{FF2B5EF4-FFF2-40B4-BE49-F238E27FC236}">
                <a16:creationId xmlns:a16="http://schemas.microsoft.com/office/drawing/2014/main" id="{9DAA1E57-14F3-1F04-96B2-D844C8A28A79}"/>
              </a:ext>
            </a:extLst>
          </p:cNvPr>
          <p:cNvPicPr>
            <a:picLocks noChangeAspect="1"/>
          </p:cNvPicPr>
          <p:nvPr userDrawn="1"/>
        </p:nvPicPr>
        <p:blipFill>
          <a:blip r:embed="rId4"/>
          <a:stretch>
            <a:fillRect/>
          </a:stretch>
        </p:blipFill>
        <p:spPr>
          <a:xfrm rot="17346992">
            <a:off x="7532912" y="3742364"/>
            <a:ext cx="370115" cy="370115"/>
          </a:xfrm>
          <a:prstGeom prst="rect">
            <a:avLst/>
          </a:prstGeom>
        </p:spPr>
      </p:pic>
      <p:pic>
        <p:nvPicPr>
          <p:cNvPr id="37" name="Picture 36">
            <a:extLst>
              <a:ext uri="{FF2B5EF4-FFF2-40B4-BE49-F238E27FC236}">
                <a16:creationId xmlns:a16="http://schemas.microsoft.com/office/drawing/2014/main" id="{A6E7636A-F904-13A1-91E4-FBDCF917B975}"/>
              </a:ext>
            </a:extLst>
          </p:cNvPr>
          <p:cNvPicPr>
            <a:picLocks noChangeAspect="1"/>
          </p:cNvPicPr>
          <p:nvPr userDrawn="1"/>
        </p:nvPicPr>
        <p:blipFill>
          <a:blip r:embed="rId4"/>
          <a:stretch>
            <a:fillRect/>
          </a:stretch>
        </p:blipFill>
        <p:spPr>
          <a:xfrm rot="5400000">
            <a:off x="9399037" y="3751695"/>
            <a:ext cx="370115" cy="370115"/>
          </a:xfrm>
          <a:prstGeom prst="rect">
            <a:avLst/>
          </a:prstGeom>
        </p:spPr>
      </p:pic>
      <p:pic>
        <p:nvPicPr>
          <p:cNvPr id="38" name="Picture 37">
            <a:extLst>
              <a:ext uri="{FF2B5EF4-FFF2-40B4-BE49-F238E27FC236}">
                <a16:creationId xmlns:a16="http://schemas.microsoft.com/office/drawing/2014/main" id="{C159CF3C-885E-C11F-43A1-1164DE47C17A}"/>
              </a:ext>
            </a:extLst>
          </p:cNvPr>
          <p:cNvPicPr>
            <a:picLocks noChangeAspect="1"/>
          </p:cNvPicPr>
          <p:nvPr userDrawn="1"/>
        </p:nvPicPr>
        <p:blipFill>
          <a:blip r:embed="rId4"/>
          <a:stretch>
            <a:fillRect/>
          </a:stretch>
        </p:blipFill>
        <p:spPr>
          <a:xfrm>
            <a:off x="11638379" y="4647432"/>
            <a:ext cx="370115" cy="370115"/>
          </a:xfrm>
          <a:prstGeom prst="rect">
            <a:avLst/>
          </a:prstGeom>
        </p:spPr>
      </p:pic>
      <p:grpSp>
        <p:nvGrpSpPr>
          <p:cNvPr id="42" name="Group 41">
            <a:extLst>
              <a:ext uri="{FF2B5EF4-FFF2-40B4-BE49-F238E27FC236}">
                <a16:creationId xmlns:a16="http://schemas.microsoft.com/office/drawing/2014/main" id="{C639F271-6B6B-F93E-2AE1-B80CE96CC603}"/>
              </a:ext>
            </a:extLst>
          </p:cNvPr>
          <p:cNvGrpSpPr/>
          <p:nvPr userDrawn="1"/>
        </p:nvGrpSpPr>
        <p:grpSpPr>
          <a:xfrm>
            <a:off x="4958205" y="4338735"/>
            <a:ext cx="2636668" cy="1388630"/>
            <a:chOff x="4958205" y="4338735"/>
            <a:chExt cx="2636668" cy="1388630"/>
          </a:xfrm>
        </p:grpSpPr>
        <p:sp>
          <p:nvSpPr>
            <p:cNvPr id="28" name="Round Diagonal Corner Rectangle 27">
              <a:extLst>
                <a:ext uri="{FF2B5EF4-FFF2-40B4-BE49-F238E27FC236}">
                  <a16:creationId xmlns:a16="http://schemas.microsoft.com/office/drawing/2014/main" id="{031F8CBD-7763-3C0C-F439-E9F6A43AED1E}"/>
                </a:ext>
              </a:extLst>
            </p:cNvPr>
            <p:cNvSpPr/>
            <p:nvPr userDrawn="1"/>
          </p:nvSpPr>
          <p:spPr>
            <a:xfrm>
              <a:off x="4958205" y="4338735"/>
              <a:ext cx="2636668" cy="1388630"/>
            </a:xfrm>
            <a:prstGeom prst="round2DiagRect">
              <a:avLst>
                <a:gd name="adj1" fmla="val 0"/>
                <a:gd name="adj2" fmla="val 12805"/>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82880" rIns="182880" bIns="182880" rtlCol="0" anchor="t" anchorCtr="0"/>
            <a:lstStyle/>
            <a:p>
              <a:r>
                <a:rPr lang="en-US" sz="1400" b="1" dirty="0"/>
                <a:t>[Phase/Step Name]</a:t>
              </a:r>
            </a:p>
            <a:p>
              <a:r>
                <a:rPr lang="en-US" dirty="0">
                  <a:solidFill>
                    <a:schemeClr val="accent6"/>
                  </a:solidFill>
                </a:rPr>
                <a:t>____</a:t>
              </a:r>
              <a:endParaRPr lang="en-US" sz="1400" dirty="0">
                <a:solidFill>
                  <a:schemeClr val="bg1"/>
                </a:solidFill>
              </a:endParaRPr>
            </a:p>
            <a:p>
              <a:pPr>
                <a:lnSpc>
                  <a:spcPct val="150000"/>
                </a:lnSpc>
              </a:pPr>
              <a:r>
                <a:rPr lang="en-US" sz="1000" dirty="0">
                  <a:solidFill>
                    <a:schemeClr val="bg1"/>
                  </a:solidFill>
                </a:rPr>
                <a:t>[Insert brief description]</a:t>
              </a:r>
            </a:p>
          </p:txBody>
        </p:sp>
        <p:pic>
          <p:nvPicPr>
            <p:cNvPr id="39" name="Picture 38">
              <a:extLst>
                <a:ext uri="{FF2B5EF4-FFF2-40B4-BE49-F238E27FC236}">
                  <a16:creationId xmlns:a16="http://schemas.microsoft.com/office/drawing/2014/main" id="{BC725C3A-F05C-B5B3-B08D-389A3F805647}"/>
                </a:ext>
              </a:extLst>
            </p:cNvPr>
            <p:cNvPicPr>
              <a:picLocks noChangeAspect="1"/>
            </p:cNvPicPr>
            <p:nvPr userDrawn="1"/>
          </p:nvPicPr>
          <p:blipFill>
            <a:blip r:embed="rId3"/>
            <a:stretch>
              <a:fillRect/>
            </a:stretch>
          </p:blipFill>
          <p:spPr>
            <a:xfrm>
              <a:off x="6980927" y="4435500"/>
              <a:ext cx="529177" cy="529177"/>
            </a:xfrm>
            <a:prstGeom prst="rect">
              <a:avLst/>
            </a:prstGeom>
          </p:spPr>
        </p:pic>
      </p:grpSp>
      <p:grpSp>
        <p:nvGrpSpPr>
          <p:cNvPr id="43" name="Group 42">
            <a:extLst>
              <a:ext uri="{FF2B5EF4-FFF2-40B4-BE49-F238E27FC236}">
                <a16:creationId xmlns:a16="http://schemas.microsoft.com/office/drawing/2014/main" id="{F7B70CC3-EF9C-2B02-911D-64DB0AB07C17}"/>
              </a:ext>
            </a:extLst>
          </p:cNvPr>
          <p:cNvGrpSpPr/>
          <p:nvPr userDrawn="1"/>
        </p:nvGrpSpPr>
        <p:grpSpPr>
          <a:xfrm>
            <a:off x="8961040" y="4338735"/>
            <a:ext cx="2636668" cy="1388630"/>
            <a:chOff x="8961040" y="4338735"/>
            <a:chExt cx="2636668" cy="1388630"/>
          </a:xfrm>
        </p:grpSpPr>
        <p:sp>
          <p:nvSpPr>
            <p:cNvPr id="29" name="Round Diagonal Corner Rectangle 28">
              <a:extLst>
                <a:ext uri="{FF2B5EF4-FFF2-40B4-BE49-F238E27FC236}">
                  <a16:creationId xmlns:a16="http://schemas.microsoft.com/office/drawing/2014/main" id="{022D5CA4-FE8F-D95F-736A-2669FB6A580D}"/>
                </a:ext>
              </a:extLst>
            </p:cNvPr>
            <p:cNvSpPr/>
            <p:nvPr userDrawn="1"/>
          </p:nvSpPr>
          <p:spPr>
            <a:xfrm>
              <a:off x="8961040" y="4338735"/>
              <a:ext cx="2636668" cy="1388630"/>
            </a:xfrm>
            <a:prstGeom prst="round2DiagRect">
              <a:avLst>
                <a:gd name="adj1" fmla="val 0"/>
                <a:gd name="adj2" fmla="val 12805"/>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82880" rIns="182880" bIns="182880" rtlCol="0" anchor="t" anchorCtr="0"/>
            <a:lstStyle/>
            <a:p>
              <a:r>
                <a:rPr lang="en-US" sz="1400" b="1" dirty="0"/>
                <a:t>[Phase/Step Name]</a:t>
              </a:r>
            </a:p>
            <a:p>
              <a:r>
                <a:rPr lang="en-US" dirty="0">
                  <a:solidFill>
                    <a:schemeClr val="accent6"/>
                  </a:solidFill>
                </a:rPr>
                <a:t>____</a:t>
              </a:r>
              <a:endParaRPr lang="en-US" sz="1400" dirty="0">
                <a:solidFill>
                  <a:schemeClr val="bg1"/>
                </a:solidFill>
              </a:endParaRPr>
            </a:p>
            <a:p>
              <a:pPr>
                <a:lnSpc>
                  <a:spcPct val="150000"/>
                </a:lnSpc>
              </a:pPr>
              <a:r>
                <a:rPr lang="en-US" sz="1000" dirty="0">
                  <a:solidFill>
                    <a:schemeClr val="bg1"/>
                  </a:solidFill>
                </a:rPr>
                <a:t>[Insert brief description]</a:t>
              </a:r>
            </a:p>
          </p:txBody>
        </p:sp>
        <p:pic>
          <p:nvPicPr>
            <p:cNvPr id="40" name="Picture 39">
              <a:extLst>
                <a:ext uri="{FF2B5EF4-FFF2-40B4-BE49-F238E27FC236}">
                  <a16:creationId xmlns:a16="http://schemas.microsoft.com/office/drawing/2014/main" id="{2EA7B4FD-D647-2B11-BF6E-E6FB138202CC}"/>
                </a:ext>
              </a:extLst>
            </p:cNvPr>
            <p:cNvPicPr>
              <a:picLocks noChangeAspect="1"/>
            </p:cNvPicPr>
            <p:nvPr userDrawn="1"/>
          </p:nvPicPr>
          <p:blipFill>
            <a:blip r:embed="rId3"/>
            <a:stretch>
              <a:fillRect/>
            </a:stretch>
          </p:blipFill>
          <p:spPr>
            <a:xfrm>
              <a:off x="10986870" y="4435500"/>
              <a:ext cx="529177" cy="529177"/>
            </a:xfrm>
            <a:prstGeom prst="rect">
              <a:avLst/>
            </a:prstGeom>
          </p:spPr>
        </p:pic>
      </p:grpSp>
      <p:sp>
        <p:nvSpPr>
          <p:cNvPr id="47" name="Title 4">
            <a:extLst>
              <a:ext uri="{FF2B5EF4-FFF2-40B4-BE49-F238E27FC236}">
                <a16:creationId xmlns:a16="http://schemas.microsoft.com/office/drawing/2014/main" id="{FA0303C2-72C8-C56D-C7E9-1BF9BAA99395}"/>
              </a:ext>
            </a:extLst>
          </p:cNvPr>
          <p:cNvSpPr txBox="1">
            <a:spLocks/>
          </p:cNvSpPr>
          <p:nvPr userDrawn="1"/>
        </p:nvSpPr>
        <p:spPr>
          <a:xfrm>
            <a:off x="838200" y="728061"/>
            <a:ext cx="10515600" cy="68113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100" b="1" dirty="0">
                <a:solidFill>
                  <a:schemeClr val="tx2"/>
                </a:solidFill>
              </a:rPr>
              <a:t>[Key Steps/Phases of the Journey Map]</a:t>
            </a:r>
          </a:p>
        </p:txBody>
      </p:sp>
    </p:spTree>
    <p:extLst>
      <p:ext uri="{BB962C8B-B14F-4D97-AF65-F5344CB8AC3E}">
        <p14:creationId xmlns:p14="http://schemas.microsoft.com/office/powerpoint/2010/main" val="2747906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AEE1A7-7610-B071-C71F-805CF90187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9750C8-6DDE-DDB7-27D4-A37B65B879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4A8238-879B-7CE9-6530-DB06CDA769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976CD215-EFE7-A102-90F1-E216ACB250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0E8BBC1-69C2-33FD-9404-498FB3383F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D726D3F-2081-8446-9ACB-F431D95CD18F}" type="slidenum">
              <a:rPr lang="en-US" smtClean="0"/>
              <a:t>‹#›</a:t>
            </a:fld>
            <a:endParaRPr lang="en-US"/>
          </a:p>
        </p:txBody>
      </p:sp>
    </p:spTree>
    <p:extLst>
      <p:ext uri="{BB962C8B-B14F-4D97-AF65-F5344CB8AC3E}">
        <p14:creationId xmlns:p14="http://schemas.microsoft.com/office/powerpoint/2010/main" val="1572377033"/>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2" r:id="rId3"/>
    <p:sldLayoutId id="2147483660" r:id="rId4"/>
    <p:sldLayoutId id="2147483667" r:id="rId5"/>
    <p:sldLayoutId id="2147483650" r:id="rId6"/>
    <p:sldLayoutId id="2147483666" r:id="rId7"/>
    <p:sldLayoutId id="2147483665" r:id="rId8"/>
    <p:sldLayoutId id="2147483663" r:id="rId9"/>
    <p:sldLayoutId id="2147483664"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image" Target="../media/image52.png"/><Relationship Id="rId4" Type="http://schemas.openxmlformats.org/officeDocument/2006/relationships/image" Target="../media/image51.png"/></Relationships>
</file>

<file path=ppt/slides/_rels/slide1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53.png"/><Relationship Id="rId5" Type="http://schemas.openxmlformats.org/officeDocument/2006/relationships/image" Target="../media/image36.png"/><Relationship Id="rId4" Type="http://schemas.openxmlformats.org/officeDocument/2006/relationships/image" Target="../media/image52.png"/></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53.png"/><Relationship Id="rId5" Type="http://schemas.openxmlformats.org/officeDocument/2006/relationships/image" Target="../media/image36.png"/><Relationship Id="rId4" Type="http://schemas.openxmlformats.org/officeDocument/2006/relationships/image" Target="../media/image52.pn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53.png"/><Relationship Id="rId5" Type="http://schemas.openxmlformats.org/officeDocument/2006/relationships/image" Target="../media/image36.png"/><Relationship Id="rId4" Type="http://schemas.openxmlformats.org/officeDocument/2006/relationships/image" Target="../media/image52.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image" Target="../media/image52.png"/><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53.png"/><Relationship Id="rId5" Type="http://schemas.openxmlformats.org/officeDocument/2006/relationships/image" Target="../media/image36.pn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18" Type="http://schemas.openxmlformats.org/officeDocument/2006/relationships/image" Target="../media/image24.svg"/><Relationship Id="rId26" Type="http://schemas.openxmlformats.org/officeDocument/2006/relationships/image" Target="../media/image32.png"/><Relationship Id="rId3" Type="http://schemas.openxmlformats.org/officeDocument/2006/relationships/image" Target="../media/image9.svg"/><Relationship Id="rId21" Type="http://schemas.openxmlformats.org/officeDocument/2006/relationships/image" Target="../media/image27.svg"/><Relationship Id="rId7" Type="http://schemas.openxmlformats.org/officeDocument/2006/relationships/image" Target="../media/image13.svg"/><Relationship Id="rId12" Type="http://schemas.openxmlformats.org/officeDocument/2006/relationships/image" Target="../media/image18.svg"/><Relationship Id="rId17" Type="http://schemas.openxmlformats.org/officeDocument/2006/relationships/image" Target="../media/image23.svg"/><Relationship Id="rId25" Type="http://schemas.openxmlformats.org/officeDocument/2006/relationships/image" Target="../media/image31.png"/><Relationship Id="rId2" Type="http://schemas.openxmlformats.org/officeDocument/2006/relationships/notesSlide" Target="../notesSlides/notesSlide3.xml"/><Relationship Id="rId16" Type="http://schemas.openxmlformats.org/officeDocument/2006/relationships/image" Target="../media/image22.svg"/><Relationship Id="rId20" Type="http://schemas.openxmlformats.org/officeDocument/2006/relationships/image" Target="../media/image26.svg"/><Relationship Id="rId29" Type="http://schemas.openxmlformats.org/officeDocument/2006/relationships/image" Target="../media/image35.png"/><Relationship Id="rId1" Type="http://schemas.openxmlformats.org/officeDocument/2006/relationships/slideLayout" Target="../slideLayouts/slideLayout3.xml"/><Relationship Id="rId6" Type="http://schemas.openxmlformats.org/officeDocument/2006/relationships/image" Target="../media/image12.svg"/><Relationship Id="rId11" Type="http://schemas.openxmlformats.org/officeDocument/2006/relationships/image" Target="../media/image17.svg"/><Relationship Id="rId24" Type="http://schemas.openxmlformats.org/officeDocument/2006/relationships/image" Target="../media/image30.png"/><Relationship Id="rId5" Type="http://schemas.openxmlformats.org/officeDocument/2006/relationships/image" Target="../media/image11.svg"/><Relationship Id="rId15" Type="http://schemas.openxmlformats.org/officeDocument/2006/relationships/image" Target="../media/image21.svg"/><Relationship Id="rId23" Type="http://schemas.openxmlformats.org/officeDocument/2006/relationships/image" Target="../media/image29.svg"/><Relationship Id="rId28" Type="http://schemas.openxmlformats.org/officeDocument/2006/relationships/image" Target="../media/image34.png"/><Relationship Id="rId10" Type="http://schemas.openxmlformats.org/officeDocument/2006/relationships/image" Target="../media/image16.svg"/><Relationship Id="rId19" Type="http://schemas.openxmlformats.org/officeDocument/2006/relationships/image" Target="../media/image25.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 Id="rId22" Type="http://schemas.openxmlformats.org/officeDocument/2006/relationships/image" Target="../media/image28.svg"/><Relationship Id="rId27" Type="http://schemas.openxmlformats.org/officeDocument/2006/relationships/image" Target="../media/image33.png"/></Relationships>
</file>

<file path=ppt/slides/_rels/slide4.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image" Target="../media/image7.png"/><Relationship Id="rId7" Type="http://schemas.openxmlformats.org/officeDocument/2006/relationships/image" Target="../media/image39.png"/><Relationship Id="rId12" Type="http://schemas.openxmlformats.org/officeDocument/2006/relationships/image" Target="../media/image44.png"/><Relationship Id="rId2" Type="http://schemas.openxmlformats.org/officeDocument/2006/relationships/notesSlide" Target="../notesSlides/notesSlide4.xml"/><Relationship Id="rId16" Type="http://schemas.openxmlformats.org/officeDocument/2006/relationships/image" Target="../media/image48.png"/><Relationship Id="rId1" Type="http://schemas.openxmlformats.org/officeDocument/2006/relationships/slideLayout" Target="../slideLayouts/slideLayout6.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0.png"/><Relationship Id="rId7" Type="http://schemas.openxmlformats.org/officeDocument/2006/relationships/image" Target="../media/image33.png"/><Relationship Id="rId12"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6.xml"/><Relationship Id="rId6" Type="http://schemas.openxmlformats.org/officeDocument/2006/relationships/image" Target="../media/image44.png"/><Relationship Id="rId11" Type="http://schemas.openxmlformats.org/officeDocument/2006/relationships/image" Target="../media/image31.png"/><Relationship Id="rId5" Type="http://schemas.openxmlformats.org/officeDocument/2006/relationships/image" Target="../media/image32.png"/><Relationship Id="rId10" Type="http://schemas.openxmlformats.org/officeDocument/2006/relationships/image" Target="../media/image48.png"/><Relationship Id="rId4" Type="http://schemas.openxmlformats.org/officeDocument/2006/relationships/image" Target="../media/image37.png"/><Relationship Id="rId9"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0E43D09-FE6A-922C-3AE1-87A7148AFA66}"/>
              </a:ext>
            </a:extLst>
          </p:cNvPr>
          <p:cNvSpPr>
            <a:spLocks noGrp="1"/>
          </p:cNvSpPr>
          <p:nvPr>
            <p:ph type="title" idx="4294967295"/>
          </p:nvPr>
        </p:nvSpPr>
        <p:spPr>
          <a:xfrm>
            <a:off x="715108" y="959551"/>
            <a:ext cx="5671405" cy="2355149"/>
          </a:xfrm>
        </p:spPr>
        <p:txBody>
          <a:bodyPr>
            <a:noAutofit/>
          </a:bodyPr>
          <a:lstStyle/>
          <a:p>
            <a:r>
              <a:rPr lang="en-US" sz="6000" b="1" kern="1200" dirty="0">
                <a:solidFill>
                  <a:srgbClr val="192851"/>
                </a:solidFill>
                <a:effectLst/>
                <a:latin typeface="Arial" panose="020B0604020202020204" pitchFamily="34" charset="0"/>
              </a:rPr>
              <a:t>Journey Map Template for </a:t>
            </a:r>
            <a:br>
              <a:rPr lang="en-US" sz="6000" b="1" kern="1200" dirty="0">
                <a:solidFill>
                  <a:srgbClr val="192851"/>
                </a:solidFill>
                <a:effectLst/>
                <a:latin typeface="Arial" panose="020B0604020202020204" pitchFamily="34" charset="0"/>
              </a:rPr>
            </a:br>
            <a:r>
              <a:rPr lang="en-US" sz="6000" b="1" kern="1200" dirty="0">
                <a:solidFill>
                  <a:srgbClr val="192851"/>
                </a:solidFill>
                <a:effectLst/>
                <a:latin typeface="Arial" panose="020B0604020202020204" pitchFamily="34" charset="0"/>
              </a:rPr>
              <a:t>WIC Agencies</a:t>
            </a:r>
            <a:r>
              <a:rPr lang="en-US" sz="6000" dirty="0"/>
              <a:t> </a:t>
            </a:r>
          </a:p>
        </p:txBody>
      </p:sp>
    </p:spTree>
    <p:extLst>
      <p:ext uri="{BB962C8B-B14F-4D97-AF65-F5344CB8AC3E}">
        <p14:creationId xmlns:p14="http://schemas.microsoft.com/office/powerpoint/2010/main" val="395427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56990-FAF2-60B5-D562-AA29FEAA625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EDCBCA8-6091-02FB-1141-CCE7EBC0F501}"/>
              </a:ext>
            </a:extLst>
          </p:cNvPr>
          <p:cNvSpPr>
            <a:spLocks noGrp="1"/>
          </p:cNvSpPr>
          <p:nvPr>
            <p:ph type="title"/>
          </p:nvPr>
        </p:nvSpPr>
        <p:spPr>
          <a:xfrm>
            <a:off x="838200" y="718457"/>
            <a:ext cx="10515600" cy="681135"/>
          </a:xfrm>
        </p:spPr>
        <p:txBody>
          <a:bodyPr>
            <a:normAutofit fontScale="90000"/>
          </a:bodyPr>
          <a:lstStyle/>
          <a:p>
            <a:r>
              <a:rPr lang="en-US" i="1" dirty="0"/>
              <a:t>[Phase/Step Name]</a:t>
            </a:r>
            <a:endParaRPr lang="en-US" i="1" dirty="0">
              <a:cs typeface="Arial"/>
            </a:endParaRPr>
          </a:p>
        </p:txBody>
      </p:sp>
      <p:sp>
        <p:nvSpPr>
          <p:cNvPr id="19" name="Round Diagonal Corner Rectangle 18" descr="Template card for describing one phase or step in the participant journey.">
            <a:extLst>
              <a:ext uri="{FF2B5EF4-FFF2-40B4-BE49-F238E27FC236}">
                <a16:creationId xmlns:a16="http://schemas.microsoft.com/office/drawing/2014/main" id="{EC788BFF-38B0-2139-1D56-5844C35D3C3D}"/>
              </a:ext>
            </a:extLst>
          </p:cNvPr>
          <p:cNvSpPr/>
          <p:nvPr/>
        </p:nvSpPr>
        <p:spPr>
          <a:xfrm>
            <a:off x="838200" y="1688289"/>
            <a:ext cx="3894056" cy="2138993"/>
          </a:xfrm>
          <a:prstGeom prst="round2DiagRect">
            <a:avLst>
              <a:gd name="adj1" fmla="val 0"/>
              <a:gd name="adj2" fmla="val 12805"/>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t" anchorCtr="0"/>
          <a:lstStyle/>
          <a:p>
            <a:r>
              <a:rPr lang="en-US" i="1" dirty="0"/>
              <a:t>[Phase/Step Name]</a:t>
            </a:r>
          </a:p>
          <a:p>
            <a:r>
              <a:rPr lang="en-US" i="1" dirty="0">
                <a:solidFill>
                  <a:schemeClr val="accent6">
                    <a:lumMod val="60000"/>
                    <a:lumOff val="40000"/>
                  </a:schemeClr>
                </a:solidFill>
              </a:rPr>
              <a:t>____</a:t>
            </a:r>
            <a:endParaRPr lang="en-US" sz="1400" i="1" dirty="0">
              <a:solidFill>
                <a:schemeClr val="accent6">
                  <a:lumMod val="60000"/>
                  <a:lumOff val="40000"/>
                </a:schemeClr>
              </a:solidFill>
            </a:endParaRPr>
          </a:p>
          <a:p>
            <a:pPr>
              <a:lnSpc>
                <a:spcPct val="150000"/>
              </a:lnSpc>
            </a:pPr>
            <a:r>
              <a:rPr lang="en-US" sz="1400" i="1" dirty="0">
                <a:solidFill>
                  <a:schemeClr val="bg1"/>
                </a:solidFill>
              </a:rPr>
              <a:t>[Insert brief description]</a:t>
            </a:r>
          </a:p>
        </p:txBody>
      </p:sp>
      <p:pic>
        <p:nvPicPr>
          <p:cNvPr id="2" name="Picture 1" descr="place icon here">
            <a:extLst>
              <a:ext uri="{FF2B5EF4-FFF2-40B4-BE49-F238E27FC236}">
                <a16:creationId xmlns:a16="http://schemas.microsoft.com/office/drawing/2014/main" id="{6E110B10-901E-05B9-9797-13F21C92ED37}"/>
              </a:ext>
            </a:extLst>
          </p:cNvPr>
          <p:cNvPicPr>
            <a:picLocks noChangeAspect="1"/>
          </p:cNvPicPr>
          <p:nvPr/>
        </p:nvPicPr>
        <p:blipFill>
          <a:blip r:embed="rId3"/>
          <a:stretch>
            <a:fillRect/>
          </a:stretch>
        </p:blipFill>
        <p:spPr>
          <a:xfrm>
            <a:off x="4002579" y="1785827"/>
            <a:ext cx="598879" cy="598879"/>
          </a:xfrm>
          <a:prstGeom prst="rect">
            <a:avLst/>
          </a:prstGeom>
        </p:spPr>
      </p:pic>
      <p:pic>
        <p:nvPicPr>
          <p:cNvPr id="36" name="Picture 35">
            <a:extLst>
              <a:ext uri="{FF2B5EF4-FFF2-40B4-BE49-F238E27FC236}">
                <a16:creationId xmlns:a16="http://schemas.microsoft.com/office/drawing/2014/main" id="{73340FA1-AD8D-E764-E191-8BB2F467EF3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363192" y="1993665"/>
            <a:ext cx="227312" cy="227312"/>
          </a:xfrm>
          <a:prstGeom prst="rect">
            <a:avLst/>
          </a:prstGeom>
        </p:spPr>
      </p:pic>
      <p:sp>
        <p:nvSpPr>
          <p:cNvPr id="8" name="Content Placeholder 5">
            <a:extLst>
              <a:ext uri="{FF2B5EF4-FFF2-40B4-BE49-F238E27FC236}">
                <a16:creationId xmlns:a16="http://schemas.microsoft.com/office/drawing/2014/main" id="{755AEF0A-3F43-C467-04BF-A6E041DA5F3F}"/>
              </a:ext>
              <a:ext uri="{C183D7F6-B498-43B3-948B-1728B52AA6E4}">
                <adec:decorative xmlns:adec="http://schemas.microsoft.com/office/drawing/2017/decorative" val="0"/>
              </a:ext>
            </a:extLst>
          </p:cNvPr>
          <p:cNvSpPr txBox="1">
            <a:spLocks/>
          </p:cNvSpPr>
          <p:nvPr/>
        </p:nvSpPr>
        <p:spPr>
          <a:xfrm>
            <a:off x="5565159" y="1892816"/>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Facilitators</a:t>
            </a:r>
            <a:endParaRPr lang="en-US" sz="1800" dirty="0"/>
          </a:p>
        </p:txBody>
      </p:sp>
      <p:sp>
        <p:nvSpPr>
          <p:cNvPr id="10" name="Content Placeholder 5">
            <a:extLst>
              <a:ext uri="{FF2B5EF4-FFF2-40B4-BE49-F238E27FC236}">
                <a16:creationId xmlns:a16="http://schemas.microsoft.com/office/drawing/2014/main" id="{B3784406-C1B0-1853-7A9A-B62469AF8231}"/>
              </a:ext>
            </a:extLst>
          </p:cNvPr>
          <p:cNvSpPr txBox="1">
            <a:spLocks/>
          </p:cNvSpPr>
          <p:nvPr/>
        </p:nvSpPr>
        <p:spPr>
          <a:xfrm>
            <a:off x="5268993" y="2309568"/>
            <a:ext cx="3328055" cy="594522"/>
          </a:xfrm>
          <a:prstGeom prst="rect">
            <a:avLst/>
          </a:prstGeom>
        </p:spPr>
        <p:txBody>
          <a:bodyPr vert="horz" wrap="square" lIns="91440" tIns="45720" rIns="91440" bIns="4572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[Factors that help participants successfully move through this phase]</a:t>
            </a:r>
            <a:endParaRPr lang="en-US" sz="1400" i="1" dirty="0">
              <a:cs typeface="Arial"/>
            </a:endParaRPr>
          </a:p>
        </p:txBody>
      </p:sp>
      <p:pic>
        <p:nvPicPr>
          <p:cNvPr id="34" name="Picture 33">
            <a:extLst>
              <a:ext uri="{FF2B5EF4-FFF2-40B4-BE49-F238E27FC236}">
                <a16:creationId xmlns:a16="http://schemas.microsoft.com/office/drawing/2014/main" id="{28877923-FEFB-B363-5100-D1FEA678CB5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953149" y="1993665"/>
            <a:ext cx="227312" cy="227312"/>
          </a:xfrm>
          <a:prstGeom prst="rect">
            <a:avLst/>
          </a:prstGeom>
        </p:spPr>
      </p:pic>
      <p:sp>
        <p:nvSpPr>
          <p:cNvPr id="11" name="Content Placeholder 5">
            <a:extLst>
              <a:ext uri="{FF2B5EF4-FFF2-40B4-BE49-F238E27FC236}">
                <a16:creationId xmlns:a16="http://schemas.microsoft.com/office/drawing/2014/main" id="{C7C0D8DA-A7A1-F1BE-2BA4-228CFE0C1CD0}"/>
              </a:ext>
            </a:extLst>
          </p:cNvPr>
          <p:cNvSpPr txBox="1">
            <a:spLocks/>
          </p:cNvSpPr>
          <p:nvPr/>
        </p:nvSpPr>
        <p:spPr>
          <a:xfrm>
            <a:off x="9166240" y="1892816"/>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Barriers</a:t>
            </a:r>
            <a:endParaRPr lang="en-US" sz="1800" dirty="0"/>
          </a:p>
        </p:txBody>
      </p:sp>
      <p:sp>
        <p:nvSpPr>
          <p:cNvPr id="12" name="Content Placeholder 5">
            <a:extLst>
              <a:ext uri="{FF2B5EF4-FFF2-40B4-BE49-F238E27FC236}">
                <a16:creationId xmlns:a16="http://schemas.microsoft.com/office/drawing/2014/main" id="{D90B8232-EE96-2C29-EEE4-8DE2B9794B7A}"/>
              </a:ext>
            </a:extLst>
          </p:cNvPr>
          <p:cNvSpPr txBox="1">
            <a:spLocks/>
          </p:cNvSpPr>
          <p:nvPr/>
        </p:nvSpPr>
        <p:spPr>
          <a:xfrm>
            <a:off x="8854911" y="2309568"/>
            <a:ext cx="2894225" cy="594522"/>
          </a:xfrm>
          <a:prstGeom prst="rect">
            <a:avLst/>
          </a:prstGeom>
        </p:spPr>
        <p:txBody>
          <a:bodyPr vert="horz" wrap="square" lIns="91440" tIns="45720" rIns="91440" bIns="4572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[Challenges or obstacles participants may experience]</a:t>
            </a:r>
            <a:endParaRPr lang="en-US" sz="1400" i="1" dirty="0">
              <a:cs typeface="Arial"/>
            </a:endParaRPr>
          </a:p>
        </p:txBody>
      </p:sp>
      <p:sp>
        <p:nvSpPr>
          <p:cNvPr id="13" name="Content Placeholder 5">
            <a:extLst>
              <a:ext uri="{FF2B5EF4-FFF2-40B4-BE49-F238E27FC236}">
                <a16:creationId xmlns:a16="http://schemas.microsoft.com/office/drawing/2014/main" id="{E2731EB9-F024-D80F-4DAE-31BE25A38078}"/>
              </a:ext>
            </a:extLst>
          </p:cNvPr>
          <p:cNvSpPr txBox="1">
            <a:spLocks/>
          </p:cNvSpPr>
          <p:nvPr/>
        </p:nvSpPr>
        <p:spPr>
          <a:xfrm>
            <a:off x="5268995" y="3343505"/>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Participant Quote</a:t>
            </a:r>
            <a:endParaRPr lang="en-US" sz="1800" dirty="0"/>
          </a:p>
        </p:txBody>
      </p:sp>
      <p:sp>
        <p:nvSpPr>
          <p:cNvPr id="14" name="Content Placeholder 5">
            <a:extLst>
              <a:ext uri="{FF2B5EF4-FFF2-40B4-BE49-F238E27FC236}">
                <a16:creationId xmlns:a16="http://schemas.microsoft.com/office/drawing/2014/main" id="{121EB2A0-FD75-2C06-6552-9EA927DB8DF1}"/>
              </a:ext>
            </a:extLst>
          </p:cNvPr>
          <p:cNvSpPr txBox="1">
            <a:spLocks/>
          </p:cNvSpPr>
          <p:nvPr/>
        </p:nvSpPr>
        <p:spPr>
          <a:xfrm>
            <a:off x="5268994" y="3781277"/>
            <a:ext cx="3328055" cy="585610"/>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[A quote that illustrates the participant’s experience during this phase]</a:t>
            </a:r>
          </a:p>
        </p:txBody>
      </p:sp>
      <p:pic>
        <p:nvPicPr>
          <p:cNvPr id="30" name="Picture 29">
            <a:extLst>
              <a:ext uri="{FF2B5EF4-FFF2-40B4-BE49-F238E27FC236}">
                <a16:creationId xmlns:a16="http://schemas.microsoft.com/office/drawing/2014/main" id="{3E1AB089-D7E8-7840-465B-F69C37B45F1A}"/>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254996" y="4647460"/>
            <a:ext cx="335508" cy="335508"/>
          </a:xfrm>
          <a:prstGeom prst="rect">
            <a:avLst/>
          </a:prstGeom>
        </p:spPr>
      </p:pic>
      <p:pic>
        <p:nvPicPr>
          <p:cNvPr id="32" name="Picture 31" descr="place participant icon here">
            <a:extLst>
              <a:ext uri="{FF2B5EF4-FFF2-40B4-BE49-F238E27FC236}">
                <a16:creationId xmlns:a16="http://schemas.microsoft.com/office/drawing/2014/main" id="{77B6A7B9-20EA-992A-71ED-2A2E2AC8DC8C}"/>
              </a:ext>
            </a:extLst>
          </p:cNvPr>
          <p:cNvPicPr>
            <a:picLocks noChangeAspect="1"/>
          </p:cNvPicPr>
          <p:nvPr/>
        </p:nvPicPr>
        <p:blipFill>
          <a:blip r:embed="rId7"/>
          <a:stretch>
            <a:fillRect/>
          </a:stretch>
        </p:blipFill>
        <p:spPr>
          <a:xfrm>
            <a:off x="9937528" y="3895538"/>
            <a:ext cx="956314" cy="956314"/>
          </a:xfrm>
          <a:prstGeom prst="rect">
            <a:avLst/>
          </a:prstGeom>
        </p:spPr>
      </p:pic>
      <p:sp>
        <p:nvSpPr>
          <p:cNvPr id="24" name="Round Diagonal Corner Rectangle 23" descr="Template card for adding a participant quote about their experience during a journey phase.">
            <a:extLst>
              <a:ext uri="{FF2B5EF4-FFF2-40B4-BE49-F238E27FC236}">
                <a16:creationId xmlns:a16="http://schemas.microsoft.com/office/drawing/2014/main" id="{32DDBC65-110E-8DBF-549B-E425C371FD64}"/>
              </a:ext>
            </a:extLst>
          </p:cNvPr>
          <p:cNvSpPr/>
          <p:nvPr/>
        </p:nvSpPr>
        <p:spPr>
          <a:xfrm>
            <a:off x="5401166" y="4520192"/>
            <a:ext cx="5731890" cy="959464"/>
          </a:xfrm>
          <a:prstGeom prst="round2DiagRect">
            <a:avLst>
              <a:gd name="adj1" fmla="val 0"/>
              <a:gd name="adj2" fmla="val 12805"/>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274320" tIns="182880" rIns="182880" bIns="182880" rtlCol="0" anchor="t" anchorCtr="0"/>
          <a:lstStyle/>
          <a:p>
            <a:pPr>
              <a:lnSpc>
                <a:spcPct val="150000"/>
              </a:lnSpc>
            </a:pPr>
            <a:r>
              <a:rPr lang="en-US" sz="1400" i="1" dirty="0">
                <a:solidFill>
                  <a:schemeClr val="tx2"/>
                </a:solidFill>
              </a:rPr>
              <a:t>[Insert participant quote]</a:t>
            </a:r>
            <a:endParaRPr lang="en-US" sz="1400" i="1" dirty="0">
              <a:solidFill>
                <a:schemeClr val="tx2"/>
              </a:solidFill>
              <a:cs typeface="Arial"/>
            </a:endParaRPr>
          </a:p>
        </p:txBody>
      </p:sp>
      <p:grpSp>
        <p:nvGrpSpPr>
          <p:cNvPr id="4" name="Group 3" descr="Custom participant group label.">
            <a:extLst>
              <a:ext uri="{FF2B5EF4-FFF2-40B4-BE49-F238E27FC236}">
                <a16:creationId xmlns:a16="http://schemas.microsoft.com/office/drawing/2014/main" id="{9106C001-2343-5985-0E58-E2D0D9A83B6F}"/>
              </a:ext>
            </a:extLst>
          </p:cNvPr>
          <p:cNvGrpSpPr/>
          <p:nvPr/>
        </p:nvGrpSpPr>
        <p:grpSpPr>
          <a:xfrm>
            <a:off x="9093199" y="5058312"/>
            <a:ext cx="1935049" cy="292509"/>
            <a:chOff x="5355502" y="5604387"/>
            <a:chExt cx="1992520" cy="310470"/>
          </a:xfrm>
        </p:grpSpPr>
        <p:sp>
          <p:nvSpPr>
            <p:cNvPr id="6" name="Round Diagonal Corner Rectangle 5">
              <a:extLst>
                <a:ext uri="{FF2B5EF4-FFF2-40B4-BE49-F238E27FC236}">
                  <a16:creationId xmlns:a16="http://schemas.microsoft.com/office/drawing/2014/main" id="{F7926381-507C-534B-0F9A-89FA93FFECE2}"/>
                </a:ext>
              </a:extLst>
            </p:cNvPr>
            <p:cNvSpPr/>
            <p:nvPr/>
          </p:nvSpPr>
          <p:spPr>
            <a:xfrm>
              <a:off x="5355502" y="5606873"/>
              <a:ext cx="1136425" cy="307984"/>
            </a:xfrm>
            <a:prstGeom prst="round2DiagRect">
              <a:avLst>
                <a:gd name="adj1" fmla="val 13869"/>
                <a:gd name="adj2" fmla="val 12805"/>
              </a:avLst>
            </a:prstGeom>
            <a:solidFill>
              <a:srgbClr val="DDE9F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0" rIns="91440" bIns="64008" rtlCol="0" anchor="ctr" anchorCtr="0">
              <a:spAutoFit/>
            </a:bodyPr>
            <a:lstStyle/>
            <a:p>
              <a:pPr>
                <a:lnSpc>
                  <a:spcPct val="150000"/>
                </a:lnSpc>
              </a:pPr>
              <a:r>
                <a:rPr lang="en-US" sz="1000" i="1" dirty="0">
                  <a:solidFill>
                    <a:schemeClr val="tx2"/>
                  </a:solidFill>
                </a:rPr>
                <a:t>[</a:t>
              </a:r>
              <a:r>
                <a:rPr lang="en-US" sz="1000" b="1" i="1" dirty="0">
                  <a:solidFill>
                    <a:schemeClr val="tx2"/>
                  </a:solidFill>
                </a:rPr>
                <a:t>Abbreviation</a:t>
              </a:r>
              <a:r>
                <a:rPr lang="en-US" sz="1000" i="1" dirty="0">
                  <a:solidFill>
                    <a:schemeClr val="tx2"/>
                  </a:solidFill>
                </a:rPr>
                <a:t>]</a:t>
              </a:r>
            </a:p>
          </p:txBody>
        </p:sp>
        <p:sp>
          <p:nvSpPr>
            <p:cNvPr id="7" name="Content Placeholder 5">
              <a:extLst>
                <a:ext uri="{FF2B5EF4-FFF2-40B4-BE49-F238E27FC236}">
                  <a16:creationId xmlns:a16="http://schemas.microsoft.com/office/drawing/2014/main" id="{58C95CF9-B861-3259-DDFB-2186896E6075}"/>
                </a:ext>
              </a:extLst>
            </p:cNvPr>
            <p:cNvSpPr txBox="1">
              <a:spLocks/>
            </p:cNvSpPr>
            <p:nvPr/>
          </p:nvSpPr>
          <p:spPr>
            <a:xfrm>
              <a:off x="6491927" y="5604387"/>
              <a:ext cx="856095" cy="282710"/>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000" dirty="0"/>
                <a:t>Participant</a:t>
              </a:r>
            </a:p>
          </p:txBody>
        </p:sp>
      </p:grpSp>
      <p:sp>
        <p:nvSpPr>
          <p:cNvPr id="3" name="Slide Number Placeholder 2">
            <a:extLst>
              <a:ext uri="{FF2B5EF4-FFF2-40B4-BE49-F238E27FC236}">
                <a16:creationId xmlns:a16="http://schemas.microsoft.com/office/drawing/2014/main" id="{281299B4-94DD-0610-402B-120F361FFAC6}"/>
              </a:ext>
            </a:extLst>
          </p:cNvPr>
          <p:cNvSpPr>
            <a:spLocks noGrp="1"/>
          </p:cNvSpPr>
          <p:nvPr>
            <p:ph type="sldNum" sz="quarter" idx="12"/>
          </p:nvPr>
        </p:nvSpPr>
        <p:spPr/>
        <p:txBody>
          <a:bodyPr/>
          <a:lstStyle/>
          <a:p>
            <a:fld id="{1D726D3F-2081-8446-9ACB-F431D95CD18F}" type="slidenum">
              <a:rPr lang="en-US" smtClean="0"/>
              <a:pPr/>
              <a:t>10</a:t>
            </a:fld>
            <a:endParaRPr lang="en-US" dirty="0">
              <a:solidFill>
                <a:schemeClr val="bg1"/>
              </a:solidFill>
            </a:endParaRPr>
          </a:p>
        </p:txBody>
      </p:sp>
    </p:spTree>
    <p:extLst>
      <p:ext uri="{BB962C8B-B14F-4D97-AF65-F5344CB8AC3E}">
        <p14:creationId xmlns:p14="http://schemas.microsoft.com/office/powerpoint/2010/main" val="2144127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56990-FAF2-60B5-D562-AA29FEAA625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EDCBCA8-6091-02FB-1141-CCE7EBC0F501}"/>
              </a:ext>
            </a:extLst>
          </p:cNvPr>
          <p:cNvSpPr>
            <a:spLocks noGrp="1"/>
          </p:cNvSpPr>
          <p:nvPr>
            <p:ph type="title"/>
          </p:nvPr>
        </p:nvSpPr>
        <p:spPr>
          <a:xfrm>
            <a:off x="838200" y="718457"/>
            <a:ext cx="10515600" cy="681135"/>
          </a:xfrm>
        </p:spPr>
        <p:txBody>
          <a:bodyPr>
            <a:normAutofit fontScale="90000"/>
          </a:bodyPr>
          <a:lstStyle/>
          <a:p>
            <a:r>
              <a:rPr lang="en-US" i="1" dirty="0"/>
              <a:t>[Phase/Step Name]</a:t>
            </a:r>
            <a:endParaRPr lang="en-US" i="1" dirty="0">
              <a:cs typeface="Arial"/>
            </a:endParaRPr>
          </a:p>
        </p:txBody>
      </p:sp>
      <p:sp>
        <p:nvSpPr>
          <p:cNvPr id="19" name="Round Diagonal Corner Rectangle 18" descr="Template card for describing one phase or step in the participant journey.">
            <a:extLst>
              <a:ext uri="{FF2B5EF4-FFF2-40B4-BE49-F238E27FC236}">
                <a16:creationId xmlns:a16="http://schemas.microsoft.com/office/drawing/2014/main" id="{EC788BFF-38B0-2139-1D56-5844C35D3C3D}"/>
              </a:ext>
            </a:extLst>
          </p:cNvPr>
          <p:cNvSpPr/>
          <p:nvPr/>
        </p:nvSpPr>
        <p:spPr>
          <a:xfrm>
            <a:off x="838200" y="1688289"/>
            <a:ext cx="3894056" cy="2138993"/>
          </a:xfrm>
          <a:prstGeom prst="round2DiagRect">
            <a:avLst>
              <a:gd name="adj1" fmla="val 0"/>
              <a:gd name="adj2" fmla="val 12805"/>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t" anchorCtr="0"/>
          <a:lstStyle/>
          <a:p>
            <a:r>
              <a:rPr lang="en-US" i="1" dirty="0"/>
              <a:t>[Phase/Step Name]</a:t>
            </a:r>
          </a:p>
          <a:p>
            <a:r>
              <a:rPr lang="en-US" i="1" dirty="0">
                <a:solidFill>
                  <a:schemeClr val="accent6">
                    <a:lumMod val="40000"/>
                    <a:lumOff val="60000"/>
                  </a:schemeClr>
                </a:solidFill>
              </a:rPr>
              <a:t>____</a:t>
            </a:r>
            <a:endParaRPr lang="en-US" sz="1400" i="1" dirty="0">
              <a:solidFill>
                <a:schemeClr val="accent6">
                  <a:lumMod val="40000"/>
                  <a:lumOff val="60000"/>
                </a:schemeClr>
              </a:solidFill>
            </a:endParaRPr>
          </a:p>
          <a:p>
            <a:pPr>
              <a:lnSpc>
                <a:spcPct val="150000"/>
              </a:lnSpc>
            </a:pPr>
            <a:r>
              <a:rPr lang="en-US" sz="1400" i="1" dirty="0">
                <a:solidFill>
                  <a:schemeClr val="bg1"/>
                </a:solidFill>
              </a:rPr>
              <a:t>[Insert brief description]</a:t>
            </a:r>
          </a:p>
        </p:txBody>
      </p:sp>
      <p:pic>
        <p:nvPicPr>
          <p:cNvPr id="2" name="Picture 1" descr="place icon here">
            <a:extLst>
              <a:ext uri="{FF2B5EF4-FFF2-40B4-BE49-F238E27FC236}">
                <a16:creationId xmlns:a16="http://schemas.microsoft.com/office/drawing/2014/main" id="{6E110B10-901E-05B9-9797-13F21C92ED37}"/>
              </a:ext>
            </a:extLst>
          </p:cNvPr>
          <p:cNvPicPr>
            <a:picLocks noChangeAspect="1"/>
          </p:cNvPicPr>
          <p:nvPr/>
        </p:nvPicPr>
        <p:blipFill>
          <a:blip r:embed="rId2"/>
          <a:stretch>
            <a:fillRect/>
          </a:stretch>
        </p:blipFill>
        <p:spPr>
          <a:xfrm>
            <a:off x="4002579" y="1785827"/>
            <a:ext cx="598879" cy="598879"/>
          </a:xfrm>
          <a:prstGeom prst="rect">
            <a:avLst/>
          </a:prstGeom>
        </p:spPr>
      </p:pic>
      <p:pic>
        <p:nvPicPr>
          <p:cNvPr id="36" name="Picture 35">
            <a:extLst>
              <a:ext uri="{FF2B5EF4-FFF2-40B4-BE49-F238E27FC236}">
                <a16:creationId xmlns:a16="http://schemas.microsoft.com/office/drawing/2014/main" id="{73340FA1-AD8D-E764-E191-8BB2F467EF3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363192" y="1993665"/>
            <a:ext cx="227312" cy="227312"/>
          </a:xfrm>
          <a:prstGeom prst="rect">
            <a:avLst/>
          </a:prstGeom>
        </p:spPr>
      </p:pic>
      <p:sp>
        <p:nvSpPr>
          <p:cNvPr id="8" name="Content Placeholder 5">
            <a:extLst>
              <a:ext uri="{FF2B5EF4-FFF2-40B4-BE49-F238E27FC236}">
                <a16:creationId xmlns:a16="http://schemas.microsoft.com/office/drawing/2014/main" id="{755AEF0A-3F43-C467-04BF-A6E041DA5F3F}"/>
              </a:ext>
              <a:ext uri="{C183D7F6-B498-43B3-948B-1728B52AA6E4}">
                <adec:decorative xmlns:adec="http://schemas.microsoft.com/office/drawing/2017/decorative" val="0"/>
              </a:ext>
            </a:extLst>
          </p:cNvPr>
          <p:cNvSpPr txBox="1">
            <a:spLocks/>
          </p:cNvSpPr>
          <p:nvPr/>
        </p:nvSpPr>
        <p:spPr>
          <a:xfrm>
            <a:off x="5565159" y="1892816"/>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Facilitators</a:t>
            </a:r>
            <a:endParaRPr lang="en-US" sz="1800" dirty="0"/>
          </a:p>
        </p:txBody>
      </p:sp>
      <p:sp>
        <p:nvSpPr>
          <p:cNvPr id="10" name="Content Placeholder 5">
            <a:extLst>
              <a:ext uri="{FF2B5EF4-FFF2-40B4-BE49-F238E27FC236}">
                <a16:creationId xmlns:a16="http://schemas.microsoft.com/office/drawing/2014/main" id="{B3784406-C1B0-1853-7A9A-B62469AF8231}"/>
              </a:ext>
            </a:extLst>
          </p:cNvPr>
          <p:cNvSpPr txBox="1">
            <a:spLocks/>
          </p:cNvSpPr>
          <p:nvPr/>
        </p:nvSpPr>
        <p:spPr>
          <a:xfrm>
            <a:off x="5268993" y="2309568"/>
            <a:ext cx="3328055" cy="594522"/>
          </a:xfrm>
          <a:prstGeom prst="rect">
            <a:avLst/>
          </a:prstGeom>
        </p:spPr>
        <p:txBody>
          <a:bodyPr vert="horz" wrap="square" lIns="91440" tIns="45720" rIns="91440" bIns="4572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[Factors that help participants successfully move through this phase]</a:t>
            </a:r>
            <a:endParaRPr lang="en-US" sz="1400" i="1" dirty="0">
              <a:cs typeface="Arial"/>
            </a:endParaRPr>
          </a:p>
        </p:txBody>
      </p:sp>
      <p:pic>
        <p:nvPicPr>
          <p:cNvPr id="34" name="Picture 33">
            <a:extLst>
              <a:ext uri="{FF2B5EF4-FFF2-40B4-BE49-F238E27FC236}">
                <a16:creationId xmlns:a16="http://schemas.microsoft.com/office/drawing/2014/main" id="{28877923-FEFB-B363-5100-D1FEA678CB5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953149" y="1993665"/>
            <a:ext cx="227312" cy="227312"/>
          </a:xfrm>
          <a:prstGeom prst="rect">
            <a:avLst/>
          </a:prstGeom>
        </p:spPr>
      </p:pic>
      <p:sp>
        <p:nvSpPr>
          <p:cNvPr id="11" name="Content Placeholder 5">
            <a:extLst>
              <a:ext uri="{FF2B5EF4-FFF2-40B4-BE49-F238E27FC236}">
                <a16:creationId xmlns:a16="http://schemas.microsoft.com/office/drawing/2014/main" id="{C7C0D8DA-A7A1-F1BE-2BA4-228CFE0C1CD0}"/>
              </a:ext>
            </a:extLst>
          </p:cNvPr>
          <p:cNvSpPr txBox="1">
            <a:spLocks/>
          </p:cNvSpPr>
          <p:nvPr/>
        </p:nvSpPr>
        <p:spPr>
          <a:xfrm>
            <a:off x="9166240" y="1892816"/>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Barriers</a:t>
            </a:r>
            <a:endParaRPr lang="en-US" sz="1800" dirty="0"/>
          </a:p>
        </p:txBody>
      </p:sp>
      <p:sp>
        <p:nvSpPr>
          <p:cNvPr id="12" name="Content Placeholder 5">
            <a:extLst>
              <a:ext uri="{FF2B5EF4-FFF2-40B4-BE49-F238E27FC236}">
                <a16:creationId xmlns:a16="http://schemas.microsoft.com/office/drawing/2014/main" id="{D90B8232-EE96-2C29-EEE4-8DE2B9794B7A}"/>
              </a:ext>
            </a:extLst>
          </p:cNvPr>
          <p:cNvSpPr txBox="1">
            <a:spLocks/>
          </p:cNvSpPr>
          <p:nvPr/>
        </p:nvSpPr>
        <p:spPr>
          <a:xfrm>
            <a:off x="8854911" y="2309568"/>
            <a:ext cx="2894225" cy="594522"/>
          </a:xfrm>
          <a:prstGeom prst="rect">
            <a:avLst/>
          </a:prstGeom>
        </p:spPr>
        <p:txBody>
          <a:bodyPr vert="horz" wrap="square" lIns="91440" tIns="45720" rIns="91440" bIns="4572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[Challenges or obstacles participants may experience]</a:t>
            </a:r>
            <a:endParaRPr lang="en-US" sz="1400" i="1" dirty="0">
              <a:cs typeface="Arial"/>
            </a:endParaRPr>
          </a:p>
        </p:txBody>
      </p:sp>
      <p:sp>
        <p:nvSpPr>
          <p:cNvPr id="13" name="Content Placeholder 5">
            <a:extLst>
              <a:ext uri="{FF2B5EF4-FFF2-40B4-BE49-F238E27FC236}">
                <a16:creationId xmlns:a16="http://schemas.microsoft.com/office/drawing/2014/main" id="{E2731EB9-F024-D80F-4DAE-31BE25A38078}"/>
              </a:ext>
            </a:extLst>
          </p:cNvPr>
          <p:cNvSpPr txBox="1">
            <a:spLocks/>
          </p:cNvSpPr>
          <p:nvPr/>
        </p:nvSpPr>
        <p:spPr>
          <a:xfrm>
            <a:off x="5268995" y="3343505"/>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Participant Quote</a:t>
            </a:r>
            <a:endParaRPr lang="en-US" sz="1800" dirty="0"/>
          </a:p>
        </p:txBody>
      </p:sp>
      <p:sp>
        <p:nvSpPr>
          <p:cNvPr id="14" name="Content Placeholder 5">
            <a:extLst>
              <a:ext uri="{FF2B5EF4-FFF2-40B4-BE49-F238E27FC236}">
                <a16:creationId xmlns:a16="http://schemas.microsoft.com/office/drawing/2014/main" id="{121EB2A0-FD75-2C06-6552-9EA927DB8DF1}"/>
              </a:ext>
            </a:extLst>
          </p:cNvPr>
          <p:cNvSpPr txBox="1">
            <a:spLocks/>
          </p:cNvSpPr>
          <p:nvPr/>
        </p:nvSpPr>
        <p:spPr>
          <a:xfrm>
            <a:off x="5268994" y="3781277"/>
            <a:ext cx="3328055" cy="585610"/>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[A quote that illustrates the participant’s experience during this phase]</a:t>
            </a:r>
          </a:p>
        </p:txBody>
      </p:sp>
      <p:pic>
        <p:nvPicPr>
          <p:cNvPr id="30" name="Picture 29">
            <a:extLst>
              <a:ext uri="{FF2B5EF4-FFF2-40B4-BE49-F238E27FC236}">
                <a16:creationId xmlns:a16="http://schemas.microsoft.com/office/drawing/2014/main" id="{3E1AB089-D7E8-7840-465B-F69C37B45F1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254996" y="4647460"/>
            <a:ext cx="335508" cy="335508"/>
          </a:xfrm>
          <a:prstGeom prst="rect">
            <a:avLst/>
          </a:prstGeom>
        </p:spPr>
      </p:pic>
      <p:pic>
        <p:nvPicPr>
          <p:cNvPr id="32" name="Picture 31" descr="place participant icon here">
            <a:extLst>
              <a:ext uri="{FF2B5EF4-FFF2-40B4-BE49-F238E27FC236}">
                <a16:creationId xmlns:a16="http://schemas.microsoft.com/office/drawing/2014/main" id="{77B6A7B9-20EA-992A-71ED-2A2E2AC8DC8C}"/>
              </a:ext>
            </a:extLst>
          </p:cNvPr>
          <p:cNvPicPr>
            <a:picLocks noChangeAspect="1"/>
          </p:cNvPicPr>
          <p:nvPr/>
        </p:nvPicPr>
        <p:blipFill>
          <a:blip r:embed="rId6"/>
          <a:stretch>
            <a:fillRect/>
          </a:stretch>
        </p:blipFill>
        <p:spPr>
          <a:xfrm>
            <a:off x="9937528" y="3895538"/>
            <a:ext cx="956314" cy="956314"/>
          </a:xfrm>
          <a:prstGeom prst="rect">
            <a:avLst/>
          </a:prstGeom>
        </p:spPr>
      </p:pic>
      <p:sp>
        <p:nvSpPr>
          <p:cNvPr id="24" name="Round Diagonal Corner Rectangle 23" descr="Template card for adding a participant quote about their experience during a journey phase.">
            <a:extLst>
              <a:ext uri="{FF2B5EF4-FFF2-40B4-BE49-F238E27FC236}">
                <a16:creationId xmlns:a16="http://schemas.microsoft.com/office/drawing/2014/main" id="{32DDBC65-110E-8DBF-549B-E425C371FD64}"/>
              </a:ext>
            </a:extLst>
          </p:cNvPr>
          <p:cNvSpPr/>
          <p:nvPr/>
        </p:nvSpPr>
        <p:spPr>
          <a:xfrm>
            <a:off x="5401166" y="4520192"/>
            <a:ext cx="5731890" cy="959464"/>
          </a:xfrm>
          <a:prstGeom prst="round2DiagRect">
            <a:avLst>
              <a:gd name="adj1" fmla="val 0"/>
              <a:gd name="adj2" fmla="val 12805"/>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274320" tIns="182880" rIns="182880" bIns="182880" rtlCol="0" anchor="t" anchorCtr="0"/>
          <a:lstStyle/>
          <a:p>
            <a:pPr>
              <a:lnSpc>
                <a:spcPct val="150000"/>
              </a:lnSpc>
            </a:pPr>
            <a:r>
              <a:rPr lang="en-US" sz="1400" i="1" dirty="0">
                <a:solidFill>
                  <a:schemeClr val="tx2"/>
                </a:solidFill>
              </a:rPr>
              <a:t>[Insert participant quote]</a:t>
            </a:r>
            <a:endParaRPr lang="en-US" sz="1400" i="1" dirty="0">
              <a:solidFill>
                <a:schemeClr val="tx2"/>
              </a:solidFill>
              <a:cs typeface="Arial"/>
            </a:endParaRPr>
          </a:p>
        </p:txBody>
      </p:sp>
      <p:grpSp>
        <p:nvGrpSpPr>
          <p:cNvPr id="4" name="Group 3" descr="Custom participant group label.">
            <a:extLst>
              <a:ext uri="{FF2B5EF4-FFF2-40B4-BE49-F238E27FC236}">
                <a16:creationId xmlns:a16="http://schemas.microsoft.com/office/drawing/2014/main" id="{9106C001-2343-5985-0E58-E2D0D9A83B6F}"/>
              </a:ext>
            </a:extLst>
          </p:cNvPr>
          <p:cNvGrpSpPr/>
          <p:nvPr/>
        </p:nvGrpSpPr>
        <p:grpSpPr>
          <a:xfrm>
            <a:off x="9093199" y="5058312"/>
            <a:ext cx="1935049" cy="292509"/>
            <a:chOff x="5355502" y="5604387"/>
            <a:chExt cx="1992520" cy="310470"/>
          </a:xfrm>
        </p:grpSpPr>
        <p:sp>
          <p:nvSpPr>
            <p:cNvPr id="6" name="Round Diagonal Corner Rectangle 5">
              <a:extLst>
                <a:ext uri="{FF2B5EF4-FFF2-40B4-BE49-F238E27FC236}">
                  <a16:creationId xmlns:a16="http://schemas.microsoft.com/office/drawing/2014/main" id="{F7926381-507C-534B-0F9A-89FA93FFECE2}"/>
                </a:ext>
              </a:extLst>
            </p:cNvPr>
            <p:cNvSpPr/>
            <p:nvPr/>
          </p:nvSpPr>
          <p:spPr>
            <a:xfrm>
              <a:off x="5355502" y="5606873"/>
              <a:ext cx="1136425" cy="307984"/>
            </a:xfrm>
            <a:prstGeom prst="round2DiagRect">
              <a:avLst>
                <a:gd name="adj1" fmla="val 13869"/>
                <a:gd name="adj2" fmla="val 12805"/>
              </a:avLst>
            </a:prstGeom>
            <a:solidFill>
              <a:srgbClr val="DDE9F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0" rIns="91440" bIns="64008" rtlCol="0" anchor="ctr" anchorCtr="0">
              <a:spAutoFit/>
            </a:bodyPr>
            <a:lstStyle/>
            <a:p>
              <a:pPr>
                <a:lnSpc>
                  <a:spcPct val="150000"/>
                </a:lnSpc>
              </a:pPr>
              <a:r>
                <a:rPr lang="en-US" sz="1000" i="1" dirty="0">
                  <a:solidFill>
                    <a:schemeClr val="tx2"/>
                  </a:solidFill>
                </a:rPr>
                <a:t>[</a:t>
              </a:r>
              <a:r>
                <a:rPr lang="en-US" sz="1000" b="1" i="1" dirty="0">
                  <a:solidFill>
                    <a:schemeClr val="tx2"/>
                  </a:solidFill>
                </a:rPr>
                <a:t>Abbreviation</a:t>
              </a:r>
              <a:r>
                <a:rPr lang="en-US" sz="1000" i="1" dirty="0">
                  <a:solidFill>
                    <a:schemeClr val="tx2"/>
                  </a:solidFill>
                </a:rPr>
                <a:t>]</a:t>
              </a:r>
            </a:p>
          </p:txBody>
        </p:sp>
        <p:sp>
          <p:nvSpPr>
            <p:cNvPr id="7" name="Content Placeholder 5">
              <a:extLst>
                <a:ext uri="{FF2B5EF4-FFF2-40B4-BE49-F238E27FC236}">
                  <a16:creationId xmlns:a16="http://schemas.microsoft.com/office/drawing/2014/main" id="{58C95CF9-B861-3259-DDFB-2186896E6075}"/>
                </a:ext>
              </a:extLst>
            </p:cNvPr>
            <p:cNvSpPr txBox="1">
              <a:spLocks/>
            </p:cNvSpPr>
            <p:nvPr/>
          </p:nvSpPr>
          <p:spPr>
            <a:xfrm>
              <a:off x="6491927" y="5604387"/>
              <a:ext cx="856095" cy="282710"/>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000" dirty="0"/>
                <a:t>Participant</a:t>
              </a:r>
            </a:p>
          </p:txBody>
        </p:sp>
      </p:grpSp>
      <p:sp>
        <p:nvSpPr>
          <p:cNvPr id="3" name="Slide Number Placeholder 2">
            <a:extLst>
              <a:ext uri="{FF2B5EF4-FFF2-40B4-BE49-F238E27FC236}">
                <a16:creationId xmlns:a16="http://schemas.microsoft.com/office/drawing/2014/main" id="{281299B4-94DD-0610-402B-120F361FFAC6}"/>
              </a:ext>
            </a:extLst>
          </p:cNvPr>
          <p:cNvSpPr>
            <a:spLocks noGrp="1"/>
          </p:cNvSpPr>
          <p:nvPr>
            <p:ph type="sldNum" sz="quarter" idx="12"/>
          </p:nvPr>
        </p:nvSpPr>
        <p:spPr/>
        <p:txBody>
          <a:bodyPr/>
          <a:lstStyle/>
          <a:p>
            <a:fld id="{1D726D3F-2081-8446-9ACB-F431D95CD18F}" type="slidenum">
              <a:rPr lang="en-US" smtClean="0"/>
              <a:pPr/>
              <a:t>11</a:t>
            </a:fld>
            <a:endParaRPr lang="en-US" dirty="0">
              <a:solidFill>
                <a:schemeClr val="bg1"/>
              </a:solidFill>
            </a:endParaRPr>
          </a:p>
        </p:txBody>
      </p:sp>
    </p:spTree>
    <p:extLst>
      <p:ext uri="{BB962C8B-B14F-4D97-AF65-F5344CB8AC3E}">
        <p14:creationId xmlns:p14="http://schemas.microsoft.com/office/powerpoint/2010/main" val="2932185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56990-FAF2-60B5-D562-AA29FEAA625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EDCBCA8-6091-02FB-1141-CCE7EBC0F501}"/>
              </a:ext>
            </a:extLst>
          </p:cNvPr>
          <p:cNvSpPr>
            <a:spLocks noGrp="1"/>
          </p:cNvSpPr>
          <p:nvPr>
            <p:ph type="title"/>
          </p:nvPr>
        </p:nvSpPr>
        <p:spPr>
          <a:xfrm>
            <a:off x="838200" y="718457"/>
            <a:ext cx="10515600" cy="681135"/>
          </a:xfrm>
        </p:spPr>
        <p:txBody>
          <a:bodyPr>
            <a:normAutofit fontScale="90000"/>
          </a:bodyPr>
          <a:lstStyle/>
          <a:p>
            <a:r>
              <a:rPr lang="en-US" i="1" dirty="0"/>
              <a:t>[Phase/Step Name]</a:t>
            </a:r>
            <a:endParaRPr lang="en-US" i="1" dirty="0">
              <a:cs typeface="Arial"/>
            </a:endParaRPr>
          </a:p>
        </p:txBody>
      </p:sp>
      <p:sp>
        <p:nvSpPr>
          <p:cNvPr id="19" name="Round Diagonal Corner Rectangle 18" descr="Template card for describing one phase or step in the participant journey.">
            <a:extLst>
              <a:ext uri="{FF2B5EF4-FFF2-40B4-BE49-F238E27FC236}">
                <a16:creationId xmlns:a16="http://schemas.microsoft.com/office/drawing/2014/main" id="{EC788BFF-38B0-2139-1D56-5844C35D3C3D}"/>
              </a:ext>
            </a:extLst>
          </p:cNvPr>
          <p:cNvSpPr/>
          <p:nvPr/>
        </p:nvSpPr>
        <p:spPr>
          <a:xfrm>
            <a:off x="838200" y="1688289"/>
            <a:ext cx="3894056" cy="2138993"/>
          </a:xfrm>
          <a:prstGeom prst="round2DiagRect">
            <a:avLst>
              <a:gd name="adj1" fmla="val 0"/>
              <a:gd name="adj2" fmla="val 12805"/>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t" anchorCtr="0"/>
          <a:lstStyle/>
          <a:p>
            <a:r>
              <a:rPr lang="en-US" i="1" dirty="0"/>
              <a:t>[Phase/Step Name]</a:t>
            </a:r>
          </a:p>
          <a:p>
            <a:r>
              <a:rPr lang="en-US" i="1" dirty="0">
                <a:solidFill>
                  <a:schemeClr val="accent6">
                    <a:lumMod val="60000"/>
                    <a:lumOff val="40000"/>
                  </a:schemeClr>
                </a:solidFill>
              </a:rPr>
              <a:t>____</a:t>
            </a:r>
            <a:endParaRPr lang="en-US" sz="1400" i="1" dirty="0">
              <a:solidFill>
                <a:schemeClr val="accent6">
                  <a:lumMod val="60000"/>
                  <a:lumOff val="40000"/>
                </a:schemeClr>
              </a:solidFill>
            </a:endParaRPr>
          </a:p>
          <a:p>
            <a:pPr>
              <a:lnSpc>
                <a:spcPct val="150000"/>
              </a:lnSpc>
            </a:pPr>
            <a:r>
              <a:rPr lang="en-US" sz="1400" i="1" dirty="0">
                <a:solidFill>
                  <a:schemeClr val="bg1"/>
                </a:solidFill>
              </a:rPr>
              <a:t>[Insert brief description]</a:t>
            </a:r>
          </a:p>
        </p:txBody>
      </p:sp>
      <p:pic>
        <p:nvPicPr>
          <p:cNvPr id="2" name="Picture 1" descr="place icon here">
            <a:extLst>
              <a:ext uri="{FF2B5EF4-FFF2-40B4-BE49-F238E27FC236}">
                <a16:creationId xmlns:a16="http://schemas.microsoft.com/office/drawing/2014/main" id="{6E110B10-901E-05B9-9797-13F21C92ED37}"/>
              </a:ext>
            </a:extLst>
          </p:cNvPr>
          <p:cNvPicPr>
            <a:picLocks noChangeAspect="1"/>
          </p:cNvPicPr>
          <p:nvPr/>
        </p:nvPicPr>
        <p:blipFill>
          <a:blip r:embed="rId2"/>
          <a:stretch>
            <a:fillRect/>
          </a:stretch>
        </p:blipFill>
        <p:spPr>
          <a:xfrm>
            <a:off x="4002579" y="1785827"/>
            <a:ext cx="598879" cy="598879"/>
          </a:xfrm>
          <a:prstGeom prst="rect">
            <a:avLst/>
          </a:prstGeom>
        </p:spPr>
      </p:pic>
      <p:pic>
        <p:nvPicPr>
          <p:cNvPr id="36" name="Picture 35">
            <a:extLst>
              <a:ext uri="{FF2B5EF4-FFF2-40B4-BE49-F238E27FC236}">
                <a16:creationId xmlns:a16="http://schemas.microsoft.com/office/drawing/2014/main" id="{73340FA1-AD8D-E764-E191-8BB2F467EF3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363192" y="1993665"/>
            <a:ext cx="227312" cy="227312"/>
          </a:xfrm>
          <a:prstGeom prst="rect">
            <a:avLst/>
          </a:prstGeom>
        </p:spPr>
      </p:pic>
      <p:sp>
        <p:nvSpPr>
          <p:cNvPr id="8" name="Content Placeholder 5">
            <a:extLst>
              <a:ext uri="{FF2B5EF4-FFF2-40B4-BE49-F238E27FC236}">
                <a16:creationId xmlns:a16="http://schemas.microsoft.com/office/drawing/2014/main" id="{755AEF0A-3F43-C467-04BF-A6E041DA5F3F}"/>
              </a:ext>
              <a:ext uri="{C183D7F6-B498-43B3-948B-1728B52AA6E4}">
                <adec:decorative xmlns:adec="http://schemas.microsoft.com/office/drawing/2017/decorative" val="0"/>
              </a:ext>
            </a:extLst>
          </p:cNvPr>
          <p:cNvSpPr txBox="1">
            <a:spLocks/>
          </p:cNvSpPr>
          <p:nvPr/>
        </p:nvSpPr>
        <p:spPr>
          <a:xfrm>
            <a:off x="5565159" y="1892816"/>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Facilitators</a:t>
            </a:r>
            <a:endParaRPr lang="en-US" sz="1800" dirty="0"/>
          </a:p>
        </p:txBody>
      </p:sp>
      <p:sp>
        <p:nvSpPr>
          <p:cNvPr id="10" name="Content Placeholder 5">
            <a:extLst>
              <a:ext uri="{FF2B5EF4-FFF2-40B4-BE49-F238E27FC236}">
                <a16:creationId xmlns:a16="http://schemas.microsoft.com/office/drawing/2014/main" id="{B3784406-C1B0-1853-7A9A-B62469AF8231}"/>
              </a:ext>
            </a:extLst>
          </p:cNvPr>
          <p:cNvSpPr txBox="1">
            <a:spLocks/>
          </p:cNvSpPr>
          <p:nvPr/>
        </p:nvSpPr>
        <p:spPr>
          <a:xfrm>
            <a:off x="5268993" y="2309568"/>
            <a:ext cx="3328055" cy="594522"/>
          </a:xfrm>
          <a:prstGeom prst="rect">
            <a:avLst/>
          </a:prstGeom>
        </p:spPr>
        <p:txBody>
          <a:bodyPr vert="horz" wrap="square" lIns="91440" tIns="45720" rIns="91440" bIns="4572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[Factors that help participants successfully move through this phase]</a:t>
            </a:r>
            <a:endParaRPr lang="en-US" sz="1400" i="1" dirty="0">
              <a:cs typeface="Arial"/>
            </a:endParaRPr>
          </a:p>
        </p:txBody>
      </p:sp>
      <p:pic>
        <p:nvPicPr>
          <p:cNvPr id="34" name="Picture 33">
            <a:extLst>
              <a:ext uri="{FF2B5EF4-FFF2-40B4-BE49-F238E27FC236}">
                <a16:creationId xmlns:a16="http://schemas.microsoft.com/office/drawing/2014/main" id="{28877923-FEFB-B363-5100-D1FEA678CB5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953149" y="1993665"/>
            <a:ext cx="227312" cy="227312"/>
          </a:xfrm>
          <a:prstGeom prst="rect">
            <a:avLst/>
          </a:prstGeom>
        </p:spPr>
      </p:pic>
      <p:sp>
        <p:nvSpPr>
          <p:cNvPr id="11" name="Content Placeholder 5">
            <a:extLst>
              <a:ext uri="{FF2B5EF4-FFF2-40B4-BE49-F238E27FC236}">
                <a16:creationId xmlns:a16="http://schemas.microsoft.com/office/drawing/2014/main" id="{C7C0D8DA-A7A1-F1BE-2BA4-228CFE0C1CD0}"/>
              </a:ext>
            </a:extLst>
          </p:cNvPr>
          <p:cNvSpPr txBox="1">
            <a:spLocks/>
          </p:cNvSpPr>
          <p:nvPr/>
        </p:nvSpPr>
        <p:spPr>
          <a:xfrm>
            <a:off x="9166240" y="1892816"/>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Barriers</a:t>
            </a:r>
            <a:endParaRPr lang="en-US" sz="1800" dirty="0"/>
          </a:p>
        </p:txBody>
      </p:sp>
      <p:sp>
        <p:nvSpPr>
          <p:cNvPr id="12" name="Content Placeholder 5">
            <a:extLst>
              <a:ext uri="{FF2B5EF4-FFF2-40B4-BE49-F238E27FC236}">
                <a16:creationId xmlns:a16="http://schemas.microsoft.com/office/drawing/2014/main" id="{D90B8232-EE96-2C29-EEE4-8DE2B9794B7A}"/>
              </a:ext>
            </a:extLst>
          </p:cNvPr>
          <p:cNvSpPr txBox="1">
            <a:spLocks/>
          </p:cNvSpPr>
          <p:nvPr/>
        </p:nvSpPr>
        <p:spPr>
          <a:xfrm>
            <a:off x="8854911" y="2309568"/>
            <a:ext cx="2894225" cy="594522"/>
          </a:xfrm>
          <a:prstGeom prst="rect">
            <a:avLst/>
          </a:prstGeom>
        </p:spPr>
        <p:txBody>
          <a:bodyPr vert="horz" wrap="square" lIns="91440" tIns="45720" rIns="91440" bIns="4572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[Challenges or obstacles participants may experience]</a:t>
            </a:r>
            <a:endParaRPr lang="en-US" sz="1400" i="1" dirty="0">
              <a:cs typeface="Arial"/>
            </a:endParaRPr>
          </a:p>
        </p:txBody>
      </p:sp>
      <p:sp>
        <p:nvSpPr>
          <p:cNvPr id="13" name="Content Placeholder 5">
            <a:extLst>
              <a:ext uri="{FF2B5EF4-FFF2-40B4-BE49-F238E27FC236}">
                <a16:creationId xmlns:a16="http://schemas.microsoft.com/office/drawing/2014/main" id="{E2731EB9-F024-D80F-4DAE-31BE25A38078}"/>
              </a:ext>
            </a:extLst>
          </p:cNvPr>
          <p:cNvSpPr txBox="1">
            <a:spLocks/>
          </p:cNvSpPr>
          <p:nvPr/>
        </p:nvSpPr>
        <p:spPr>
          <a:xfrm>
            <a:off x="5268995" y="3343505"/>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Participant Quote</a:t>
            </a:r>
            <a:endParaRPr lang="en-US" sz="1800" dirty="0"/>
          </a:p>
        </p:txBody>
      </p:sp>
      <p:sp>
        <p:nvSpPr>
          <p:cNvPr id="14" name="Content Placeholder 5">
            <a:extLst>
              <a:ext uri="{FF2B5EF4-FFF2-40B4-BE49-F238E27FC236}">
                <a16:creationId xmlns:a16="http://schemas.microsoft.com/office/drawing/2014/main" id="{121EB2A0-FD75-2C06-6552-9EA927DB8DF1}"/>
              </a:ext>
            </a:extLst>
          </p:cNvPr>
          <p:cNvSpPr txBox="1">
            <a:spLocks/>
          </p:cNvSpPr>
          <p:nvPr/>
        </p:nvSpPr>
        <p:spPr>
          <a:xfrm>
            <a:off x="5268994" y="3781277"/>
            <a:ext cx="3328055" cy="585610"/>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[A quote that illustrates the participant’s experience during this phase]</a:t>
            </a:r>
          </a:p>
        </p:txBody>
      </p:sp>
      <p:pic>
        <p:nvPicPr>
          <p:cNvPr id="30" name="Picture 29">
            <a:extLst>
              <a:ext uri="{FF2B5EF4-FFF2-40B4-BE49-F238E27FC236}">
                <a16:creationId xmlns:a16="http://schemas.microsoft.com/office/drawing/2014/main" id="{3E1AB089-D7E8-7840-465B-F69C37B45F1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254996" y="4647460"/>
            <a:ext cx="335508" cy="335508"/>
          </a:xfrm>
          <a:prstGeom prst="rect">
            <a:avLst/>
          </a:prstGeom>
        </p:spPr>
      </p:pic>
      <p:pic>
        <p:nvPicPr>
          <p:cNvPr id="32" name="Picture 31" descr="place participant icon here">
            <a:extLst>
              <a:ext uri="{FF2B5EF4-FFF2-40B4-BE49-F238E27FC236}">
                <a16:creationId xmlns:a16="http://schemas.microsoft.com/office/drawing/2014/main" id="{77B6A7B9-20EA-992A-71ED-2A2E2AC8DC8C}"/>
              </a:ext>
            </a:extLst>
          </p:cNvPr>
          <p:cNvPicPr>
            <a:picLocks noChangeAspect="1"/>
          </p:cNvPicPr>
          <p:nvPr/>
        </p:nvPicPr>
        <p:blipFill>
          <a:blip r:embed="rId6"/>
          <a:stretch>
            <a:fillRect/>
          </a:stretch>
        </p:blipFill>
        <p:spPr>
          <a:xfrm>
            <a:off x="9937528" y="3895538"/>
            <a:ext cx="956314" cy="956314"/>
          </a:xfrm>
          <a:prstGeom prst="rect">
            <a:avLst/>
          </a:prstGeom>
        </p:spPr>
      </p:pic>
      <p:sp>
        <p:nvSpPr>
          <p:cNvPr id="24" name="Round Diagonal Corner Rectangle 23" descr="Template card for adding a participant quote about their experience during a journey phase.">
            <a:extLst>
              <a:ext uri="{FF2B5EF4-FFF2-40B4-BE49-F238E27FC236}">
                <a16:creationId xmlns:a16="http://schemas.microsoft.com/office/drawing/2014/main" id="{32DDBC65-110E-8DBF-549B-E425C371FD64}"/>
              </a:ext>
            </a:extLst>
          </p:cNvPr>
          <p:cNvSpPr/>
          <p:nvPr/>
        </p:nvSpPr>
        <p:spPr>
          <a:xfrm>
            <a:off x="5401166" y="4520192"/>
            <a:ext cx="5731890" cy="959464"/>
          </a:xfrm>
          <a:prstGeom prst="round2DiagRect">
            <a:avLst>
              <a:gd name="adj1" fmla="val 0"/>
              <a:gd name="adj2" fmla="val 12805"/>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274320" tIns="182880" rIns="182880" bIns="182880" rtlCol="0" anchor="t" anchorCtr="0"/>
          <a:lstStyle/>
          <a:p>
            <a:pPr>
              <a:lnSpc>
                <a:spcPct val="150000"/>
              </a:lnSpc>
            </a:pPr>
            <a:r>
              <a:rPr lang="en-US" sz="1400" i="1" dirty="0">
                <a:solidFill>
                  <a:schemeClr val="tx2"/>
                </a:solidFill>
              </a:rPr>
              <a:t>[Insert participant quote]</a:t>
            </a:r>
            <a:endParaRPr lang="en-US" sz="1400" i="1" dirty="0">
              <a:solidFill>
                <a:schemeClr val="tx2"/>
              </a:solidFill>
              <a:cs typeface="Arial"/>
            </a:endParaRPr>
          </a:p>
        </p:txBody>
      </p:sp>
      <p:grpSp>
        <p:nvGrpSpPr>
          <p:cNvPr id="4" name="Group 3" descr="Custom participant group label.">
            <a:extLst>
              <a:ext uri="{FF2B5EF4-FFF2-40B4-BE49-F238E27FC236}">
                <a16:creationId xmlns:a16="http://schemas.microsoft.com/office/drawing/2014/main" id="{9106C001-2343-5985-0E58-E2D0D9A83B6F}"/>
              </a:ext>
            </a:extLst>
          </p:cNvPr>
          <p:cNvGrpSpPr/>
          <p:nvPr/>
        </p:nvGrpSpPr>
        <p:grpSpPr>
          <a:xfrm>
            <a:off x="9093199" y="5058312"/>
            <a:ext cx="1935049" cy="292509"/>
            <a:chOff x="5355502" y="5604387"/>
            <a:chExt cx="1992520" cy="310470"/>
          </a:xfrm>
        </p:grpSpPr>
        <p:sp>
          <p:nvSpPr>
            <p:cNvPr id="6" name="Round Diagonal Corner Rectangle 5">
              <a:extLst>
                <a:ext uri="{FF2B5EF4-FFF2-40B4-BE49-F238E27FC236}">
                  <a16:creationId xmlns:a16="http://schemas.microsoft.com/office/drawing/2014/main" id="{F7926381-507C-534B-0F9A-89FA93FFECE2}"/>
                </a:ext>
              </a:extLst>
            </p:cNvPr>
            <p:cNvSpPr/>
            <p:nvPr/>
          </p:nvSpPr>
          <p:spPr>
            <a:xfrm>
              <a:off x="5355502" y="5606873"/>
              <a:ext cx="1136425" cy="307984"/>
            </a:xfrm>
            <a:prstGeom prst="round2DiagRect">
              <a:avLst>
                <a:gd name="adj1" fmla="val 13869"/>
                <a:gd name="adj2" fmla="val 12805"/>
              </a:avLst>
            </a:prstGeom>
            <a:solidFill>
              <a:srgbClr val="DDE9F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0" rIns="91440" bIns="64008" rtlCol="0" anchor="ctr" anchorCtr="0">
              <a:spAutoFit/>
            </a:bodyPr>
            <a:lstStyle/>
            <a:p>
              <a:pPr>
                <a:lnSpc>
                  <a:spcPct val="150000"/>
                </a:lnSpc>
              </a:pPr>
              <a:r>
                <a:rPr lang="en-US" sz="1000" i="1" dirty="0">
                  <a:solidFill>
                    <a:schemeClr val="tx2"/>
                  </a:solidFill>
                </a:rPr>
                <a:t>[</a:t>
              </a:r>
              <a:r>
                <a:rPr lang="en-US" sz="1000" b="1" i="1" dirty="0">
                  <a:solidFill>
                    <a:schemeClr val="tx2"/>
                  </a:solidFill>
                </a:rPr>
                <a:t>Abbreviation</a:t>
              </a:r>
              <a:r>
                <a:rPr lang="en-US" sz="1000" i="1" dirty="0">
                  <a:solidFill>
                    <a:schemeClr val="tx2"/>
                  </a:solidFill>
                </a:rPr>
                <a:t>]</a:t>
              </a:r>
            </a:p>
          </p:txBody>
        </p:sp>
        <p:sp>
          <p:nvSpPr>
            <p:cNvPr id="7" name="Content Placeholder 5">
              <a:extLst>
                <a:ext uri="{FF2B5EF4-FFF2-40B4-BE49-F238E27FC236}">
                  <a16:creationId xmlns:a16="http://schemas.microsoft.com/office/drawing/2014/main" id="{58C95CF9-B861-3259-DDFB-2186896E6075}"/>
                </a:ext>
              </a:extLst>
            </p:cNvPr>
            <p:cNvSpPr txBox="1">
              <a:spLocks/>
            </p:cNvSpPr>
            <p:nvPr/>
          </p:nvSpPr>
          <p:spPr>
            <a:xfrm>
              <a:off x="6491927" y="5604387"/>
              <a:ext cx="856095" cy="282710"/>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000" dirty="0"/>
                <a:t>Participant</a:t>
              </a:r>
            </a:p>
          </p:txBody>
        </p:sp>
      </p:grpSp>
      <p:sp>
        <p:nvSpPr>
          <p:cNvPr id="3" name="Slide Number Placeholder 2">
            <a:extLst>
              <a:ext uri="{FF2B5EF4-FFF2-40B4-BE49-F238E27FC236}">
                <a16:creationId xmlns:a16="http://schemas.microsoft.com/office/drawing/2014/main" id="{281299B4-94DD-0610-402B-120F361FFAC6}"/>
              </a:ext>
            </a:extLst>
          </p:cNvPr>
          <p:cNvSpPr>
            <a:spLocks noGrp="1"/>
          </p:cNvSpPr>
          <p:nvPr>
            <p:ph type="sldNum" sz="quarter" idx="12"/>
          </p:nvPr>
        </p:nvSpPr>
        <p:spPr/>
        <p:txBody>
          <a:bodyPr/>
          <a:lstStyle/>
          <a:p>
            <a:fld id="{1D726D3F-2081-8446-9ACB-F431D95CD18F}" type="slidenum">
              <a:rPr lang="en-US" smtClean="0"/>
              <a:pPr/>
              <a:t>12</a:t>
            </a:fld>
            <a:endParaRPr lang="en-US" dirty="0">
              <a:solidFill>
                <a:schemeClr val="bg1"/>
              </a:solidFill>
            </a:endParaRPr>
          </a:p>
        </p:txBody>
      </p:sp>
    </p:spTree>
    <p:extLst>
      <p:ext uri="{BB962C8B-B14F-4D97-AF65-F5344CB8AC3E}">
        <p14:creationId xmlns:p14="http://schemas.microsoft.com/office/powerpoint/2010/main" val="1861033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56990-FAF2-60B5-D562-AA29FEAA625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EDCBCA8-6091-02FB-1141-CCE7EBC0F501}"/>
              </a:ext>
            </a:extLst>
          </p:cNvPr>
          <p:cNvSpPr>
            <a:spLocks noGrp="1"/>
          </p:cNvSpPr>
          <p:nvPr>
            <p:ph type="title"/>
          </p:nvPr>
        </p:nvSpPr>
        <p:spPr>
          <a:xfrm>
            <a:off x="838200" y="718457"/>
            <a:ext cx="10515600" cy="681135"/>
          </a:xfrm>
        </p:spPr>
        <p:txBody>
          <a:bodyPr>
            <a:normAutofit fontScale="90000"/>
          </a:bodyPr>
          <a:lstStyle/>
          <a:p>
            <a:r>
              <a:rPr lang="en-US" i="1" dirty="0"/>
              <a:t>[Phase/Step Name]</a:t>
            </a:r>
            <a:endParaRPr lang="en-US" i="1" dirty="0">
              <a:cs typeface="Arial"/>
            </a:endParaRPr>
          </a:p>
        </p:txBody>
      </p:sp>
      <p:sp>
        <p:nvSpPr>
          <p:cNvPr id="19" name="Round Diagonal Corner Rectangle 18" descr="Template card for describing one phase or step in the participant journey.">
            <a:extLst>
              <a:ext uri="{FF2B5EF4-FFF2-40B4-BE49-F238E27FC236}">
                <a16:creationId xmlns:a16="http://schemas.microsoft.com/office/drawing/2014/main" id="{EC788BFF-38B0-2139-1D56-5844C35D3C3D}"/>
              </a:ext>
            </a:extLst>
          </p:cNvPr>
          <p:cNvSpPr/>
          <p:nvPr/>
        </p:nvSpPr>
        <p:spPr>
          <a:xfrm>
            <a:off x="838200" y="1688289"/>
            <a:ext cx="3894056" cy="2138993"/>
          </a:xfrm>
          <a:prstGeom prst="round2DiagRect">
            <a:avLst>
              <a:gd name="adj1" fmla="val 0"/>
              <a:gd name="adj2" fmla="val 12805"/>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t" anchorCtr="0"/>
          <a:lstStyle/>
          <a:p>
            <a:r>
              <a:rPr lang="en-US" i="1" dirty="0"/>
              <a:t>[Phase/Step Name]</a:t>
            </a:r>
          </a:p>
          <a:p>
            <a:r>
              <a:rPr lang="en-US" i="1" dirty="0">
                <a:solidFill>
                  <a:schemeClr val="accent6">
                    <a:lumMod val="60000"/>
                    <a:lumOff val="40000"/>
                  </a:schemeClr>
                </a:solidFill>
              </a:rPr>
              <a:t>____</a:t>
            </a:r>
            <a:endParaRPr lang="en-US" sz="1400" i="1" dirty="0">
              <a:solidFill>
                <a:schemeClr val="accent6">
                  <a:lumMod val="60000"/>
                  <a:lumOff val="40000"/>
                </a:schemeClr>
              </a:solidFill>
            </a:endParaRPr>
          </a:p>
          <a:p>
            <a:pPr>
              <a:lnSpc>
                <a:spcPct val="150000"/>
              </a:lnSpc>
            </a:pPr>
            <a:r>
              <a:rPr lang="en-US" sz="1400" i="1" dirty="0">
                <a:solidFill>
                  <a:schemeClr val="bg1"/>
                </a:solidFill>
              </a:rPr>
              <a:t>[Insert brief description]</a:t>
            </a:r>
          </a:p>
        </p:txBody>
      </p:sp>
      <p:pic>
        <p:nvPicPr>
          <p:cNvPr id="2" name="Picture 1" descr="place icon here">
            <a:extLst>
              <a:ext uri="{FF2B5EF4-FFF2-40B4-BE49-F238E27FC236}">
                <a16:creationId xmlns:a16="http://schemas.microsoft.com/office/drawing/2014/main" id="{6E110B10-901E-05B9-9797-13F21C92ED37}"/>
              </a:ext>
            </a:extLst>
          </p:cNvPr>
          <p:cNvPicPr>
            <a:picLocks noChangeAspect="1"/>
          </p:cNvPicPr>
          <p:nvPr/>
        </p:nvPicPr>
        <p:blipFill>
          <a:blip r:embed="rId2"/>
          <a:stretch>
            <a:fillRect/>
          </a:stretch>
        </p:blipFill>
        <p:spPr>
          <a:xfrm>
            <a:off x="4002579" y="1785827"/>
            <a:ext cx="598879" cy="598879"/>
          </a:xfrm>
          <a:prstGeom prst="rect">
            <a:avLst/>
          </a:prstGeom>
        </p:spPr>
      </p:pic>
      <p:pic>
        <p:nvPicPr>
          <p:cNvPr id="36" name="Picture 35">
            <a:extLst>
              <a:ext uri="{FF2B5EF4-FFF2-40B4-BE49-F238E27FC236}">
                <a16:creationId xmlns:a16="http://schemas.microsoft.com/office/drawing/2014/main" id="{73340FA1-AD8D-E764-E191-8BB2F467EF3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363192" y="1993665"/>
            <a:ext cx="227312" cy="227312"/>
          </a:xfrm>
          <a:prstGeom prst="rect">
            <a:avLst/>
          </a:prstGeom>
        </p:spPr>
      </p:pic>
      <p:sp>
        <p:nvSpPr>
          <p:cNvPr id="8" name="Content Placeholder 5">
            <a:extLst>
              <a:ext uri="{FF2B5EF4-FFF2-40B4-BE49-F238E27FC236}">
                <a16:creationId xmlns:a16="http://schemas.microsoft.com/office/drawing/2014/main" id="{755AEF0A-3F43-C467-04BF-A6E041DA5F3F}"/>
              </a:ext>
              <a:ext uri="{C183D7F6-B498-43B3-948B-1728B52AA6E4}">
                <adec:decorative xmlns:adec="http://schemas.microsoft.com/office/drawing/2017/decorative" val="0"/>
              </a:ext>
            </a:extLst>
          </p:cNvPr>
          <p:cNvSpPr txBox="1">
            <a:spLocks/>
          </p:cNvSpPr>
          <p:nvPr/>
        </p:nvSpPr>
        <p:spPr>
          <a:xfrm>
            <a:off x="5565159" y="1892816"/>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Facilitators</a:t>
            </a:r>
            <a:endParaRPr lang="en-US" sz="1800" dirty="0"/>
          </a:p>
        </p:txBody>
      </p:sp>
      <p:sp>
        <p:nvSpPr>
          <p:cNvPr id="10" name="Content Placeholder 5">
            <a:extLst>
              <a:ext uri="{FF2B5EF4-FFF2-40B4-BE49-F238E27FC236}">
                <a16:creationId xmlns:a16="http://schemas.microsoft.com/office/drawing/2014/main" id="{B3784406-C1B0-1853-7A9A-B62469AF8231}"/>
              </a:ext>
            </a:extLst>
          </p:cNvPr>
          <p:cNvSpPr txBox="1">
            <a:spLocks/>
          </p:cNvSpPr>
          <p:nvPr/>
        </p:nvSpPr>
        <p:spPr>
          <a:xfrm>
            <a:off x="5268993" y="2309568"/>
            <a:ext cx="3328055" cy="594522"/>
          </a:xfrm>
          <a:prstGeom prst="rect">
            <a:avLst/>
          </a:prstGeom>
        </p:spPr>
        <p:txBody>
          <a:bodyPr vert="horz" wrap="square" lIns="91440" tIns="45720" rIns="91440" bIns="4572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[Factors that help participants successfully move through this phase]</a:t>
            </a:r>
            <a:endParaRPr lang="en-US" sz="1400" i="1" dirty="0">
              <a:cs typeface="Arial"/>
            </a:endParaRPr>
          </a:p>
        </p:txBody>
      </p:sp>
      <p:pic>
        <p:nvPicPr>
          <p:cNvPr id="34" name="Picture 33">
            <a:extLst>
              <a:ext uri="{FF2B5EF4-FFF2-40B4-BE49-F238E27FC236}">
                <a16:creationId xmlns:a16="http://schemas.microsoft.com/office/drawing/2014/main" id="{28877923-FEFB-B363-5100-D1FEA678CB5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953149" y="1993665"/>
            <a:ext cx="227312" cy="227312"/>
          </a:xfrm>
          <a:prstGeom prst="rect">
            <a:avLst/>
          </a:prstGeom>
        </p:spPr>
      </p:pic>
      <p:sp>
        <p:nvSpPr>
          <p:cNvPr id="11" name="Content Placeholder 5">
            <a:extLst>
              <a:ext uri="{FF2B5EF4-FFF2-40B4-BE49-F238E27FC236}">
                <a16:creationId xmlns:a16="http://schemas.microsoft.com/office/drawing/2014/main" id="{C7C0D8DA-A7A1-F1BE-2BA4-228CFE0C1CD0}"/>
              </a:ext>
            </a:extLst>
          </p:cNvPr>
          <p:cNvSpPr txBox="1">
            <a:spLocks/>
          </p:cNvSpPr>
          <p:nvPr/>
        </p:nvSpPr>
        <p:spPr>
          <a:xfrm>
            <a:off x="9166240" y="1892816"/>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Barriers</a:t>
            </a:r>
            <a:endParaRPr lang="en-US" sz="1800" dirty="0"/>
          </a:p>
        </p:txBody>
      </p:sp>
      <p:sp>
        <p:nvSpPr>
          <p:cNvPr id="12" name="Content Placeholder 5">
            <a:extLst>
              <a:ext uri="{FF2B5EF4-FFF2-40B4-BE49-F238E27FC236}">
                <a16:creationId xmlns:a16="http://schemas.microsoft.com/office/drawing/2014/main" id="{D90B8232-EE96-2C29-EEE4-8DE2B9794B7A}"/>
              </a:ext>
            </a:extLst>
          </p:cNvPr>
          <p:cNvSpPr txBox="1">
            <a:spLocks/>
          </p:cNvSpPr>
          <p:nvPr/>
        </p:nvSpPr>
        <p:spPr>
          <a:xfrm>
            <a:off x="8854911" y="2309568"/>
            <a:ext cx="2894225" cy="594522"/>
          </a:xfrm>
          <a:prstGeom prst="rect">
            <a:avLst/>
          </a:prstGeom>
        </p:spPr>
        <p:txBody>
          <a:bodyPr vert="horz" wrap="square" lIns="91440" tIns="45720" rIns="91440" bIns="4572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[Challenges or obstacles participants may experience]</a:t>
            </a:r>
            <a:endParaRPr lang="en-US" sz="1400" i="1" dirty="0">
              <a:cs typeface="Arial"/>
            </a:endParaRPr>
          </a:p>
        </p:txBody>
      </p:sp>
      <p:sp>
        <p:nvSpPr>
          <p:cNvPr id="13" name="Content Placeholder 5">
            <a:extLst>
              <a:ext uri="{FF2B5EF4-FFF2-40B4-BE49-F238E27FC236}">
                <a16:creationId xmlns:a16="http://schemas.microsoft.com/office/drawing/2014/main" id="{E2731EB9-F024-D80F-4DAE-31BE25A38078}"/>
              </a:ext>
            </a:extLst>
          </p:cNvPr>
          <p:cNvSpPr txBox="1">
            <a:spLocks/>
          </p:cNvSpPr>
          <p:nvPr/>
        </p:nvSpPr>
        <p:spPr>
          <a:xfrm>
            <a:off x="5268995" y="3343505"/>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Participant Quote</a:t>
            </a:r>
            <a:endParaRPr lang="en-US" sz="1800" dirty="0"/>
          </a:p>
        </p:txBody>
      </p:sp>
      <p:sp>
        <p:nvSpPr>
          <p:cNvPr id="14" name="Content Placeholder 5">
            <a:extLst>
              <a:ext uri="{FF2B5EF4-FFF2-40B4-BE49-F238E27FC236}">
                <a16:creationId xmlns:a16="http://schemas.microsoft.com/office/drawing/2014/main" id="{121EB2A0-FD75-2C06-6552-9EA927DB8DF1}"/>
              </a:ext>
            </a:extLst>
          </p:cNvPr>
          <p:cNvSpPr txBox="1">
            <a:spLocks/>
          </p:cNvSpPr>
          <p:nvPr/>
        </p:nvSpPr>
        <p:spPr>
          <a:xfrm>
            <a:off x="5268994" y="3781277"/>
            <a:ext cx="3328055" cy="585610"/>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[A quote that illustrates the participant’s experience during this phase]</a:t>
            </a:r>
          </a:p>
        </p:txBody>
      </p:sp>
      <p:pic>
        <p:nvPicPr>
          <p:cNvPr id="30" name="Picture 29">
            <a:extLst>
              <a:ext uri="{FF2B5EF4-FFF2-40B4-BE49-F238E27FC236}">
                <a16:creationId xmlns:a16="http://schemas.microsoft.com/office/drawing/2014/main" id="{3E1AB089-D7E8-7840-465B-F69C37B45F1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254996" y="4647460"/>
            <a:ext cx="335508" cy="335508"/>
          </a:xfrm>
          <a:prstGeom prst="rect">
            <a:avLst/>
          </a:prstGeom>
        </p:spPr>
      </p:pic>
      <p:pic>
        <p:nvPicPr>
          <p:cNvPr id="32" name="Picture 31" descr="place participant icon here">
            <a:extLst>
              <a:ext uri="{FF2B5EF4-FFF2-40B4-BE49-F238E27FC236}">
                <a16:creationId xmlns:a16="http://schemas.microsoft.com/office/drawing/2014/main" id="{77B6A7B9-20EA-992A-71ED-2A2E2AC8DC8C}"/>
              </a:ext>
            </a:extLst>
          </p:cNvPr>
          <p:cNvPicPr>
            <a:picLocks noChangeAspect="1"/>
          </p:cNvPicPr>
          <p:nvPr/>
        </p:nvPicPr>
        <p:blipFill>
          <a:blip r:embed="rId6"/>
          <a:stretch>
            <a:fillRect/>
          </a:stretch>
        </p:blipFill>
        <p:spPr>
          <a:xfrm>
            <a:off x="9937528" y="3895538"/>
            <a:ext cx="956314" cy="956314"/>
          </a:xfrm>
          <a:prstGeom prst="rect">
            <a:avLst/>
          </a:prstGeom>
        </p:spPr>
      </p:pic>
      <p:sp>
        <p:nvSpPr>
          <p:cNvPr id="24" name="Round Diagonal Corner Rectangle 23" descr="Template card for adding a participant quote about their experience during a journey phase.">
            <a:extLst>
              <a:ext uri="{FF2B5EF4-FFF2-40B4-BE49-F238E27FC236}">
                <a16:creationId xmlns:a16="http://schemas.microsoft.com/office/drawing/2014/main" id="{32DDBC65-110E-8DBF-549B-E425C371FD64}"/>
              </a:ext>
            </a:extLst>
          </p:cNvPr>
          <p:cNvSpPr/>
          <p:nvPr/>
        </p:nvSpPr>
        <p:spPr>
          <a:xfrm>
            <a:off x="5401166" y="4520192"/>
            <a:ext cx="5731890" cy="959464"/>
          </a:xfrm>
          <a:prstGeom prst="round2DiagRect">
            <a:avLst>
              <a:gd name="adj1" fmla="val 0"/>
              <a:gd name="adj2" fmla="val 12805"/>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274320" tIns="182880" rIns="182880" bIns="182880" rtlCol="0" anchor="t" anchorCtr="0"/>
          <a:lstStyle/>
          <a:p>
            <a:pPr>
              <a:lnSpc>
                <a:spcPct val="150000"/>
              </a:lnSpc>
            </a:pPr>
            <a:r>
              <a:rPr lang="en-US" sz="1400" i="1" dirty="0">
                <a:solidFill>
                  <a:schemeClr val="tx2"/>
                </a:solidFill>
              </a:rPr>
              <a:t>[Insert participant quote]</a:t>
            </a:r>
            <a:endParaRPr lang="en-US" sz="1400" i="1" dirty="0">
              <a:solidFill>
                <a:schemeClr val="tx2"/>
              </a:solidFill>
              <a:cs typeface="Arial"/>
            </a:endParaRPr>
          </a:p>
        </p:txBody>
      </p:sp>
      <p:grpSp>
        <p:nvGrpSpPr>
          <p:cNvPr id="4" name="Group 3" descr="Custom participant group label.">
            <a:extLst>
              <a:ext uri="{FF2B5EF4-FFF2-40B4-BE49-F238E27FC236}">
                <a16:creationId xmlns:a16="http://schemas.microsoft.com/office/drawing/2014/main" id="{9106C001-2343-5985-0E58-E2D0D9A83B6F}"/>
              </a:ext>
            </a:extLst>
          </p:cNvPr>
          <p:cNvGrpSpPr/>
          <p:nvPr/>
        </p:nvGrpSpPr>
        <p:grpSpPr>
          <a:xfrm>
            <a:off x="9093199" y="5058312"/>
            <a:ext cx="1935049" cy="292509"/>
            <a:chOff x="5355502" y="5604387"/>
            <a:chExt cx="1992520" cy="310470"/>
          </a:xfrm>
        </p:grpSpPr>
        <p:sp>
          <p:nvSpPr>
            <p:cNvPr id="6" name="Round Diagonal Corner Rectangle 5">
              <a:extLst>
                <a:ext uri="{FF2B5EF4-FFF2-40B4-BE49-F238E27FC236}">
                  <a16:creationId xmlns:a16="http://schemas.microsoft.com/office/drawing/2014/main" id="{F7926381-507C-534B-0F9A-89FA93FFECE2}"/>
                </a:ext>
              </a:extLst>
            </p:cNvPr>
            <p:cNvSpPr/>
            <p:nvPr/>
          </p:nvSpPr>
          <p:spPr>
            <a:xfrm>
              <a:off x="5355502" y="5606873"/>
              <a:ext cx="1136425" cy="307984"/>
            </a:xfrm>
            <a:prstGeom prst="round2DiagRect">
              <a:avLst>
                <a:gd name="adj1" fmla="val 13869"/>
                <a:gd name="adj2" fmla="val 12805"/>
              </a:avLst>
            </a:prstGeom>
            <a:solidFill>
              <a:srgbClr val="DDE9F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0" rIns="91440" bIns="64008" rtlCol="0" anchor="ctr" anchorCtr="0">
              <a:spAutoFit/>
            </a:bodyPr>
            <a:lstStyle/>
            <a:p>
              <a:pPr>
                <a:lnSpc>
                  <a:spcPct val="150000"/>
                </a:lnSpc>
              </a:pPr>
              <a:r>
                <a:rPr lang="en-US" sz="1000" i="1" dirty="0">
                  <a:solidFill>
                    <a:schemeClr val="tx2"/>
                  </a:solidFill>
                </a:rPr>
                <a:t>[</a:t>
              </a:r>
              <a:r>
                <a:rPr lang="en-US" sz="1000" b="1" i="1" dirty="0">
                  <a:solidFill>
                    <a:schemeClr val="tx2"/>
                  </a:solidFill>
                </a:rPr>
                <a:t>Abbreviation</a:t>
              </a:r>
              <a:r>
                <a:rPr lang="en-US" sz="1000" i="1" dirty="0">
                  <a:solidFill>
                    <a:schemeClr val="tx2"/>
                  </a:solidFill>
                </a:rPr>
                <a:t>]</a:t>
              </a:r>
            </a:p>
          </p:txBody>
        </p:sp>
        <p:sp>
          <p:nvSpPr>
            <p:cNvPr id="7" name="Content Placeholder 5">
              <a:extLst>
                <a:ext uri="{FF2B5EF4-FFF2-40B4-BE49-F238E27FC236}">
                  <a16:creationId xmlns:a16="http://schemas.microsoft.com/office/drawing/2014/main" id="{58C95CF9-B861-3259-DDFB-2186896E6075}"/>
                </a:ext>
              </a:extLst>
            </p:cNvPr>
            <p:cNvSpPr txBox="1">
              <a:spLocks/>
            </p:cNvSpPr>
            <p:nvPr/>
          </p:nvSpPr>
          <p:spPr>
            <a:xfrm>
              <a:off x="6491927" y="5604387"/>
              <a:ext cx="856095" cy="282710"/>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000" dirty="0"/>
                <a:t>Participant</a:t>
              </a:r>
            </a:p>
          </p:txBody>
        </p:sp>
      </p:grpSp>
      <p:sp>
        <p:nvSpPr>
          <p:cNvPr id="3" name="Slide Number Placeholder 2">
            <a:extLst>
              <a:ext uri="{FF2B5EF4-FFF2-40B4-BE49-F238E27FC236}">
                <a16:creationId xmlns:a16="http://schemas.microsoft.com/office/drawing/2014/main" id="{281299B4-94DD-0610-402B-120F361FFAC6}"/>
              </a:ext>
            </a:extLst>
          </p:cNvPr>
          <p:cNvSpPr>
            <a:spLocks noGrp="1"/>
          </p:cNvSpPr>
          <p:nvPr>
            <p:ph type="sldNum" sz="quarter" idx="12"/>
          </p:nvPr>
        </p:nvSpPr>
        <p:spPr/>
        <p:txBody>
          <a:bodyPr/>
          <a:lstStyle/>
          <a:p>
            <a:fld id="{1D726D3F-2081-8446-9ACB-F431D95CD18F}" type="slidenum">
              <a:rPr lang="en-US" smtClean="0"/>
              <a:pPr/>
              <a:t>13</a:t>
            </a:fld>
            <a:endParaRPr lang="en-US" dirty="0">
              <a:solidFill>
                <a:schemeClr val="bg1"/>
              </a:solidFill>
            </a:endParaRPr>
          </a:p>
        </p:txBody>
      </p:sp>
    </p:spTree>
    <p:extLst>
      <p:ext uri="{BB962C8B-B14F-4D97-AF65-F5344CB8AC3E}">
        <p14:creationId xmlns:p14="http://schemas.microsoft.com/office/powerpoint/2010/main" val="1074159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56990-FAF2-60B5-D562-AA29FEAA625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EDCBCA8-6091-02FB-1141-CCE7EBC0F501}"/>
              </a:ext>
            </a:extLst>
          </p:cNvPr>
          <p:cNvSpPr>
            <a:spLocks noGrp="1"/>
          </p:cNvSpPr>
          <p:nvPr>
            <p:ph type="title"/>
          </p:nvPr>
        </p:nvSpPr>
        <p:spPr>
          <a:xfrm>
            <a:off x="838200" y="718457"/>
            <a:ext cx="10515600" cy="681135"/>
          </a:xfrm>
        </p:spPr>
        <p:txBody>
          <a:bodyPr>
            <a:normAutofit fontScale="90000"/>
          </a:bodyPr>
          <a:lstStyle/>
          <a:p>
            <a:r>
              <a:rPr lang="en-US" i="1" dirty="0"/>
              <a:t>[Phase/Step Name]</a:t>
            </a:r>
            <a:endParaRPr lang="en-US" i="1" dirty="0">
              <a:cs typeface="Arial"/>
            </a:endParaRPr>
          </a:p>
        </p:txBody>
      </p:sp>
      <p:sp>
        <p:nvSpPr>
          <p:cNvPr id="19" name="Round Diagonal Corner Rectangle 18" descr="Template card for describing one phase or step in the participant journey.">
            <a:extLst>
              <a:ext uri="{FF2B5EF4-FFF2-40B4-BE49-F238E27FC236}">
                <a16:creationId xmlns:a16="http://schemas.microsoft.com/office/drawing/2014/main" id="{EC788BFF-38B0-2139-1D56-5844C35D3C3D}"/>
              </a:ext>
            </a:extLst>
          </p:cNvPr>
          <p:cNvSpPr/>
          <p:nvPr/>
        </p:nvSpPr>
        <p:spPr>
          <a:xfrm>
            <a:off x="838200" y="1688289"/>
            <a:ext cx="3894056" cy="2138993"/>
          </a:xfrm>
          <a:prstGeom prst="round2DiagRect">
            <a:avLst>
              <a:gd name="adj1" fmla="val 0"/>
              <a:gd name="adj2" fmla="val 12805"/>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t" anchorCtr="0"/>
          <a:lstStyle/>
          <a:p>
            <a:r>
              <a:rPr lang="en-US" i="1" dirty="0"/>
              <a:t>[Phase/Step Name]</a:t>
            </a:r>
          </a:p>
          <a:p>
            <a:r>
              <a:rPr lang="en-US" i="1" dirty="0">
                <a:solidFill>
                  <a:schemeClr val="accent6">
                    <a:lumMod val="60000"/>
                    <a:lumOff val="40000"/>
                  </a:schemeClr>
                </a:solidFill>
              </a:rPr>
              <a:t>____</a:t>
            </a:r>
            <a:endParaRPr lang="en-US" sz="1400" i="1" dirty="0">
              <a:solidFill>
                <a:schemeClr val="accent6">
                  <a:lumMod val="60000"/>
                  <a:lumOff val="40000"/>
                </a:schemeClr>
              </a:solidFill>
            </a:endParaRPr>
          </a:p>
          <a:p>
            <a:pPr>
              <a:lnSpc>
                <a:spcPct val="150000"/>
              </a:lnSpc>
            </a:pPr>
            <a:r>
              <a:rPr lang="en-US" sz="1400" i="1" dirty="0">
                <a:solidFill>
                  <a:schemeClr val="bg1"/>
                </a:solidFill>
              </a:rPr>
              <a:t>[Insert brief description]</a:t>
            </a:r>
          </a:p>
        </p:txBody>
      </p:sp>
      <p:pic>
        <p:nvPicPr>
          <p:cNvPr id="2" name="Picture 1" descr="place icon here">
            <a:extLst>
              <a:ext uri="{FF2B5EF4-FFF2-40B4-BE49-F238E27FC236}">
                <a16:creationId xmlns:a16="http://schemas.microsoft.com/office/drawing/2014/main" id="{6E110B10-901E-05B9-9797-13F21C92ED37}"/>
              </a:ext>
            </a:extLst>
          </p:cNvPr>
          <p:cNvPicPr>
            <a:picLocks noChangeAspect="1"/>
          </p:cNvPicPr>
          <p:nvPr/>
        </p:nvPicPr>
        <p:blipFill>
          <a:blip r:embed="rId3"/>
          <a:stretch>
            <a:fillRect/>
          </a:stretch>
        </p:blipFill>
        <p:spPr>
          <a:xfrm>
            <a:off x="4002579" y="1785827"/>
            <a:ext cx="598879" cy="598879"/>
          </a:xfrm>
          <a:prstGeom prst="rect">
            <a:avLst/>
          </a:prstGeom>
        </p:spPr>
      </p:pic>
      <p:pic>
        <p:nvPicPr>
          <p:cNvPr id="36" name="Picture 35">
            <a:extLst>
              <a:ext uri="{FF2B5EF4-FFF2-40B4-BE49-F238E27FC236}">
                <a16:creationId xmlns:a16="http://schemas.microsoft.com/office/drawing/2014/main" id="{73340FA1-AD8D-E764-E191-8BB2F467EF3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363192" y="1993665"/>
            <a:ext cx="227312" cy="227312"/>
          </a:xfrm>
          <a:prstGeom prst="rect">
            <a:avLst/>
          </a:prstGeom>
        </p:spPr>
      </p:pic>
      <p:sp>
        <p:nvSpPr>
          <p:cNvPr id="8" name="Content Placeholder 5">
            <a:extLst>
              <a:ext uri="{FF2B5EF4-FFF2-40B4-BE49-F238E27FC236}">
                <a16:creationId xmlns:a16="http://schemas.microsoft.com/office/drawing/2014/main" id="{755AEF0A-3F43-C467-04BF-A6E041DA5F3F}"/>
              </a:ext>
              <a:ext uri="{C183D7F6-B498-43B3-948B-1728B52AA6E4}">
                <adec:decorative xmlns:adec="http://schemas.microsoft.com/office/drawing/2017/decorative" val="0"/>
              </a:ext>
            </a:extLst>
          </p:cNvPr>
          <p:cNvSpPr txBox="1">
            <a:spLocks/>
          </p:cNvSpPr>
          <p:nvPr/>
        </p:nvSpPr>
        <p:spPr>
          <a:xfrm>
            <a:off x="5565159" y="1892816"/>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Facilitators</a:t>
            </a:r>
            <a:endParaRPr lang="en-US" sz="1800" dirty="0"/>
          </a:p>
        </p:txBody>
      </p:sp>
      <p:sp>
        <p:nvSpPr>
          <p:cNvPr id="10" name="Content Placeholder 5">
            <a:extLst>
              <a:ext uri="{FF2B5EF4-FFF2-40B4-BE49-F238E27FC236}">
                <a16:creationId xmlns:a16="http://schemas.microsoft.com/office/drawing/2014/main" id="{B3784406-C1B0-1853-7A9A-B62469AF8231}"/>
              </a:ext>
            </a:extLst>
          </p:cNvPr>
          <p:cNvSpPr txBox="1">
            <a:spLocks/>
          </p:cNvSpPr>
          <p:nvPr/>
        </p:nvSpPr>
        <p:spPr>
          <a:xfrm>
            <a:off x="5268993" y="2309568"/>
            <a:ext cx="3328055" cy="594522"/>
          </a:xfrm>
          <a:prstGeom prst="rect">
            <a:avLst/>
          </a:prstGeom>
        </p:spPr>
        <p:txBody>
          <a:bodyPr vert="horz" wrap="square" lIns="91440" tIns="45720" rIns="91440" bIns="4572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[Factors that help participants successfully move through this phase]</a:t>
            </a:r>
            <a:endParaRPr lang="en-US" sz="1400" i="1" dirty="0">
              <a:cs typeface="Arial"/>
            </a:endParaRPr>
          </a:p>
        </p:txBody>
      </p:sp>
      <p:pic>
        <p:nvPicPr>
          <p:cNvPr id="34" name="Picture 33">
            <a:extLst>
              <a:ext uri="{FF2B5EF4-FFF2-40B4-BE49-F238E27FC236}">
                <a16:creationId xmlns:a16="http://schemas.microsoft.com/office/drawing/2014/main" id="{28877923-FEFB-B363-5100-D1FEA678CB5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953149" y="1993665"/>
            <a:ext cx="227312" cy="227312"/>
          </a:xfrm>
          <a:prstGeom prst="rect">
            <a:avLst/>
          </a:prstGeom>
        </p:spPr>
      </p:pic>
      <p:sp>
        <p:nvSpPr>
          <p:cNvPr id="11" name="Content Placeholder 5">
            <a:extLst>
              <a:ext uri="{FF2B5EF4-FFF2-40B4-BE49-F238E27FC236}">
                <a16:creationId xmlns:a16="http://schemas.microsoft.com/office/drawing/2014/main" id="{C7C0D8DA-A7A1-F1BE-2BA4-228CFE0C1CD0}"/>
              </a:ext>
            </a:extLst>
          </p:cNvPr>
          <p:cNvSpPr txBox="1">
            <a:spLocks/>
          </p:cNvSpPr>
          <p:nvPr/>
        </p:nvSpPr>
        <p:spPr>
          <a:xfrm>
            <a:off x="9166240" y="1892816"/>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Barriers</a:t>
            </a:r>
            <a:endParaRPr lang="en-US" sz="1800" dirty="0"/>
          </a:p>
        </p:txBody>
      </p:sp>
      <p:sp>
        <p:nvSpPr>
          <p:cNvPr id="12" name="Content Placeholder 5">
            <a:extLst>
              <a:ext uri="{FF2B5EF4-FFF2-40B4-BE49-F238E27FC236}">
                <a16:creationId xmlns:a16="http://schemas.microsoft.com/office/drawing/2014/main" id="{D90B8232-EE96-2C29-EEE4-8DE2B9794B7A}"/>
              </a:ext>
            </a:extLst>
          </p:cNvPr>
          <p:cNvSpPr txBox="1">
            <a:spLocks/>
          </p:cNvSpPr>
          <p:nvPr/>
        </p:nvSpPr>
        <p:spPr>
          <a:xfrm>
            <a:off x="8854911" y="2309568"/>
            <a:ext cx="2894225" cy="594522"/>
          </a:xfrm>
          <a:prstGeom prst="rect">
            <a:avLst/>
          </a:prstGeom>
        </p:spPr>
        <p:txBody>
          <a:bodyPr vert="horz" wrap="square" lIns="91440" tIns="45720" rIns="91440" bIns="4572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[Challenges or obstacles participants may experience]</a:t>
            </a:r>
            <a:endParaRPr lang="en-US" sz="1400" i="1" dirty="0">
              <a:cs typeface="Arial"/>
            </a:endParaRPr>
          </a:p>
        </p:txBody>
      </p:sp>
      <p:sp>
        <p:nvSpPr>
          <p:cNvPr id="13" name="Content Placeholder 5">
            <a:extLst>
              <a:ext uri="{FF2B5EF4-FFF2-40B4-BE49-F238E27FC236}">
                <a16:creationId xmlns:a16="http://schemas.microsoft.com/office/drawing/2014/main" id="{E2731EB9-F024-D80F-4DAE-31BE25A38078}"/>
              </a:ext>
            </a:extLst>
          </p:cNvPr>
          <p:cNvSpPr txBox="1">
            <a:spLocks/>
          </p:cNvSpPr>
          <p:nvPr/>
        </p:nvSpPr>
        <p:spPr>
          <a:xfrm>
            <a:off x="5268995" y="3343505"/>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Participant Quote</a:t>
            </a:r>
            <a:endParaRPr lang="en-US" sz="1800" dirty="0"/>
          </a:p>
        </p:txBody>
      </p:sp>
      <p:sp>
        <p:nvSpPr>
          <p:cNvPr id="14" name="Content Placeholder 5">
            <a:extLst>
              <a:ext uri="{FF2B5EF4-FFF2-40B4-BE49-F238E27FC236}">
                <a16:creationId xmlns:a16="http://schemas.microsoft.com/office/drawing/2014/main" id="{121EB2A0-FD75-2C06-6552-9EA927DB8DF1}"/>
              </a:ext>
            </a:extLst>
          </p:cNvPr>
          <p:cNvSpPr txBox="1">
            <a:spLocks/>
          </p:cNvSpPr>
          <p:nvPr/>
        </p:nvSpPr>
        <p:spPr>
          <a:xfrm>
            <a:off x="5268994" y="3781277"/>
            <a:ext cx="3328055" cy="585610"/>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[A quote that illustrates the participant’s experience during this phase]</a:t>
            </a:r>
          </a:p>
        </p:txBody>
      </p:sp>
      <p:pic>
        <p:nvPicPr>
          <p:cNvPr id="30" name="Picture 29">
            <a:extLst>
              <a:ext uri="{FF2B5EF4-FFF2-40B4-BE49-F238E27FC236}">
                <a16:creationId xmlns:a16="http://schemas.microsoft.com/office/drawing/2014/main" id="{3E1AB089-D7E8-7840-465B-F69C37B45F1A}"/>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254996" y="4647460"/>
            <a:ext cx="335508" cy="335508"/>
          </a:xfrm>
          <a:prstGeom prst="rect">
            <a:avLst/>
          </a:prstGeom>
        </p:spPr>
      </p:pic>
      <p:pic>
        <p:nvPicPr>
          <p:cNvPr id="32" name="Picture 31" descr="place participant icon here">
            <a:extLst>
              <a:ext uri="{FF2B5EF4-FFF2-40B4-BE49-F238E27FC236}">
                <a16:creationId xmlns:a16="http://schemas.microsoft.com/office/drawing/2014/main" id="{77B6A7B9-20EA-992A-71ED-2A2E2AC8DC8C}"/>
              </a:ext>
            </a:extLst>
          </p:cNvPr>
          <p:cNvPicPr>
            <a:picLocks noChangeAspect="1"/>
          </p:cNvPicPr>
          <p:nvPr/>
        </p:nvPicPr>
        <p:blipFill>
          <a:blip r:embed="rId7"/>
          <a:stretch>
            <a:fillRect/>
          </a:stretch>
        </p:blipFill>
        <p:spPr>
          <a:xfrm>
            <a:off x="9937528" y="3895538"/>
            <a:ext cx="956314" cy="956314"/>
          </a:xfrm>
          <a:prstGeom prst="rect">
            <a:avLst/>
          </a:prstGeom>
        </p:spPr>
      </p:pic>
      <p:sp>
        <p:nvSpPr>
          <p:cNvPr id="24" name="Round Diagonal Corner Rectangle 23" descr="Template card for adding a participant quote about their experience during a journey phase.">
            <a:extLst>
              <a:ext uri="{FF2B5EF4-FFF2-40B4-BE49-F238E27FC236}">
                <a16:creationId xmlns:a16="http://schemas.microsoft.com/office/drawing/2014/main" id="{32DDBC65-110E-8DBF-549B-E425C371FD64}"/>
              </a:ext>
            </a:extLst>
          </p:cNvPr>
          <p:cNvSpPr/>
          <p:nvPr/>
        </p:nvSpPr>
        <p:spPr>
          <a:xfrm>
            <a:off x="5401166" y="4520192"/>
            <a:ext cx="5731890" cy="959464"/>
          </a:xfrm>
          <a:prstGeom prst="round2DiagRect">
            <a:avLst>
              <a:gd name="adj1" fmla="val 0"/>
              <a:gd name="adj2" fmla="val 12805"/>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274320" tIns="182880" rIns="182880" bIns="182880" rtlCol="0" anchor="t" anchorCtr="0"/>
          <a:lstStyle/>
          <a:p>
            <a:pPr>
              <a:lnSpc>
                <a:spcPct val="150000"/>
              </a:lnSpc>
            </a:pPr>
            <a:r>
              <a:rPr lang="en-US" sz="1400" i="1" dirty="0">
                <a:solidFill>
                  <a:schemeClr val="tx2"/>
                </a:solidFill>
              </a:rPr>
              <a:t>[Insert participant quote]</a:t>
            </a:r>
            <a:endParaRPr lang="en-US" sz="1400" i="1" dirty="0">
              <a:solidFill>
                <a:schemeClr val="tx2"/>
              </a:solidFill>
              <a:cs typeface="Arial"/>
            </a:endParaRPr>
          </a:p>
        </p:txBody>
      </p:sp>
      <p:grpSp>
        <p:nvGrpSpPr>
          <p:cNvPr id="4" name="Group 3" descr="Custom participant group label.">
            <a:extLst>
              <a:ext uri="{FF2B5EF4-FFF2-40B4-BE49-F238E27FC236}">
                <a16:creationId xmlns:a16="http://schemas.microsoft.com/office/drawing/2014/main" id="{9106C001-2343-5985-0E58-E2D0D9A83B6F}"/>
              </a:ext>
            </a:extLst>
          </p:cNvPr>
          <p:cNvGrpSpPr/>
          <p:nvPr/>
        </p:nvGrpSpPr>
        <p:grpSpPr>
          <a:xfrm>
            <a:off x="9093199" y="5058312"/>
            <a:ext cx="1935049" cy="292509"/>
            <a:chOff x="5355502" y="5604387"/>
            <a:chExt cx="1992520" cy="310470"/>
          </a:xfrm>
        </p:grpSpPr>
        <p:sp>
          <p:nvSpPr>
            <p:cNvPr id="6" name="Round Diagonal Corner Rectangle 5">
              <a:extLst>
                <a:ext uri="{FF2B5EF4-FFF2-40B4-BE49-F238E27FC236}">
                  <a16:creationId xmlns:a16="http://schemas.microsoft.com/office/drawing/2014/main" id="{F7926381-507C-534B-0F9A-89FA93FFECE2}"/>
                </a:ext>
              </a:extLst>
            </p:cNvPr>
            <p:cNvSpPr/>
            <p:nvPr/>
          </p:nvSpPr>
          <p:spPr>
            <a:xfrm>
              <a:off x="5355502" y="5606873"/>
              <a:ext cx="1136425" cy="307984"/>
            </a:xfrm>
            <a:prstGeom prst="round2DiagRect">
              <a:avLst>
                <a:gd name="adj1" fmla="val 13869"/>
                <a:gd name="adj2" fmla="val 12805"/>
              </a:avLst>
            </a:prstGeom>
            <a:solidFill>
              <a:srgbClr val="DDE9F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0" rIns="91440" bIns="64008" rtlCol="0" anchor="ctr" anchorCtr="0">
              <a:spAutoFit/>
            </a:bodyPr>
            <a:lstStyle/>
            <a:p>
              <a:pPr>
                <a:lnSpc>
                  <a:spcPct val="150000"/>
                </a:lnSpc>
              </a:pPr>
              <a:r>
                <a:rPr lang="en-US" sz="1000" i="1" dirty="0">
                  <a:solidFill>
                    <a:schemeClr val="tx2"/>
                  </a:solidFill>
                </a:rPr>
                <a:t>[</a:t>
              </a:r>
              <a:r>
                <a:rPr lang="en-US" sz="1000" b="1" i="1" dirty="0">
                  <a:solidFill>
                    <a:schemeClr val="tx2"/>
                  </a:solidFill>
                </a:rPr>
                <a:t>Abbreviation</a:t>
              </a:r>
              <a:r>
                <a:rPr lang="en-US" sz="1000" i="1" dirty="0">
                  <a:solidFill>
                    <a:schemeClr val="tx2"/>
                  </a:solidFill>
                </a:rPr>
                <a:t>]</a:t>
              </a:r>
            </a:p>
          </p:txBody>
        </p:sp>
        <p:sp>
          <p:nvSpPr>
            <p:cNvPr id="7" name="Content Placeholder 5">
              <a:extLst>
                <a:ext uri="{FF2B5EF4-FFF2-40B4-BE49-F238E27FC236}">
                  <a16:creationId xmlns:a16="http://schemas.microsoft.com/office/drawing/2014/main" id="{58C95CF9-B861-3259-DDFB-2186896E6075}"/>
                </a:ext>
              </a:extLst>
            </p:cNvPr>
            <p:cNvSpPr txBox="1">
              <a:spLocks/>
            </p:cNvSpPr>
            <p:nvPr/>
          </p:nvSpPr>
          <p:spPr>
            <a:xfrm>
              <a:off x="6491927" y="5604387"/>
              <a:ext cx="856095" cy="282710"/>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000" dirty="0"/>
                <a:t>Participant</a:t>
              </a:r>
            </a:p>
          </p:txBody>
        </p:sp>
      </p:grpSp>
      <p:sp>
        <p:nvSpPr>
          <p:cNvPr id="3" name="Slide Number Placeholder 2">
            <a:extLst>
              <a:ext uri="{FF2B5EF4-FFF2-40B4-BE49-F238E27FC236}">
                <a16:creationId xmlns:a16="http://schemas.microsoft.com/office/drawing/2014/main" id="{281299B4-94DD-0610-402B-120F361FFAC6}"/>
              </a:ext>
            </a:extLst>
          </p:cNvPr>
          <p:cNvSpPr>
            <a:spLocks noGrp="1"/>
          </p:cNvSpPr>
          <p:nvPr>
            <p:ph type="sldNum" sz="quarter" idx="12"/>
          </p:nvPr>
        </p:nvSpPr>
        <p:spPr/>
        <p:txBody>
          <a:bodyPr/>
          <a:lstStyle/>
          <a:p>
            <a:fld id="{1D726D3F-2081-8446-9ACB-F431D95CD18F}" type="slidenum">
              <a:rPr lang="en-US" smtClean="0"/>
              <a:pPr/>
              <a:t>14</a:t>
            </a:fld>
            <a:endParaRPr lang="en-US" dirty="0">
              <a:solidFill>
                <a:schemeClr val="bg1"/>
              </a:solidFill>
            </a:endParaRPr>
          </a:p>
        </p:txBody>
      </p:sp>
    </p:spTree>
    <p:extLst>
      <p:ext uri="{BB962C8B-B14F-4D97-AF65-F5344CB8AC3E}">
        <p14:creationId xmlns:p14="http://schemas.microsoft.com/office/powerpoint/2010/main" val="3205447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56990-FAF2-60B5-D562-AA29FEAA625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EDCBCA8-6091-02FB-1141-CCE7EBC0F501}"/>
              </a:ext>
            </a:extLst>
          </p:cNvPr>
          <p:cNvSpPr>
            <a:spLocks noGrp="1"/>
          </p:cNvSpPr>
          <p:nvPr>
            <p:ph type="title"/>
          </p:nvPr>
        </p:nvSpPr>
        <p:spPr>
          <a:xfrm>
            <a:off x="838200" y="718457"/>
            <a:ext cx="10515600" cy="681135"/>
          </a:xfrm>
        </p:spPr>
        <p:txBody>
          <a:bodyPr>
            <a:normAutofit fontScale="90000"/>
          </a:bodyPr>
          <a:lstStyle/>
          <a:p>
            <a:r>
              <a:rPr lang="en-US" i="1" dirty="0"/>
              <a:t>[Phase/Step Name]</a:t>
            </a:r>
            <a:endParaRPr lang="en-US" i="1" dirty="0">
              <a:cs typeface="Arial"/>
            </a:endParaRPr>
          </a:p>
        </p:txBody>
      </p:sp>
      <p:sp>
        <p:nvSpPr>
          <p:cNvPr id="19" name="Round Diagonal Corner Rectangle 18" descr="Template card for describing one phase or step in the participant journey.">
            <a:extLst>
              <a:ext uri="{FF2B5EF4-FFF2-40B4-BE49-F238E27FC236}">
                <a16:creationId xmlns:a16="http://schemas.microsoft.com/office/drawing/2014/main" id="{EC788BFF-38B0-2139-1D56-5844C35D3C3D}"/>
              </a:ext>
            </a:extLst>
          </p:cNvPr>
          <p:cNvSpPr/>
          <p:nvPr/>
        </p:nvSpPr>
        <p:spPr>
          <a:xfrm>
            <a:off x="838200" y="1688289"/>
            <a:ext cx="3894056" cy="2138993"/>
          </a:xfrm>
          <a:prstGeom prst="round2DiagRect">
            <a:avLst>
              <a:gd name="adj1" fmla="val 0"/>
              <a:gd name="adj2" fmla="val 12805"/>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t" anchorCtr="0"/>
          <a:lstStyle/>
          <a:p>
            <a:r>
              <a:rPr lang="en-US" i="1" dirty="0"/>
              <a:t>[Phase/Step Name]</a:t>
            </a:r>
          </a:p>
          <a:p>
            <a:r>
              <a:rPr lang="en-US" i="1" dirty="0">
                <a:solidFill>
                  <a:schemeClr val="accent6">
                    <a:lumMod val="60000"/>
                    <a:lumOff val="40000"/>
                  </a:schemeClr>
                </a:solidFill>
              </a:rPr>
              <a:t>____</a:t>
            </a:r>
            <a:endParaRPr lang="en-US" sz="1400" i="1" dirty="0">
              <a:solidFill>
                <a:schemeClr val="accent6">
                  <a:lumMod val="60000"/>
                  <a:lumOff val="40000"/>
                </a:schemeClr>
              </a:solidFill>
            </a:endParaRPr>
          </a:p>
          <a:p>
            <a:pPr>
              <a:lnSpc>
                <a:spcPct val="150000"/>
              </a:lnSpc>
            </a:pPr>
            <a:r>
              <a:rPr lang="en-US" sz="1400" i="1" dirty="0">
                <a:solidFill>
                  <a:schemeClr val="bg1"/>
                </a:solidFill>
              </a:rPr>
              <a:t>[Insert brief description]</a:t>
            </a:r>
          </a:p>
        </p:txBody>
      </p:sp>
      <p:pic>
        <p:nvPicPr>
          <p:cNvPr id="2" name="Picture 1" descr="place icon here">
            <a:extLst>
              <a:ext uri="{FF2B5EF4-FFF2-40B4-BE49-F238E27FC236}">
                <a16:creationId xmlns:a16="http://schemas.microsoft.com/office/drawing/2014/main" id="{6E110B10-901E-05B9-9797-13F21C92ED37}"/>
              </a:ext>
            </a:extLst>
          </p:cNvPr>
          <p:cNvPicPr>
            <a:picLocks noChangeAspect="1"/>
          </p:cNvPicPr>
          <p:nvPr/>
        </p:nvPicPr>
        <p:blipFill>
          <a:blip r:embed="rId2"/>
          <a:stretch>
            <a:fillRect/>
          </a:stretch>
        </p:blipFill>
        <p:spPr>
          <a:xfrm>
            <a:off x="4002579" y="1785827"/>
            <a:ext cx="598879" cy="598879"/>
          </a:xfrm>
          <a:prstGeom prst="rect">
            <a:avLst/>
          </a:prstGeom>
        </p:spPr>
      </p:pic>
      <p:pic>
        <p:nvPicPr>
          <p:cNvPr id="36" name="Picture 35">
            <a:extLst>
              <a:ext uri="{FF2B5EF4-FFF2-40B4-BE49-F238E27FC236}">
                <a16:creationId xmlns:a16="http://schemas.microsoft.com/office/drawing/2014/main" id="{73340FA1-AD8D-E764-E191-8BB2F467EF3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363192" y="1993665"/>
            <a:ext cx="227312" cy="227312"/>
          </a:xfrm>
          <a:prstGeom prst="rect">
            <a:avLst/>
          </a:prstGeom>
        </p:spPr>
      </p:pic>
      <p:sp>
        <p:nvSpPr>
          <p:cNvPr id="8" name="Content Placeholder 5">
            <a:extLst>
              <a:ext uri="{FF2B5EF4-FFF2-40B4-BE49-F238E27FC236}">
                <a16:creationId xmlns:a16="http://schemas.microsoft.com/office/drawing/2014/main" id="{755AEF0A-3F43-C467-04BF-A6E041DA5F3F}"/>
              </a:ext>
              <a:ext uri="{C183D7F6-B498-43B3-948B-1728B52AA6E4}">
                <adec:decorative xmlns:adec="http://schemas.microsoft.com/office/drawing/2017/decorative" val="0"/>
              </a:ext>
            </a:extLst>
          </p:cNvPr>
          <p:cNvSpPr txBox="1">
            <a:spLocks/>
          </p:cNvSpPr>
          <p:nvPr/>
        </p:nvSpPr>
        <p:spPr>
          <a:xfrm>
            <a:off x="5565159" y="1892816"/>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Facilitators</a:t>
            </a:r>
            <a:endParaRPr lang="en-US" sz="1800" dirty="0"/>
          </a:p>
        </p:txBody>
      </p:sp>
      <p:sp>
        <p:nvSpPr>
          <p:cNvPr id="10" name="Content Placeholder 5">
            <a:extLst>
              <a:ext uri="{FF2B5EF4-FFF2-40B4-BE49-F238E27FC236}">
                <a16:creationId xmlns:a16="http://schemas.microsoft.com/office/drawing/2014/main" id="{B3784406-C1B0-1853-7A9A-B62469AF8231}"/>
              </a:ext>
            </a:extLst>
          </p:cNvPr>
          <p:cNvSpPr txBox="1">
            <a:spLocks/>
          </p:cNvSpPr>
          <p:nvPr/>
        </p:nvSpPr>
        <p:spPr>
          <a:xfrm>
            <a:off x="5268993" y="2309568"/>
            <a:ext cx="3328055" cy="594522"/>
          </a:xfrm>
          <a:prstGeom prst="rect">
            <a:avLst/>
          </a:prstGeom>
        </p:spPr>
        <p:txBody>
          <a:bodyPr vert="horz" wrap="square" lIns="91440" tIns="45720" rIns="91440" bIns="4572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[Factors that help participants successfully move through this phase]</a:t>
            </a:r>
            <a:endParaRPr lang="en-US" sz="1400" i="1" dirty="0">
              <a:cs typeface="Arial"/>
            </a:endParaRPr>
          </a:p>
        </p:txBody>
      </p:sp>
      <p:pic>
        <p:nvPicPr>
          <p:cNvPr id="34" name="Picture 33">
            <a:extLst>
              <a:ext uri="{FF2B5EF4-FFF2-40B4-BE49-F238E27FC236}">
                <a16:creationId xmlns:a16="http://schemas.microsoft.com/office/drawing/2014/main" id="{28877923-FEFB-B363-5100-D1FEA678CB5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953149" y="1993665"/>
            <a:ext cx="227312" cy="227312"/>
          </a:xfrm>
          <a:prstGeom prst="rect">
            <a:avLst/>
          </a:prstGeom>
        </p:spPr>
      </p:pic>
      <p:sp>
        <p:nvSpPr>
          <p:cNvPr id="11" name="Content Placeholder 5">
            <a:extLst>
              <a:ext uri="{FF2B5EF4-FFF2-40B4-BE49-F238E27FC236}">
                <a16:creationId xmlns:a16="http://schemas.microsoft.com/office/drawing/2014/main" id="{C7C0D8DA-A7A1-F1BE-2BA4-228CFE0C1CD0}"/>
              </a:ext>
            </a:extLst>
          </p:cNvPr>
          <p:cNvSpPr txBox="1">
            <a:spLocks/>
          </p:cNvSpPr>
          <p:nvPr/>
        </p:nvSpPr>
        <p:spPr>
          <a:xfrm>
            <a:off x="9166240" y="1892816"/>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Barriers</a:t>
            </a:r>
            <a:endParaRPr lang="en-US" sz="1800" dirty="0"/>
          </a:p>
        </p:txBody>
      </p:sp>
      <p:sp>
        <p:nvSpPr>
          <p:cNvPr id="12" name="Content Placeholder 5">
            <a:extLst>
              <a:ext uri="{FF2B5EF4-FFF2-40B4-BE49-F238E27FC236}">
                <a16:creationId xmlns:a16="http://schemas.microsoft.com/office/drawing/2014/main" id="{D90B8232-EE96-2C29-EEE4-8DE2B9794B7A}"/>
              </a:ext>
            </a:extLst>
          </p:cNvPr>
          <p:cNvSpPr txBox="1">
            <a:spLocks/>
          </p:cNvSpPr>
          <p:nvPr/>
        </p:nvSpPr>
        <p:spPr>
          <a:xfrm>
            <a:off x="8854911" y="2309568"/>
            <a:ext cx="2894225" cy="594522"/>
          </a:xfrm>
          <a:prstGeom prst="rect">
            <a:avLst/>
          </a:prstGeom>
        </p:spPr>
        <p:txBody>
          <a:bodyPr vert="horz" wrap="square" lIns="91440" tIns="45720" rIns="91440" bIns="4572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[Challenges or obstacles participants may experience]</a:t>
            </a:r>
            <a:endParaRPr lang="en-US" sz="1400" i="1" dirty="0">
              <a:cs typeface="Arial"/>
            </a:endParaRPr>
          </a:p>
        </p:txBody>
      </p:sp>
      <p:sp>
        <p:nvSpPr>
          <p:cNvPr id="13" name="Content Placeholder 5">
            <a:extLst>
              <a:ext uri="{FF2B5EF4-FFF2-40B4-BE49-F238E27FC236}">
                <a16:creationId xmlns:a16="http://schemas.microsoft.com/office/drawing/2014/main" id="{E2731EB9-F024-D80F-4DAE-31BE25A38078}"/>
              </a:ext>
            </a:extLst>
          </p:cNvPr>
          <p:cNvSpPr txBox="1">
            <a:spLocks/>
          </p:cNvSpPr>
          <p:nvPr/>
        </p:nvSpPr>
        <p:spPr>
          <a:xfrm>
            <a:off x="5268995" y="3343505"/>
            <a:ext cx="2498889" cy="3903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Participant Quote</a:t>
            </a:r>
            <a:endParaRPr lang="en-US" sz="1800" dirty="0"/>
          </a:p>
        </p:txBody>
      </p:sp>
      <p:sp>
        <p:nvSpPr>
          <p:cNvPr id="14" name="Content Placeholder 5">
            <a:extLst>
              <a:ext uri="{FF2B5EF4-FFF2-40B4-BE49-F238E27FC236}">
                <a16:creationId xmlns:a16="http://schemas.microsoft.com/office/drawing/2014/main" id="{121EB2A0-FD75-2C06-6552-9EA927DB8DF1}"/>
              </a:ext>
            </a:extLst>
          </p:cNvPr>
          <p:cNvSpPr txBox="1">
            <a:spLocks/>
          </p:cNvSpPr>
          <p:nvPr/>
        </p:nvSpPr>
        <p:spPr>
          <a:xfrm>
            <a:off x="5268994" y="3781277"/>
            <a:ext cx="3328055" cy="585610"/>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i="1" dirty="0"/>
              <a:t>[A quote that illustrates the participant’s experience during this phase]</a:t>
            </a:r>
          </a:p>
        </p:txBody>
      </p:sp>
      <p:pic>
        <p:nvPicPr>
          <p:cNvPr id="30" name="Picture 29">
            <a:extLst>
              <a:ext uri="{FF2B5EF4-FFF2-40B4-BE49-F238E27FC236}">
                <a16:creationId xmlns:a16="http://schemas.microsoft.com/office/drawing/2014/main" id="{3E1AB089-D7E8-7840-465B-F69C37B45F1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254996" y="4647460"/>
            <a:ext cx="335508" cy="335508"/>
          </a:xfrm>
          <a:prstGeom prst="rect">
            <a:avLst/>
          </a:prstGeom>
        </p:spPr>
      </p:pic>
      <p:pic>
        <p:nvPicPr>
          <p:cNvPr id="32" name="Picture 31" descr="place participant icon here">
            <a:extLst>
              <a:ext uri="{FF2B5EF4-FFF2-40B4-BE49-F238E27FC236}">
                <a16:creationId xmlns:a16="http://schemas.microsoft.com/office/drawing/2014/main" id="{77B6A7B9-20EA-992A-71ED-2A2E2AC8DC8C}"/>
              </a:ext>
            </a:extLst>
          </p:cNvPr>
          <p:cNvPicPr>
            <a:picLocks noChangeAspect="1"/>
          </p:cNvPicPr>
          <p:nvPr/>
        </p:nvPicPr>
        <p:blipFill>
          <a:blip r:embed="rId6"/>
          <a:stretch>
            <a:fillRect/>
          </a:stretch>
        </p:blipFill>
        <p:spPr>
          <a:xfrm>
            <a:off x="9937528" y="3895538"/>
            <a:ext cx="956314" cy="956314"/>
          </a:xfrm>
          <a:prstGeom prst="rect">
            <a:avLst/>
          </a:prstGeom>
        </p:spPr>
      </p:pic>
      <p:sp>
        <p:nvSpPr>
          <p:cNvPr id="24" name="Round Diagonal Corner Rectangle 23" descr="Template card for adding a participant quote about their experience during a journey phase.">
            <a:extLst>
              <a:ext uri="{FF2B5EF4-FFF2-40B4-BE49-F238E27FC236}">
                <a16:creationId xmlns:a16="http://schemas.microsoft.com/office/drawing/2014/main" id="{32DDBC65-110E-8DBF-549B-E425C371FD64}"/>
              </a:ext>
            </a:extLst>
          </p:cNvPr>
          <p:cNvSpPr/>
          <p:nvPr/>
        </p:nvSpPr>
        <p:spPr>
          <a:xfrm>
            <a:off x="5401166" y="4520192"/>
            <a:ext cx="5731890" cy="959464"/>
          </a:xfrm>
          <a:prstGeom prst="round2DiagRect">
            <a:avLst>
              <a:gd name="adj1" fmla="val 0"/>
              <a:gd name="adj2" fmla="val 12805"/>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274320" tIns="182880" rIns="182880" bIns="182880" rtlCol="0" anchor="t" anchorCtr="0"/>
          <a:lstStyle/>
          <a:p>
            <a:pPr>
              <a:lnSpc>
                <a:spcPct val="150000"/>
              </a:lnSpc>
            </a:pPr>
            <a:r>
              <a:rPr lang="en-US" sz="1400" i="1" dirty="0">
                <a:solidFill>
                  <a:schemeClr val="tx2"/>
                </a:solidFill>
              </a:rPr>
              <a:t>[Insert participant quote]</a:t>
            </a:r>
            <a:endParaRPr lang="en-US" sz="1400" i="1" dirty="0">
              <a:solidFill>
                <a:schemeClr val="tx2"/>
              </a:solidFill>
              <a:cs typeface="Arial"/>
            </a:endParaRPr>
          </a:p>
        </p:txBody>
      </p:sp>
      <p:grpSp>
        <p:nvGrpSpPr>
          <p:cNvPr id="4" name="Group 3" descr="Custom participant group label.">
            <a:extLst>
              <a:ext uri="{FF2B5EF4-FFF2-40B4-BE49-F238E27FC236}">
                <a16:creationId xmlns:a16="http://schemas.microsoft.com/office/drawing/2014/main" id="{9106C001-2343-5985-0E58-E2D0D9A83B6F}"/>
              </a:ext>
            </a:extLst>
          </p:cNvPr>
          <p:cNvGrpSpPr/>
          <p:nvPr/>
        </p:nvGrpSpPr>
        <p:grpSpPr>
          <a:xfrm>
            <a:off x="9093199" y="5058312"/>
            <a:ext cx="1935049" cy="292509"/>
            <a:chOff x="5355502" y="5604387"/>
            <a:chExt cx="1992520" cy="310470"/>
          </a:xfrm>
        </p:grpSpPr>
        <p:sp>
          <p:nvSpPr>
            <p:cNvPr id="6" name="Round Diagonal Corner Rectangle 5">
              <a:extLst>
                <a:ext uri="{FF2B5EF4-FFF2-40B4-BE49-F238E27FC236}">
                  <a16:creationId xmlns:a16="http://schemas.microsoft.com/office/drawing/2014/main" id="{F7926381-507C-534B-0F9A-89FA93FFECE2}"/>
                </a:ext>
              </a:extLst>
            </p:cNvPr>
            <p:cNvSpPr/>
            <p:nvPr/>
          </p:nvSpPr>
          <p:spPr>
            <a:xfrm>
              <a:off x="5355502" y="5606873"/>
              <a:ext cx="1136425" cy="307984"/>
            </a:xfrm>
            <a:prstGeom prst="round2DiagRect">
              <a:avLst>
                <a:gd name="adj1" fmla="val 13869"/>
                <a:gd name="adj2" fmla="val 12805"/>
              </a:avLst>
            </a:prstGeom>
            <a:solidFill>
              <a:srgbClr val="DDE9F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0" rIns="91440" bIns="64008" rtlCol="0" anchor="ctr" anchorCtr="0">
              <a:spAutoFit/>
            </a:bodyPr>
            <a:lstStyle/>
            <a:p>
              <a:pPr>
                <a:lnSpc>
                  <a:spcPct val="150000"/>
                </a:lnSpc>
              </a:pPr>
              <a:r>
                <a:rPr lang="en-US" sz="1000" i="1" dirty="0">
                  <a:solidFill>
                    <a:schemeClr val="tx2"/>
                  </a:solidFill>
                </a:rPr>
                <a:t>[</a:t>
              </a:r>
              <a:r>
                <a:rPr lang="en-US" sz="1000" b="1" i="1" dirty="0">
                  <a:solidFill>
                    <a:schemeClr val="tx2"/>
                  </a:solidFill>
                </a:rPr>
                <a:t>Abbreviation</a:t>
              </a:r>
              <a:r>
                <a:rPr lang="en-US" sz="1000" i="1" dirty="0">
                  <a:solidFill>
                    <a:schemeClr val="tx2"/>
                  </a:solidFill>
                </a:rPr>
                <a:t>]</a:t>
              </a:r>
            </a:p>
          </p:txBody>
        </p:sp>
        <p:sp>
          <p:nvSpPr>
            <p:cNvPr id="7" name="Content Placeholder 5">
              <a:extLst>
                <a:ext uri="{FF2B5EF4-FFF2-40B4-BE49-F238E27FC236}">
                  <a16:creationId xmlns:a16="http://schemas.microsoft.com/office/drawing/2014/main" id="{58C95CF9-B861-3259-DDFB-2186896E6075}"/>
                </a:ext>
              </a:extLst>
            </p:cNvPr>
            <p:cNvSpPr txBox="1">
              <a:spLocks/>
            </p:cNvSpPr>
            <p:nvPr/>
          </p:nvSpPr>
          <p:spPr>
            <a:xfrm>
              <a:off x="6491927" y="5604387"/>
              <a:ext cx="856095" cy="282710"/>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000" dirty="0"/>
                <a:t>Participant</a:t>
              </a:r>
            </a:p>
          </p:txBody>
        </p:sp>
      </p:grpSp>
      <p:sp>
        <p:nvSpPr>
          <p:cNvPr id="3" name="Slide Number Placeholder 2">
            <a:extLst>
              <a:ext uri="{FF2B5EF4-FFF2-40B4-BE49-F238E27FC236}">
                <a16:creationId xmlns:a16="http://schemas.microsoft.com/office/drawing/2014/main" id="{281299B4-94DD-0610-402B-120F361FFAC6}"/>
              </a:ext>
            </a:extLst>
          </p:cNvPr>
          <p:cNvSpPr>
            <a:spLocks noGrp="1"/>
          </p:cNvSpPr>
          <p:nvPr>
            <p:ph type="sldNum" sz="quarter" idx="12"/>
          </p:nvPr>
        </p:nvSpPr>
        <p:spPr/>
        <p:txBody>
          <a:bodyPr/>
          <a:lstStyle/>
          <a:p>
            <a:fld id="{1D726D3F-2081-8446-9ACB-F431D95CD18F}" type="slidenum">
              <a:rPr lang="en-US" smtClean="0"/>
              <a:pPr/>
              <a:t>15</a:t>
            </a:fld>
            <a:endParaRPr lang="en-US" dirty="0">
              <a:solidFill>
                <a:schemeClr val="bg1"/>
              </a:solidFill>
            </a:endParaRPr>
          </a:p>
        </p:txBody>
      </p:sp>
    </p:spTree>
    <p:extLst>
      <p:ext uri="{BB962C8B-B14F-4D97-AF65-F5344CB8AC3E}">
        <p14:creationId xmlns:p14="http://schemas.microsoft.com/office/powerpoint/2010/main" val="3084542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56990-FAF2-60B5-D562-AA29FEAA625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EDCBCA8-6091-02FB-1141-CCE7EBC0F501}"/>
              </a:ext>
            </a:extLst>
          </p:cNvPr>
          <p:cNvSpPr>
            <a:spLocks noGrp="1"/>
          </p:cNvSpPr>
          <p:nvPr>
            <p:ph type="title"/>
          </p:nvPr>
        </p:nvSpPr>
        <p:spPr/>
        <p:txBody>
          <a:bodyPr>
            <a:normAutofit fontScale="90000"/>
          </a:bodyPr>
          <a:lstStyle/>
          <a:p>
            <a:r>
              <a:rPr lang="en-US" dirty="0"/>
              <a:t>Conclusion</a:t>
            </a:r>
          </a:p>
        </p:txBody>
      </p:sp>
      <p:sp>
        <p:nvSpPr>
          <p:cNvPr id="6" name="Content Placeholder 5">
            <a:extLst>
              <a:ext uri="{FF2B5EF4-FFF2-40B4-BE49-F238E27FC236}">
                <a16:creationId xmlns:a16="http://schemas.microsoft.com/office/drawing/2014/main" id="{64E7AF19-F7CC-58B1-4052-63727B339EF1}"/>
              </a:ext>
            </a:extLst>
          </p:cNvPr>
          <p:cNvSpPr>
            <a:spLocks noGrp="1"/>
          </p:cNvSpPr>
          <p:nvPr>
            <p:ph idx="1"/>
          </p:nvPr>
        </p:nvSpPr>
        <p:spPr>
          <a:xfrm>
            <a:off x="838200" y="1512990"/>
            <a:ext cx="9982199" cy="4018584"/>
          </a:xfrm>
        </p:spPr>
        <p:txBody>
          <a:bodyPr>
            <a:normAutofit/>
          </a:bodyPr>
          <a:lstStyle/>
          <a:p>
            <a:pPr marL="0" lvl="0" indent="0">
              <a:spcBef>
                <a:spcPts val="0"/>
              </a:spcBef>
              <a:buClr>
                <a:schemeClr val="dk2"/>
              </a:buClr>
              <a:buSzPts val="2700"/>
            </a:pPr>
            <a:r>
              <a:rPr lang="en-US" sz="2700" i="1" dirty="0"/>
              <a:t>[Provide a brief summary of the journey map and its key insights. Highlight key trends or themes reflected across the phases and consider outlining potential next steps your agency can take to better support WIC participants throughout their journey. Note any considerations for future projects, program improvements, or implementation.]</a:t>
            </a:r>
            <a:endParaRPr lang="en-US" sz="2800" i="1" dirty="0"/>
          </a:p>
        </p:txBody>
      </p:sp>
      <p:sp>
        <p:nvSpPr>
          <p:cNvPr id="7" name="Slide Number Placeholder 6">
            <a:extLst>
              <a:ext uri="{FF2B5EF4-FFF2-40B4-BE49-F238E27FC236}">
                <a16:creationId xmlns:a16="http://schemas.microsoft.com/office/drawing/2014/main" id="{BA472650-CA9B-2CE3-4C44-A784B4B5F571}"/>
              </a:ext>
            </a:extLst>
          </p:cNvPr>
          <p:cNvSpPr>
            <a:spLocks noGrp="1"/>
          </p:cNvSpPr>
          <p:nvPr>
            <p:ph type="sldNum" sz="quarter" idx="12"/>
          </p:nvPr>
        </p:nvSpPr>
        <p:spPr/>
        <p:txBody>
          <a:bodyPr/>
          <a:lstStyle/>
          <a:p>
            <a:fld id="{1D726D3F-2081-8446-9ACB-F431D95CD18F}" type="slidenum">
              <a:rPr lang="en-US" smtClean="0"/>
              <a:pPr/>
              <a:t>16</a:t>
            </a:fld>
            <a:endParaRPr lang="en-US" dirty="0">
              <a:solidFill>
                <a:schemeClr val="bg1"/>
              </a:solidFill>
            </a:endParaRPr>
          </a:p>
        </p:txBody>
      </p:sp>
    </p:spTree>
    <p:extLst>
      <p:ext uri="{BB962C8B-B14F-4D97-AF65-F5344CB8AC3E}">
        <p14:creationId xmlns:p14="http://schemas.microsoft.com/office/powerpoint/2010/main" val="243118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BC7F2A6-4201-F25C-7E86-C4AA998CB8BC}"/>
              </a:ext>
            </a:extLst>
          </p:cNvPr>
          <p:cNvSpPr>
            <a:spLocks noGrp="1" noRot="1" noMove="1" noResize="1" noEditPoints="1" noAdjustHandles="1" noChangeArrowheads="1" noChangeShapeType="1"/>
          </p:cNvSpPr>
          <p:nvPr>
            <p:ph type="title"/>
          </p:nvPr>
        </p:nvSpPr>
        <p:spPr>
          <a:xfrm>
            <a:off x="838200" y="718457"/>
            <a:ext cx="10515600" cy="681135"/>
          </a:xfrm>
        </p:spPr>
        <p:txBody>
          <a:bodyPr>
            <a:noAutofit/>
          </a:bodyPr>
          <a:lstStyle/>
          <a:p>
            <a:r>
              <a:rPr lang="en-US" sz="4000" dirty="0"/>
              <a:t>How to Use Template</a:t>
            </a:r>
          </a:p>
        </p:txBody>
      </p:sp>
      <p:sp>
        <p:nvSpPr>
          <p:cNvPr id="12" name="Content Placeholder 11">
            <a:extLst>
              <a:ext uri="{FF2B5EF4-FFF2-40B4-BE49-F238E27FC236}">
                <a16:creationId xmlns:a16="http://schemas.microsoft.com/office/drawing/2014/main" id="{BA97BBA0-AD76-563B-6C4C-A91F8EA1EE3A}"/>
              </a:ext>
            </a:extLst>
          </p:cNvPr>
          <p:cNvSpPr>
            <a:spLocks noGrp="1" noRot="1" noMove="1" noResize="1" noEditPoints="1" noAdjustHandles="1" noChangeArrowheads="1" noChangeShapeType="1"/>
          </p:cNvSpPr>
          <p:nvPr>
            <p:ph idx="1"/>
          </p:nvPr>
        </p:nvSpPr>
        <p:spPr>
          <a:xfrm>
            <a:off x="838200" y="1512990"/>
            <a:ext cx="10515600" cy="4018584"/>
          </a:xfrm>
        </p:spPr>
        <p:txBody>
          <a:bodyPr/>
          <a:lstStyle/>
          <a:p>
            <a:pPr marL="0" lvl="0" indent="0">
              <a:spcBef>
                <a:spcPts val="0"/>
              </a:spcBef>
              <a:buClr>
                <a:schemeClr val="dk2"/>
              </a:buClr>
              <a:buSzPts val="2400"/>
            </a:pPr>
            <a:r>
              <a:rPr lang="en-US" dirty="0"/>
              <a:t>The following slide template has been developed to support your agency in communicating key findings. Each section includes guiding questions to help tailor the content to your specific context.</a:t>
            </a:r>
          </a:p>
          <a:p>
            <a:pPr marL="0" lvl="0" indent="0">
              <a:buClr>
                <a:schemeClr val="dk2"/>
              </a:buClr>
              <a:buSzPts val="2400"/>
            </a:pPr>
            <a:r>
              <a:rPr lang="en-US" i="1" dirty="0"/>
              <a:t>[</a:t>
            </a:r>
            <a:r>
              <a:rPr lang="en-US" i="1" dirty="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Bracketed, italicized text</a:t>
            </a:r>
            <a:r>
              <a:rPr lang="en-US" i="1" dirty="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a:t>
            </a:r>
            <a:r>
              <a:rPr lang="en-US" i="1" dirty="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 </a:t>
            </a:r>
            <a:r>
              <a:rPr lang="en-US" dirty="0"/>
              <a:t>indicates areas that should be customized. Incorporate icons and graphics where appropriate to effectively illustrate your findings and the WIC participant journey.</a:t>
            </a:r>
          </a:p>
        </p:txBody>
      </p:sp>
      <p:sp>
        <p:nvSpPr>
          <p:cNvPr id="2" name="Slide Number Placeholder 1">
            <a:extLst>
              <a:ext uri="{FF2B5EF4-FFF2-40B4-BE49-F238E27FC236}">
                <a16:creationId xmlns:a16="http://schemas.microsoft.com/office/drawing/2014/main" id="{43F842A3-9BF0-65BB-4632-52111E9EE9D5}"/>
              </a:ext>
            </a:extLst>
          </p:cNvPr>
          <p:cNvSpPr>
            <a:spLocks noGrp="1"/>
          </p:cNvSpPr>
          <p:nvPr>
            <p:ph type="sldNum" sz="quarter" idx="12"/>
          </p:nvPr>
        </p:nvSpPr>
        <p:spPr>
          <a:xfrm>
            <a:off x="8610600" y="6356350"/>
            <a:ext cx="2743200" cy="365125"/>
          </a:xfrm>
        </p:spPr>
        <p:txBody>
          <a:bodyPr/>
          <a:lstStyle/>
          <a:p>
            <a:fld id="{1D726D3F-2081-8446-9ACB-F431D95CD18F}" type="slidenum">
              <a:rPr lang="en-US" smtClean="0"/>
              <a:pPr/>
              <a:t>2</a:t>
            </a:fld>
            <a:endParaRPr lang="en-US" dirty="0"/>
          </a:p>
        </p:txBody>
      </p:sp>
    </p:spTree>
    <p:extLst>
      <p:ext uri="{BB962C8B-B14F-4D97-AF65-F5344CB8AC3E}">
        <p14:creationId xmlns:p14="http://schemas.microsoft.com/office/powerpoint/2010/main" val="1621303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D8265C-2D1C-D0E6-ABDD-D2D1EA0FE8FE}"/>
              </a:ext>
            </a:extLst>
          </p:cNvPr>
          <p:cNvSpPr txBox="1">
            <a:spLocks noGrp="1"/>
          </p:cNvSpPr>
          <p:nvPr>
            <p:ph type="title"/>
          </p:nvPr>
        </p:nvSpPr>
        <p:spPr>
          <a:xfrm>
            <a:off x="838200" y="734695"/>
            <a:ext cx="10515600" cy="649922"/>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lvl="0"/>
            <a:r>
              <a:rPr lang="en-US" sz="4000" noProof="0" dirty="0"/>
              <a:t>How to Use Template</a:t>
            </a:r>
          </a:p>
        </p:txBody>
      </p:sp>
      <p:sp>
        <p:nvSpPr>
          <p:cNvPr id="6" name="TextBox 5">
            <a:extLst>
              <a:ext uri="{FF2B5EF4-FFF2-40B4-BE49-F238E27FC236}">
                <a16:creationId xmlns:a16="http://schemas.microsoft.com/office/drawing/2014/main" id="{607303C8-9AA4-922C-0559-0EB30C772E55}"/>
              </a:ext>
            </a:extLst>
          </p:cNvPr>
          <p:cNvSpPr txBox="1"/>
          <p:nvPr/>
        </p:nvSpPr>
        <p:spPr>
          <a:xfrm>
            <a:off x="838200" y="1381294"/>
            <a:ext cx="9278815" cy="953146"/>
          </a:xfrm>
          <a:prstGeom prst="rect">
            <a:avLst/>
          </a:prstGeom>
          <a:noFill/>
        </p:spPr>
        <p:txBody>
          <a:bodyPr wrap="square" rtlCol="0">
            <a:spAutoFit/>
          </a:bodyPr>
          <a:lstStyle/>
          <a:p>
            <a:pPr>
              <a:lnSpc>
                <a:spcPct val="120000"/>
              </a:lnSpc>
            </a:pPr>
            <a:r>
              <a:rPr lang="en-US" sz="2400" kern="1200" dirty="0">
                <a:solidFill>
                  <a:schemeClr val="tx2"/>
                </a:solidFill>
                <a:effectLst/>
                <a:latin typeface="+mn-lt"/>
                <a:ea typeface="+mn-ea"/>
                <a:cs typeface="+mn-cs"/>
              </a:rPr>
              <a:t>Icons and graphics to use throughout the template</a:t>
            </a:r>
            <a:r>
              <a:rPr lang="en-US" sz="2400" dirty="0">
                <a:solidFill>
                  <a:schemeClr val="tx2"/>
                </a:solidFill>
              </a:rPr>
              <a:t>. Copy and use these elements to build your own journey map.</a:t>
            </a:r>
            <a:endParaRPr lang="en-US" sz="2400" kern="1200" dirty="0">
              <a:solidFill>
                <a:schemeClr val="tx2"/>
              </a:solidFill>
              <a:effectLst/>
              <a:latin typeface="+mn-lt"/>
              <a:ea typeface="+mn-ea"/>
              <a:cs typeface="+mn-cs"/>
            </a:endParaRPr>
          </a:p>
        </p:txBody>
      </p:sp>
      <p:sp>
        <p:nvSpPr>
          <p:cNvPr id="2" name="Content Placeholder 5">
            <a:extLst>
              <a:ext uri="{FF2B5EF4-FFF2-40B4-BE49-F238E27FC236}">
                <a16:creationId xmlns:a16="http://schemas.microsoft.com/office/drawing/2014/main" id="{41300E0E-0308-8BA5-ABE3-C246340DE729}"/>
              </a:ext>
            </a:extLst>
          </p:cNvPr>
          <p:cNvSpPr txBox="1">
            <a:spLocks/>
          </p:cNvSpPr>
          <p:nvPr/>
        </p:nvSpPr>
        <p:spPr>
          <a:xfrm>
            <a:off x="838200" y="2457655"/>
            <a:ext cx="2489791" cy="515051"/>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Journey Map Icons</a:t>
            </a:r>
          </a:p>
        </p:txBody>
      </p:sp>
      <p:sp>
        <p:nvSpPr>
          <p:cNvPr id="3" name="Content Placeholder 5">
            <a:extLst>
              <a:ext uri="{FF2B5EF4-FFF2-40B4-BE49-F238E27FC236}">
                <a16:creationId xmlns:a16="http://schemas.microsoft.com/office/drawing/2014/main" id="{7C9E5A11-5F7D-62F8-8EC5-00FA00DD1C7C}"/>
              </a:ext>
            </a:extLst>
          </p:cNvPr>
          <p:cNvSpPr txBox="1">
            <a:spLocks/>
          </p:cNvSpPr>
          <p:nvPr/>
        </p:nvSpPr>
        <p:spPr>
          <a:xfrm>
            <a:off x="838200" y="2856987"/>
            <a:ext cx="2741243" cy="515051"/>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dirty="0"/>
              <a:t>Icons to represent key phases of the participant journey.</a:t>
            </a:r>
          </a:p>
        </p:txBody>
      </p:sp>
      <p:pic>
        <p:nvPicPr>
          <p:cNvPr id="25" name="Graphic 24" descr="Light bulb">
            <a:extLst>
              <a:ext uri="{FF2B5EF4-FFF2-40B4-BE49-F238E27FC236}">
                <a16:creationId xmlns:a16="http://schemas.microsoft.com/office/drawing/2014/main" id="{68CB8C5C-BA9B-4284-FB1A-01044CEA64F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1429" y="3586434"/>
            <a:ext cx="375381" cy="375381"/>
          </a:xfrm>
          <a:prstGeom prst="rect">
            <a:avLst/>
          </a:prstGeom>
        </p:spPr>
      </p:pic>
      <p:pic>
        <p:nvPicPr>
          <p:cNvPr id="28" name="Graphic 27" descr="Nutrition apppointment">
            <a:extLst>
              <a:ext uri="{FF2B5EF4-FFF2-40B4-BE49-F238E27FC236}">
                <a16:creationId xmlns:a16="http://schemas.microsoft.com/office/drawing/2014/main" id="{11F20436-CABA-87B1-5348-628DDDBBB5F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85337" y="3588099"/>
            <a:ext cx="338793" cy="338793"/>
          </a:xfrm>
          <a:prstGeom prst="rect">
            <a:avLst/>
          </a:prstGeom>
        </p:spPr>
      </p:pic>
      <p:pic>
        <p:nvPicPr>
          <p:cNvPr id="27" name="Graphic 26" descr="Shopping cart">
            <a:extLst>
              <a:ext uri="{FF2B5EF4-FFF2-40B4-BE49-F238E27FC236}">
                <a16:creationId xmlns:a16="http://schemas.microsoft.com/office/drawing/2014/main" id="{465A7DB3-87FE-BAE9-372A-B30F192531C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15992" y="3588099"/>
            <a:ext cx="338793" cy="338793"/>
          </a:xfrm>
          <a:prstGeom prst="rect">
            <a:avLst/>
          </a:prstGeom>
        </p:spPr>
      </p:pic>
      <p:pic>
        <p:nvPicPr>
          <p:cNvPr id="26" name="Graphic 25" descr="Farmers market">
            <a:extLst>
              <a:ext uri="{FF2B5EF4-FFF2-40B4-BE49-F238E27FC236}">
                <a16:creationId xmlns:a16="http://schemas.microsoft.com/office/drawing/2014/main" id="{310C9C93-B74F-0800-95DD-D36DCB6B96F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076134" y="3588099"/>
            <a:ext cx="338793" cy="338793"/>
          </a:xfrm>
          <a:prstGeom prst="rect">
            <a:avLst/>
          </a:prstGeom>
        </p:spPr>
      </p:pic>
      <p:pic>
        <p:nvPicPr>
          <p:cNvPr id="19" name="Graphic 18" descr="Virtual appointment">
            <a:extLst>
              <a:ext uri="{FF2B5EF4-FFF2-40B4-BE49-F238E27FC236}">
                <a16:creationId xmlns:a16="http://schemas.microsoft.com/office/drawing/2014/main" id="{8AC76B42-D0DF-2064-D104-B916A4614B5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98931" y="4086762"/>
            <a:ext cx="375381" cy="375381"/>
          </a:xfrm>
          <a:prstGeom prst="rect">
            <a:avLst/>
          </a:prstGeom>
        </p:spPr>
      </p:pic>
      <p:pic>
        <p:nvPicPr>
          <p:cNvPr id="22" name="Graphic 21" descr="Coversation bubble">
            <a:extLst>
              <a:ext uri="{FF2B5EF4-FFF2-40B4-BE49-F238E27FC236}">
                <a16:creationId xmlns:a16="http://schemas.microsoft.com/office/drawing/2014/main" id="{E8D8EC17-22EF-6B8C-7C04-62B1EA40C85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643145" y="4070686"/>
            <a:ext cx="338793" cy="338793"/>
          </a:xfrm>
          <a:prstGeom prst="rect">
            <a:avLst/>
          </a:prstGeom>
        </p:spPr>
      </p:pic>
      <p:pic>
        <p:nvPicPr>
          <p:cNvPr id="21" name="Graphic 20" descr="Circular Arrows">
            <a:extLst>
              <a:ext uri="{FF2B5EF4-FFF2-40B4-BE49-F238E27FC236}">
                <a16:creationId xmlns:a16="http://schemas.microsoft.com/office/drawing/2014/main" id="{C4B15C48-7D2B-EC96-CC47-591CCE6D310B}"/>
              </a:ext>
              <a:ext uri="{C183D7F6-B498-43B3-948B-1728B52AA6E4}">
                <adec:decorative xmlns:adec="http://schemas.microsoft.com/office/drawing/2017/decorative" val="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361930" y="4055414"/>
            <a:ext cx="338793" cy="338793"/>
          </a:xfrm>
          <a:prstGeom prst="rect">
            <a:avLst/>
          </a:prstGeom>
        </p:spPr>
      </p:pic>
      <p:pic>
        <p:nvPicPr>
          <p:cNvPr id="20" name="Graphic 19" descr="Participant using computer">
            <a:extLst>
              <a:ext uri="{FF2B5EF4-FFF2-40B4-BE49-F238E27FC236}">
                <a16:creationId xmlns:a16="http://schemas.microsoft.com/office/drawing/2014/main" id="{12A1AB86-E9D6-4428-051A-B38BA980899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096814" y="4020629"/>
            <a:ext cx="338793" cy="338793"/>
          </a:xfrm>
          <a:prstGeom prst="rect">
            <a:avLst/>
          </a:prstGeom>
        </p:spPr>
      </p:pic>
      <p:pic>
        <p:nvPicPr>
          <p:cNvPr id="18" name="Graphic 17" descr="Hand holding a mobile phone">
            <a:extLst>
              <a:ext uri="{FF2B5EF4-FFF2-40B4-BE49-F238E27FC236}">
                <a16:creationId xmlns:a16="http://schemas.microsoft.com/office/drawing/2014/main" id="{54557FA2-9188-E439-53B8-7F9FDB00FCD7}"/>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97509" y="4555847"/>
            <a:ext cx="338793" cy="338793"/>
          </a:xfrm>
          <a:prstGeom prst="rect">
            <a:avLst/>
          </a:prstGeom>
        </p:spPr>
      </p:pic>
      <p:pic>
        <p:nvPicPr>
          <p:cNvPr id="17" name="Graphic 16" descr="Mother holding baby">
            <a:extLst>
              <a:ext uri="{FF2B5EF4-FFF2-40B4-BE49-F238E27FC236}">
                <a16:creationId xmlns:a16="http://schemas.microsoft.com/office/drawing/2014/main" id="{E9A4D980-1793-03AF-0758-D11F36F3F2F9}"/>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621879" y="4555847"/>
            <a:ext cx="338793" cy="338793"/>
          </a:xfrm>
          <a:prstGeom prst="rect">
            <a:avLst/>
          </a:prstGeom>
        </p:spPr>
      </p:pic>
      <p:pic>
        <p:nvPicPr>
          <p:cNvPr id="24" name="Graphic 23" descr="Calendar">
            <a:extLst>
              <a:ext uri="{FF2B5EF4-FFF2-40B4-BE49-F238E27FC236}">
                <a16:creationId xmlns:a16="http://schemas.microsoft.com/office/drawing/2014/main" id="{0882A6C2-4365-7F90-101B-5B98D292B700}"/>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2361930" y="4525303"/>
            <a:ext cx="338793" cy="338793"/>
          </a:xfrm>
          <a:prstGeom prst="rect">
            <a:avLst/>
          </a:prstGeom>
        </p:spPr>
      </p:pic>
      <p:pic>
        <p:nvPicPr>
          <p:cNvPr id="16" name="Graphic 15" descr="Megaphone">
            <a:extLst>
              <a:ext uri="{FF2B5EF4-FFF2-40B4-BE49-F238E27FC236}">
                <a16:creationId xmlns:a16="http://schemas.microsoft.com/office/drawing/2014/main" id="{BB8003A1-B0CD-2B8F-85CD-06A5C92BE002}"/>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2997891" y="4396454"/>
            <a:ext cx="501680" cy="501680"/>
          </a:xfrm>
          <a:prstGeom prst="rect">
            <a:avLst/>
          </a:prstGeom>
        </p:spPr>
      </p:pic>
      <p:pic>
        <p:nvPicPr>
          <p:cNvPr id="34" name="Graphic 33" descr="Right arrow">
            <a:extLst>
              <a:ext uri="{FF2B5EF4-FFF2-40B4-BE49-F238E27FC236}">
                <a16:creationId xmlns:a16="http://schemas.microsoft.com/office/drawing/2014/main" id="{7D061419-6AEA-7698-E41E-016D80A3759D}"/>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924160" y="5014406"/>
            <a:ext cx="296465" cy="296465"/>
          </a:xfrm>
          <a:prstGeom prst="rect">
            <a:avLst/>
          </a:prstGeom>
        </p:spPr>
      </p:pic>
      <p:pic>
        <p:nvPicPr>
          <p:cNvPr id="23" name="Graphic 22" descr="Checklist">
            <a:extLst>
              <a:ext uri="{FF2B5EF4-FFF2-40B4-BE49-F238E27FC236}">
                <a16:creationId xmlns:a16="http://schemas.microsoft.com/office/drawing/2014/main" id="{92C1441E-F4E9-238D-C512-61497EDF6320}"/>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599787" y="4982441"/>
            <a:ext cx="338793" cy="338793"/>
          </a:xfrm>
          <a:prstGeom prst="rect">
            <a:avLst/>
          </a:prstGeom>
        </p:spPr>
      </p:pic>
      <p:pic>
        <p:nvPicPr>
          <p:cNvPr id="33" name="Graphic 32" descr="Happy face">
            <a:extLst>
              <a:ext uri="{FF2B5EF4-FFF2-40B4-BE49-F238E27FC236}">
                <a16:creationId xmlns:a16="http://schemas.microsoft.com/office/drawing/2014/main" id="{CC9CB9E9-3E97-E932-56CD-6073C68F77CA}"/>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2353553" y="5014861"/>
            <a:ext cx="296465" cy="296465"/>
          </a:xfrm>
          <a:prstGeom prst="rect">
            <a:avLst/>
          </a:prstGeom>
        </p:spPr>
      </p:pic>
      <p:pic>
        <p:nvPicPr>
          <p:cNvPr id="31" name="Graphic 30" descr="Sad face">
            <a:extLst>
              <a:ext uri="{FF2B5EF4-FFF2-40B4-BE49-F238E27FC236}">
                <a16:creationId xmlns:a16="http://schemas.microsoft.com/office/drawing/2014/main" id="{1F170A13-A678-4B83-7CC4-CD7D5169943C}"/>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3104368" y="5014406"/>
            <a:ext cx="296465" cy="296465"/>
          </a:xfrm>
          <a:prstGeom prst="rect">
            <a:avLst/>
          </a:prstGeom>
        </p:spPr>
      </p:pic>
      <p:pic>
        <p:nvPicPr>
          <p:cNvPr id="36" name="Graphic 35" descr="Facilitator">
            <a:extLst>
              <a:ext uri="{FF2B5EF4-FFF2-40B4-BE49-F238E27FC236}">
                <a16:creationId xmlns:a16="http://schemas.microsoft.com/office/drawing/2014/main" id="{E8F3A003-C7CD-7CB6-A2A1-02C59AB1456E}"/>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847878" y="5546143"/>
            <a:ext cx="180029" cy="180029"/>
          </a:xfrm>
          <a:prstGeom prst="rect">
            <a:avLst/>
          </a:prstGeom>
        </p:spPr>
      </p:pic>
      <p:pic>
        <p:nvPicPr>
          <p:cNvPr id="35" name="Graphic 34" descr="Barrier">
            <a:extLst>
              <a:ext uri="{FF2B5EF4-FFF2-40B4-BE49-F238E27FC236}">
                <a16:creationId xmlns:a16="http://schemas.microsoft.com/office/drawing/2014/main" id="{7A8FBDEE-D2CF-8088-905A-91BC3143AC0A}"/>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1116794" y="5549022"/>
            <a:ext cx="180029" cy="180029"/>
          </a:xfrm>
          <a:prstGeom prst="rect">
            <a:avLst/>
          </a:prstGeom>
        </p:spPr>
      </p:pic>
      <p:pic>
        <p:nvPicPr>
          <p:cNvPr id="32" name="Graphic 31" descr="Worried">
            <a:extLst>
              <a:ext uri="{FF2B5EF4-FFF2-40B4-BE49-F238E27FC236}">
                <a16:creationId xmlns:a16="http://schemas.microsoft.com/office/drawing/2014/main" id="{7445BE92-6084-05F3-4581-45904EE88A99}"/>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1632389" y="5442339"/>
            <a:ext cx="296465" cy="296465"/>
          </a:xfrm>
          <a:prstGeom prst="rect">
            <a:avLst/>
          </a:prstGeom>
        </p:spPr>
      </p:pic>
      <p:pic>
        <p:nvPicPr>
          <p:cNvPr id="29" name="Graphic 28" descr="Confused">
            <a:extLst>
              <a:ext uri="{FF2B5EF4-FFF2-40B4-BE49-F238E27FC236}">
                <a16:creationId xmlns:a16="http://schemas.microsoft.com/office/drawing/2014/main" id="{1838E337-A1AA-F9E0-47D0-D334EE74FB9B}"/>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2361930" y="5442339"/>
            <a:ext cx="296465" cy="296465"/>
          </a:xfrm>
          <a:prstGeom prst="rect">
            <a:avLst/>
          </a:prstGeom>
        </p:spPr>
      </p:pic>
      <p:pic>
        <p:nvPicPr>
          <p:cNvPr id="30" name="Graphic 29" descr="Smiling face">
            <a:extLst>
              <a:ext uri="{FF2B5EF4-FFF2-40B4-BE49-F238E27FC236}">
                <a16:creationId xmlns:a16="http://schemas.microsoft.com/office/drawing/2014/main" id="{98D67EC1-0604-B4E5-219D-5A75705D5846}"/>
              </a:ext>
            </a:extLst>
          </p:cNvPr>
          <p:cNvPicPr>
            <a:picLocks noChangeAspect="1"/>
          </p:cNvPicPr>
          <p:nvPr/>
        </p:nvPicPr>
        <p:blipFill>
          <a:blip>
            <a:extLst>
              <a:ext uri="{96DAC541-7B7A-43D3-8B79-37D633B846F1}">
                <asvg:svgBlip xmlns:asvg="http://schemas.microsoft.com/office/drawing/2016/SVG/main" r:embed="rId23"/>
              </a:ext>
            </a:extLst>
          </a:blip>
          <a:stretch>
            <a:fillRect/>
          </a:stretch>
        </p:blipFill>
        <p:spPr>
          <a:xfrm>
            <a:off x="3102943" y="5442339"/>
            <a:ext cx="296465" cy="296465"/>
          </a:xfrm>
          <a:prstGeom prst="rect">
            <a:avLst/>
          </a:prstGeom>
        </p:spPr>
      </p:pic>
      <p:sp>
        <p:nvSpPr>
          <p:cNvPr id="5" name="Content Placeholder 5">
            <a:extLst>
              <a:ext uri="{FF2B5EF4-FFF2-40B4-BE49-F238E27FC236}">
                <a16:creationId xmlns:a16="http://schemas.microsoft.com/office/drawing/2014/main" id="{DA2C44CA-72E1-6606-5801-FA8E0FEFFDA0}"/>
              </a:ext>
            </a:extLst>
          </p:cNvPr>
          <p:cNvSpPr txBox="1">
            <a:spLocks/>
          </p:cNvSpPr>
          <p:nvPr/>
        </p:nvSpPr>
        <p:spPr>
          <a:xfrm>
            <a:off x="4257255" y="2457655"/>
            <a:ext cx="2489791" cy="51505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Equity Lens Labels</a:t>
            </a:r>
          </a:p>
        </p:txBody>
      </p:sp>
      <p:sp>
        <p:nvSpPr>
          <p:cNvPr id="11" name="Content Placeholder 5">
            <a:extLst>
              <a:ext uri="{FF2B5EF4-FFF2-40B4-BE49-F238E27FC236}">
                <a16:creationId xmlns:a16="http://schemas.microsoft.com/office/drawing/2014/main" id="{2A5EA3FF-063B-5452-D242-A1F2AFA73E41}"/>
              </a:ext>
            </a:extLst>
          </p:cNvPr>
          <p:cNvSpPr txBox="1">
            <a:spLocks/>
          </p:cNvSpPr>
          <p:nvPr/>
        </p:nvSpPr>
        <p:spPr>
          <a:xfrm>
            <a:off x="4257256" y="2856987"/>
            <a:ext cx="3287232" cy="515051"/>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dirty="0"/>
              <a:t>Labels to highlight which communities are represented in participant insights.</a:t>
            </a:r>
          </a:p>
        </p:txBody>
      </p:sp>
      <p:pic>
        <p:nvPicPr>
          <p:cNvPr id="62" name="Picture 61" descr="Asian American/Pacific Islander participant">
            <a:extLst>
              <a:ext uri="{FF2B5EF4-FFF2-40B4-BE49-F238E27FC236}">
                <a16:creationId xmlns:a16="http://schemas.microsoft.com/office/drawing/2014/main" id="{D0E7469B-0BEA-BD1F-BFDB-BC0A43FC9BAC}"/>
              </a:ext>
            </a:extLst>
          </p:cNvPr>
          <p:cNvPicPr>
            <a:picLocks noChangeAspect="1"/>
          </p:cNvPicPr>
          <p:nvPr/>
        </p:nvPicPr>
        <p:blipFill>
          <a:blip r:embed="rId24"/>
          <a:stretch>
            <a:fillRect/>
          </a:stretch>
        </p:blipFill>
        <p:spPr>
          <a:xfrm>
            <a:off x="4351410" y="3425157"/>
            <a:ext cx="2774597" cy="377211"/>
          </a:xfrm>
          <a:prstGeom prst="rect">
            <a:avLst/>
          </a:prstGeom>
        </p:spPr>
      </p:pic>
      <p:pic>
        <p:nvPicPr>
          <p:cNvPr id="58" name="Picture 57" descr="White/Caucasian American participant">
            <a:extLst>
              <a:ext uri="{FF2B5EF4-FFF2-40B4-BE49-F238E27FC236}">
                <a16:creationId xmlns:a16="http://schemas.microsoft.com/office/drawing/2014/main" id="{93B17CF8-C45A-DF57-7DF3-0C2AACF38EB1}"/>
              </a:ext>
            </a:extLst>
          </p:cNvPr>
          <p:cNvPicPr>
            <a:picLocks noChangeAspect="1"/>
          </p:cNvPicPr>
          <p:nvPr/>
        </p:nvPicPr>
        <p:blipFill>
          <a:blip r:embed="rId25"/>
          <a:stretch>
            <a:fillRect/>
          </a:stretch>
        </p:blipFill>
        <p:spPr>
          <a:xfrm>
            <a:off x="4351410" y="3829157"/>
            <a:ext cx="2430916" cy="377211"/>
          </a:xfrm>
          <a:prstGeom prst="rect">
            <a:avLst/>
          </a:prstGeom>
        </p:spPr>
      </p:pic>
      <p:pic>
        <p:nvPicPr>
          <p:cNvPr id="60" name="Picture 59" descr="African/African American participant">
            <a:extLst>
              <a:ext uri="{FF2B5EF4-FFF2-40B4-BE49-F238E27FC236}">
                <a16:creationId xmlns:a16="http://schemas.microsoft.com/office/drawing/2014/main" id="{FD629AAF-9470-B630-0F09-188085ED9D87}"/>
              </a:ext>
            </a:extLst>
          </p:cNvPr>
          <p:cNvPicPr>
            <a:picLocks noChangeAspect="1"/>
          </p:cNvPicPr>
          <p:nvPr/>
        </p:nvPicPr>
        <p:blipFill>
          <a:blip r:embed="rId26"/>
          <a:stretch>
            <a:fillRect/>
          </a:stretch>
        </p:blipFill>
        <p:spPr>
          <a:xfrm>
            <a:off x="4351410" y="4233157"/>
            <a:ext cx="2296796" cy="377211"/>
          </a:xfrm>
          <a:prstGeom prst="rect">
            <a:avLst/>
          </a:prstGeom>
        </p:spPr>
      </p:pic>
      <p:pic>
        <p:nvPicPr>
          <p:cNvPr id="54" name="Picture 53" descr="Native American Participant">
            <a:extLst>
              <a:ext uri="{FF2B5EF4-FFF2-40B4-BE49-F238E27FC236}">
                <a16:creationId xmlns:a16="http://schemas.microsoft.com/office/drawing/2014/main" id="{E37A3CFB-BE3F-9F46-0ED8-85EEBF7C1D7E}"/>
              </a:ext>
            </a:extLst>
          </p:cNvPr>
          <p:cNvPicPr>
            <a:picLocks noChangeAspect="1"/>
          </p:cNvPicPr>
          <p:nvPr/>
        </p:nvPicPr>
        <p:blipFill>
          <a:blip r:embed="rId27"/>
          <a:stretch>
            <a:fillRect/>
          </a:stretch>
        </p:blipFill>
        <p:spPr>
          <a:xfrm>
            <a:off x="4351410" y="4637157"/>
            <a:ext cx="1751936" cy="377211"/>
          </a:xfrm>
          <a:prstGeom prst="rect">
            <a:avLst/>
          </a:prstGeom>
        </p:spPr>
      </p:pic>
      <p:pic>
        <p:nvPicPr>
          <p:cNvPr id="56" name="Picture 55" descr="Latinx/Hispanic participant">
            <a:extLst>
              <a:ext uri="{FF2B5EF4-FFF2-40B4-BE49-F238E27FC236}">
                <a16:creationId xmlns:a16="http://schemas.microsoft.com/office/drawing/2014/main" id="{F1D5E560-2D0E-6FFD-CA14-1B08707AE512}"/>
              </a:ext>
            </a:extLst>
          </p:cNvPr>
          <p:cNvPicPr>
            <a:picLocks noChangeAspect="1"/>
          </p:cNvPicPr>
          <p:nvPr/>
        </p:nvPicPr>
        <p:blipFill>
          <a:blip r:embed="rId28"/>
          <a:stretch>
            <a:fillRect/>
          </a:stretch>
        </p:blipFill>
        <p:spPr>
          <a:xfrm>
            <a:off x="4351410" y="5041156"/>
            <a:ext cx="2330326" cy="377211"/>
          </a:xfrm>
          <a:prstGeom prst="rect">
            <a:avLst/>
          </a:prstGeom>
        </p:spPr>
      </p:pic>
      <p:grpSp>
        <p:nvGrpSpPr>
          <p:cNvPr id="42" name="Group 41" descr="Custom participant group label">
            <a:extLst>
              <a:ext uri="{FF2B5EF4-FFF2-40B4-BE49-F238E27FC236}">
                <a16:creationId xmlns:a16="http://schemas.microsoft.com/office/drawing/2014/main" id="{D0160D7C-D1AE-80BF-B788-5D99EB08B0EC}"/>
              </a:ext>
            </a:extLst>
          </p:cNvPr>
          <p:cNvGrpSpPr/>
          <p:nvPr/>
        </p:nvGrpSpPr>
        <p:grpSpPr>
          <a:xfrm>
            <a:off x="4355866" y="5483429"/>
            <a:ext cx="1765829" cy="301703"/>
            <a:chOff x="5445355" y="5588343"/>
            <a:chExt cx="1818273" cy="320229"/>
          </a:xfrm>
        </p:grpSpPr>
        <p:sp>
          <p:nvSpPr>
            <p:cNvPr id="43" name="Round Diagonal Corner Rectangle 42">
              <a:extLst>
                <a:ext uri="{FF2B5EF4-FFF2-40B4-BE49-F238E27FC236}">
                  <a16:creationId xmlns:a16="http://schemas.microsoft.com/office/drawing/2014/main" id="{6D6DBB28-968B-CFA6-DFB7-B7757691AEE1}"/>
                </a:ext>
                <a:ext uri="{C183D7F6-B498-43B3-948B-1728B52AA6E4}">
                  <adec:decorative xmlns:adec="http://schemas.microsoft.com/office/drawing/2017/decorative" val="1"/>
                </a:ext>
              </a:extLst>
            </p:cNvPr>
            <p:cNvSpPr/>
            <p:nvPr/>
          </p:nvSpPr>
          <p:spPr>
            <a:xfrm>
              <a:off x="5445355" y="5613165"/>
              <a:ext cx="754689" cy="295407"/>
            </a:xfrm>
            <a:prstGeom prst="round2DiagRect">
              <a:avLst>
                <a:gd name="adj1" fmla="val 13869"/>
                <a:gd name="adj2" fmla="val 12805"/>
              </a:avLst>
            </a:prstGeom>
            <a:solidFill>
              <a:srgbClr val="DDE9F2"/>
            </a:solidFill>
            <a:ln w="952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18288" rIns="91440" bIns="45720" rtlCol="0" anchor="ctr" anchorCtr="0">
              <a:spAutoFit/>
            </a:bodyPr>
            <a:lstStyle/>
            <a:p>
              <a:pPr algn="ctr">
                <a:lnSpc>
                  <a:spcPct val="120000"/>
                </a:lnSpc>
              </a:pPr>
              <a:r>
                <a:rPr lang="en-US" sz="1100" b="1" i="1" dirty="0">
                  <a:solidFill>
                    <a:schemeClr val="tx2"/>
                  </a:solidFill>
                </a:rPr>
                <a:t>[Insert]</a:t>
              </a:r>
            </a:p>
          </p:txBody>
        </p:sp>
        <p:sp>
          <p:nvSpPr>
            <p:cNvPr id="44" name="Content Placeholder 5">
              <a:extLst>
                <a:ext uri="{FF2B5EF4-FFF2-40B4-BE49-F238E27FC236}">
                  <a16:creationId xmlns:a16="http://schemas.microsoft.com/office/drawing/2014/main" id="{A1697DA2-113F-EC10-0DBE-6802244F6465}"/>
                </a:ext>
              </a:extLst>
            </p:cNvPr>
            <p:cNvSpPr txBox="1">
              <a:spLocks/>
            </p:cNvSpPr>
            <p:nvPr/>
          </p:nvSpPr>
          <p:spPr>
            <a:xfrm>
              <a:off x="6200043" y="5588343"/>
              <a:ext cx="1063585" cy="293804"/>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100" dirty="0"/>
                <a:t>Participant</a:t>
              </a:r>
            </a:p>
          </p:txBody>
        </p:sp>
      </p:grpSp>
      <p:sp>
        <p:nvSpPr>
          <p:cNvPr id="12" name="Content Placeholder 5">
            <a:extLst>
              <a:ext uri="{FF2B5EF4-FFF2-40B4-BE49-F238E27FC236}">
                <a16:creationId xmlns:a16="http://schemas.microsoft.com/office/drawing/2014/main" id="{C8ABDF61-E862-13FB-6EE4-2AD48794E80D}"/>
              </a:ext>
            </a:extLst>
          </p:cNvPr>
          <p:cNvSpPr txBox="1">
            <a:spLocks/>
          </p:cNvSpPr>
          <p:nvPr/>
        </p:nvSpPr>
        <p:spPr>
          <a:xfrm>
            <a:off x="8036442" y="2457655"/>
            <a:ext cx="2989521" cy="440377"/>
          </a:xfrm>
          <a:prstGeom prst="rect">
            <a:avLst/>
          </a:prstGeom>
        </p:spPr>
        <p:txBody>
          <a:bodyPr vert="horz"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Journey Map Elements</a:t>
            </a:r>
          </a:p>
        </p:txBody>
      </p:sp>
      <p:sp>
        <p:nvSpPr>
          <p:cNvPr id="13" name="Content Placeholder 5">
            <a:extLst>
              <a:ext uri="{FF2B5EF4-FFF2-40B4-BE49-F238E27FC236}">
                <a16:creationId xmlns:a16="http://schemas.microsoft.com/office/drawing/2014/main" id="{D4FED9B4-424E-BC8E-A898-015D95806942}"/>
              </a:ext>
            </a:extLst>
          </p:cNvPr>
          <p:cNvSpPr txBox="1">
            <a:spLocks/>
          </p:cNvSpPr>
          <p:nvPr/>
        </p:nvSpPr>
        <p:spPr>
          <a:xfrm>
            <a:off x="8036443" y="2856987"/>
            <a:ext cx="3287232" cy="515051"/>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dirty="0"/>
              <a:t>Path element to visually connect phases across the participant journey.</a:t>
            </a:r>
          </a:p>
        </p:txBody>
      </p:sp>
      <p:pic>
        <p:nvPicPr>
          <p:cNvPr id="45" name="Picture 44" descr="Winding path connecting journey phases">
            <a:extLst>
              <a:ext uri="{FF2B5EF4-FFF2-40B4-BE49-F238E27FC236}">
                <a16:creationId xmlns:a16="http://schemas.microsoft.com/office/drawing/2014/main" id="{C688050F-4CFD-787C-85B4-983958720E12}"/>
              </a:ext>
            </a:extLst>
          </p:cNvPr>
          <p:cNvPicPr>
            <a:picLocks noChangeAspect="1"/>
          </p:cNvPicPr>
          <p:nvPr/>
        </p:nvPicPr>
        <p:blipFill>
          <a:blip r:embed="rId29"/>
          <a:stretch>
            <a:fillRect/>
          </a:stretch>
        </p:blipFill>
        <p:spPr>
          <a:xfrm>
            <a:off x="8061561" y="3515315"/>
            <a:ext cx="3689045" cy="1652995"/>
          </a:xfrm>
          <a:prstGeom prst="rect">
            <a:avLst/>
          </a:prstGeom>
        </p:spPr>
      </p:pic>
      <p:sp>
        <p:nvSpPr>
          <p:cNvPr id="4" name="Slide Number Placeholder 3">
            <a:extLst>
              <a:ext uri="{FF2B5EF4-FFF2-40B4-BE49-F238E27FC236}">
                <a16:creationId xmlns:a16="http://schemas.microsoft.com/office/drawing/2014/main" id="{21F8690D-0B81-7698-7F4A-57CBBC3D60C8}"/>
              </a:ext>
            </a:extLst>
          </p:cNvPr>
          <p:cNvSpPr>
            <a:spLocks noGrp="1"/>
          </p:cNvSpPr>
          <p:nvPr>
            <p:ph type="sldNum" sz="quarter" idx="12"/>
          </p:nvPr>
        </p:nvSpPr>
        <p:spPr>
          <a:xfrm>
            <a:off x="8610600" y="6356350"/>
            <a:ext cx="2743200" cy="365125"/>
          </a:xfrm>
        </p:spPr>
        <p:txBody>
          <a:bodyPr/>
          <a:lstStyle/>
          <a:p>
            <a:fld id="{1D726D3F-2081-8446-9ACB-F431D95CD18F}" type="slidenum">
              <a:rPr lang="en-US" smtClean="0"/>
              <a:pPr/>
              <a:t>3</a:t>
            </a:fld>
            <a:endParaRPr lang="en-US" dirty="0"/>
          </a:p>
        </p:txBody>
      </p:sp>
      <p:cxnSp>
        <p:nvCxnSpPr>
          <p:cNvPr id="14" name="Straight Connector 13">
            <a:extLst>
              <a:ext uri="{FF2B5EF4-FFF2-40B4-BE49-F238E27FC236}">
                <a16:creationId xmlns:a16="http://schemas.microsoft.com/office/drawing/2014/main" id="{EA812E91-09A7-03C9-F5DA-268DA52D2C96}"/>
              </a:ext>
              <a:ext uri="{C183D7F6-B498-43B3-948B-1728B52AA6E4}">
                <adec:decorative xmlns:adec="http://schemas.microsoft.com/office/drawing/2017/decorative" val="1"/>
              </a:ext>
            </a:extLst>
          </p:cNvPr>
          <p:cNvCxnSpPr>
            <a:cxnSpLocks/>
          </p:cNvCxnSpPr>
          <p:nvPr/>
        </p:nvCxnSpPr>
        <p:spPr>
          <a:xfrm>
            <a:off x="3979280" y="2532635"/>
            <a:ext cx="0" cy="3363045"/>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F6CAA2F6-E50C-FB83-D8F5-E8A8BD0A98F4}"/>
              </a:ext>
              <a:ext uri="{C183D7F6-B498-43B3-948B-1728B52AA6E4}">
                <adec:decorative xmlns:adec="http://schemas.microsoft.com/office/drawing/2017/decorative" val="1"/>
              </a:ext>
            </a:extLst>
          </p:cNvPr>
          <p:cNvCxnSpPr>
            <a:cxnSpLocks/>
          </p:cNvCxnSpPr>
          <p:nvPr/>
        </p:nvCxnSpPr>
        <p:spPr>
          <a:xfrm>
            <a:off x="7784988" y="2532635"/>
            <a:ext cx="0" cy="336304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83168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56990-FAF2-60B5-D562-AA29FEAA6251}"/>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60F277C7-5716-9CC3-34C1-A7CF83E2021D}"/>
              </a:ext>
            </a:extLst>
          </p:cNvPr>
          <p:cNvSpPr>
            <a:spLocks noGrp="1"/>
          </p:cNvSpPr>
          <p:nvPr>
            <p:ph type="title"/>
          </p:nvPr>
        </p:nvSpPr>
        <p:spPr>
          <a:xfrm>
            <a:off x="838200" y="718457"/>
            <a:ext cx="10515600" cy="681135"/>
          </a:xfrm>
        </p:spPr>
        <p:txBody>
          <a:bodyPr>
            <a:normAutofit fontScale="90000"/>
          </a:bodyPr>
          <a:lstStyle/>
          <a:p>
            <a:r>
              <a:rPr lang="en-US" dirty="0"/>
              <a:t>How to Use Template</a:t>
            </a:r>
          </a:p>
        </p:txBody>
      </p:sp>
      <p:sp>
        <p:nvSpPr>
          <p:cNvPr id="30" name="TextBox 29">
            <a:extLst>
              <a:ext uri="{FF2B5EF4-FFF2-40B4-BE49-F238E27FC236}">
                <a16:creationId xmlns:a16="http://schemas.microsoft.com/office/drawing/2014/main" id="{6E509C68-17B4-34C2-DDC1-55CFC5B8D408}"/>
              </a:ext>
            </a:extLst>
          </p:cNvPr>
          <p:cNvSpPr txBox="1"/>
          <p:nvPr/>
        </p:nvSpPr>
        <p:spPr>
          <a:xfrm>
            <a:off x="838200" y="1381294"/>
            <a:ext cx="9278815" cy="509948"/>
          </a:xfrm>
          <a:prstGeom prst="rect">
            <a:avLst/>
          </a:prstGeom>
          <a:noFill/>
        </p:spPr>
        <p:txBody>
          <a:bodyPr wrap="square" rtlCol="0">
            <a:spAutoFit/>
          </a:bodyPr>
          <a:lstStyle/>
          <a:p>
            <a:pPr>
              <a:lnSpc>
                <a:spcPct val="120000"/>
              </a:lnSpc>
            </a:pPr>
            <a:r>
              <a:rPr lang="en-US" sz="2400" dirty="0">
                <a:solidFill>
                  <a:schemeClr val="tx2"/>
                </a:solidFill>
              </a:rPr>
              <a:t>Copy and use these elements to build your own journey map.</a:t>
            </a:r>
            <a:endParaRPr lang="en-US" sz="2400" kern="1200" dirty="0">
              <a:solidFill>
                <a:schemeClr val="tx2"/>
              </a:solidFill>
              <a:effectLst/>
              <a:latin typeface="+mn-lt"/>
              <a:ea typeface="+mn-ea"/>
              <a:cs typeface="+mn-cs"/>
            </a:endParaRPr>
          </a:p>
        </p:txBody>
      </p:sp>
      <p:sp>
        <p:nvSpPr>
          <p:cNvPr id="4" name="Content Placeholder 5">
            <a:extLst>
              <a:ext uri="{FF2B5EF4-FFF2-40B4-BE49-F238E27FC236}">
                <a16:creationId xmlns:a16="http://schemas.microsoft.com/office/drawing/2014/main" id="{6B4C8751-73DF-19A2-EB72-7F040CEADDD0}"/>
              </a:ext>
            </a:extLst>
          </p:cNvPr>
          <p:cNvSpPr txBox="1">
            <a:spLocks/>
          </p:cNvSpPr>
          <p:nvPr/>
        </p:nvSpPr>
        <p:spPr>
          <a:xfrm>
            <a:off x="838200" y="2435146"/>
            <a:ext cx="2489791" cy="440377"/>
          </a:xfrm>
          <a:prstGeom prst="rect">
            <a:avLst/>
          </a:prstGeom>
        </p:spPr>
        <p:txBody>
          <a:bodyPr vert="horz"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Phase Template</a:t>
            </a:r>
          </a:p>
        </p:txBody>
      </p:sp>
      <p:sp>
        <p:nvSpPr>
          <p:cNvPr id="7" name="Content Placeholder 5">
            <a:extLst>
              <a:ext uri="{FF2B5EF4-FFF2-40B4-BE49-F238E27FC236}">
                <a16:creationId xmlns:a16="http://schemas.microsoft.com/office/drawing/2014/main" id="{F663AF8B-96D4-051E-BF1A-EC1A1FD97698}"/>
              </a:ext>
            </a:extLst>
          </p:cNvPr>
          <p:cNvSpPr txBox="1">
            <a:spLocks/>
          </p:cNvSpPr>
          <p:nvPr/>
        </p:nvSpPr>
        <p:spPr>
          <a:xfrm>
            <a:off x="838200" y="2834478"/>
            <a:ext cx="2702437" cy="594522"/>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dirty="0"/>
              <a:t>Template to define each phase of the participant journey.</a:t>
            </a:r>
          </a:p>
        </p:txBody>
      </p:sp>
      <p:sp>
        <p:nvSpPr>
          <p:cNvPr id="2" name="Round Diagonal Corner Rectangle 1" descr="Template card for describing one phase or step in the participant journey.">
            <a:extLst>
              <a:ext uri="{FF2B5EF4-FFF2-40B4-BE49-F238E27FC236}">
                <a16:creationId xmlns:a16="http://schemas.microsoft.com/office/drawing/2014/main" id="{DA001E99-4CC8-6C17-5D65-4C9D98EF824C}"/>
              </a:ext>
            </a:extLst>
          </p:cNvPr>
          <p:cNvSpPr/>
          <p:nvPr/>
        </p:nvSpPr>
        <p:spPr>
          <a:xfrm>
            <a:off x="859465" y="3643726"/>
            <a:ext cx="3301461" cy="2138993"/>
          </a:xfrm>
          <a:prstGeom prst="round2DiagRect">
            <a:avLst>
              <a:gd name="adj1" fmla="val 0"/>
              <a:gd name="adj2" fmla="val 12805"/>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t" anchorCtr="0"/>
          <a:lstStyle/>
          <a:p>
            <a:r>
              <a:rPr lang="en-US" i="1" dirty="0"/>
              <a:t>[Phase/Step Name]</a:t>
            </a:r>
            <a:endParaRPr lang="en-US" i="1" dirty="0">
              <a:cs typeface="Arial"/>
            </a:endParaRPr>
          </a:p>
          <a:p>
            <a:pPr>
              <a:lnSpc>
                <a:spcPct val="150000"/>
              </a:lnSpc>
            </a:pPr>
            <a:r>
              <a:rPr lang="en-US" dirty="0">
                <a:solidFill>
                  <a:schemeClr val="accent6"/>
                </a:solidFill>
              </a:rPr>
              <a:t>____</a:t>
            </a:r>
            <a:endParaRPr lang="en-US" sz="1400" dirty="0">
              <a:solidFill>
                <a:schemeClr val="bg1"/>
              </a:solidFill>
            </a:endParaRPr>
          </a:p>
          <a:p>
            <a:pPr>
              <a:lnSpc>
                <a:spcPct val="120000"/>
              </a:lnSpc>
            </a:pPr>
            <a:r>
              <a:rPr lang="en-US" sz="1400" i="1" dirty="0">
                <a:solidFill>
                  <a:schemeClr val="bg1"/>
                </a:solidFill>
              </a:rPr>
              <a:t>[Insert brief description]</a:t>
            </a:r>
            <a:endParaRPr lang="en-US" sz="1400" i="1" dirty="0">
              <a:solidFill>
                <a:schemeClr val="bg1"/>
              </a:solidFill>
              <a:cs typeface="Arial"/>
            </a:endParaRPr>
          </a:p>
        </p:txBody>
      </p:sp>
      <p:pic>
        <p:nvPicPr>
          <p:cNvPr id="3" name="Picture 2" descr="Place icon here">
            <a:extLst>
              <a:ext uri="{FF2B5EF4-FFF2-40B4-BE49-F238E27FC236}">
                <a16:creationId xmlns:a16="http://schemas.microsoft.com/office/drawing/2014/main" id="{6EC0A758-638A-20CD-98BC-373ECA37AF00}"/>
              </a:ext>
            </a:extLst>
          </p:cNvPr>
          <p:cNvPicPr>
            <a:picLocks noChangeAspect="1"/>
          </p:cNvPicPr>
          <p:nvPr/>
        </p:nvPicPr>
        <p:blipFill>
          <a:blip r:embed="rId3"/>
          <a:stretch>
            <a:fillRect/>
          </a:stretch>
        </p:blipFill>
        <p:spPr>
          <a:xfrm>
            <a:off x="3441009" y="3774751"/>
            <a:ext cx="598879" cy="598879"/>
          </a:xfrm>
          <a:prstGeom prst="rect">
            <a:avLst/>
          </a:prstGeom>
        </p:spPr>
      </p:pic>
      <p:sp>
        <p:nvSpPr>
          <p:cNvPr id="8" name="Content Placeholder 5">
            <a:extLst>
              <a:ext uri="{FF2B5EF4-FFF2-40B4-BE49-F238E27FC236}">
                <a16:creationId xmlns:a16="http://schemas.microsoft.com/office/drawing/2014/main" id="{9288ABFB-EA30-46D6-ADE0-3EE6665F8483}"/>
              </a:ext>
            </a:extLst>
          </p:cNvPr>
          <p:cNvSpPr txBox="1">
            <a:spLocks/>
          </p:cNvSpPr>
          <p:nvPr/>
        </p:nvSpPr>
        <p:spPr>
          <a:xfrm>
            <a:off x="4698392" y="2435146"/>
            <a:ext cx="2489791" cy="440377"/>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Quote Template</a:t>
            </a:r>
          </a:p>
        </p:txBody>
      </p:sp>
      <p:sp>
        <p:nvSpPr>
          <p:cNvPr id="9" name="Content Placeholder 5">
            <a:extLst>
              <a:ext uri="{FF2B5EF4-FFF2-40B4-BE49-F238E27FC236}">
                <a16:creationId xmlns:a16="http://schemas.microsoft.com/office/drawing/2014/main" id="{5EED7972-EEE6-57ED-0983-95BE81F2D3F8}"/>
              </a:ext>
            </a:extLst>
          </p:cNvPr>
          <p:cNvSpPr txBox="1">
            <a:spLocks/>
          </p:cNvSpPr>
          <p:nvPr/>
        </p:nvSpPr>
        <p:spPr>
          <a:xfrm>
            <a:off x="4698392" y="2834478"/>
            <a:ext cx="2723581" cy="594522"/>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dirty="0"/>
              <a:t>Quotes to highlight participant experiences and perspectives.</a:t>
            </a:r>
          </a:p>
        </p:txBody>
      </p:sp>
      <p:pic>
        <p:nvPicPr>
          <p:cNvPr id="80" name="Picture 79" descr="Quotation marks">
            <a:extLst>
              <a:ext uri="{FF2B5EF4-FFF2-40B4-BE49-F238E27FC236}">
                <a16:creationId xmlns:a16="http://schemas.microsoft.com/office/drawing/2014/main" id="{5DD2CB2C-1F8D-FA1D-7D2E-5DAF5EBA5096}"/>
              </a:ext>
            </a:extLst>
          </p:cNvPr>
          <p:cNvPicPr>
            <a:picLocks noChangeAspect="1"/>
          </p:cNvPicPr>
          <p:nvPr/>
        </p:nvPicPr>
        <p:blipFill>
          <a:blip r:embed="rId4"/>
          <a:stretch>
            <a:fillRect/>
          </a:stretch>
        </p:blipFill>
        <p:spPr>
          <a:xfrm>
            <a:off x="4587346" y="3946380"/>
            <a:ext cx="335508" cy="335508"/>
          </a:xfrm>
          <a:prstGeom prst="rect">
            <a:avLst/>
          </a:prstGeom>
        </p:spPr>
      </p:pic>
      <p:sp>
        <p:nvSpPr>
          <p:cNvPr id="76" name="Round Diagonal Corner Rectangle 75" descr="Template card for adding a participant quote about their experience during a journey phase.">
            <a:extLst>
              <a:ext uri="{FF2B5EF4-FFF2-40B4-BE49-F238E27FC236}">
                <a16:creationId xmlns:a16="http://schemas.microsoft.com/office/drawing/2014/main" id="{812AF7A9-9EE4-A401-4DEB-2FE74BB9A48C}"/>
              </a:ext>
            </a:extLst>
          </p:cNvPr>
          <p:cNvSpPr/>
          <p:nvPr/>
        </p:nvSpPr>
        <p:spPr>
          <a:xfrm>
            <a:off x="4755100" y="3643726"/>
            <a:ext cx="3030393" cy="1825525"/>
          </a:xfrm>
          <a:prstGeom prst="round2DiagRect">
            <a:avLst>
              <a:gd name="adj1" fmla="val 0"/>
              <a:gd name="adj2" fmla="val 12805"/>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274320" tIns="182880" rIns="182880" bIns="182880" rtlCol="0" anchor="t" anchorCtr="0"/>
          <a:lstStyle/>
          <a:p>
            <a:pPr>
              <a:lnSpc>
                <a:spcPct val="120000"/>
              </a:lnSpc>
            </a:pPr>
            <a:r>
              <a:rPr lang="en-US" sz="1400" i="1" dirty="0">
                <a:solidFill>
                  <a:schemeClr val="tx2"/>
                </a:solidFill>
              </a:rPr>
              <a:t>[A quote that illustrates the participant experience during this phase]</a:t>
            </a:r>
            <a:endParaRPr lang="en-US" sz="1400" i="1" dirty="0">
              <a:solidFill>
                <a:schemeClr val="tx2"/>
              </a:solidFill>
              <a:cs typeface="Arial"/>
            </a:endParaRPr>
          </a:p>
        </p:txBody>
      </p:sp>
      <p:grpSp>
        <p:nvGrpSpPr>
          <p:cNvPr id="77" name="Group 76" descr="Custom participant group label.">
            <a:extLst>
              <a:ext uri="{FF2B5EF4-FFF2-40B4-BE49-F238E27FC236}">
                <a16:creationId xmlns:a16="http://schemas.microsoft.com/office/drawing/2014/main" id="{406E2484-003A-4607-0383-808F5868E624}"/>
              </a:ext>
            </a:extLst>
          </p:cNvPr>
          <p:cNvGrpSpPr/>
          <p:nvPr/>
        </p:nvGrpSpPr>
        <p:grpSpPr>
          <a:xfrm>
            <a:off x="5934215" y="4966560"/>
            <a:ext cx="1776911" cy="297066"/>
            <a:chOff x="5445355" y="5603212"/>
            <a:chExt cx="1931342" cy="315307"/>
          </a:xfrm>
        </p:grpSpPr>
        <p:sp>
          <p:nvSpPr>
            <p:cNvPr id="78" name="Round Diagonal Corner Rectangle 77">
              <a:extLst>
                <a:ext uri="{FF2B5EF4-FFF2-40B4-BE49-F238E27FC236}">
                  <a16:creationId xmlns:a16="http://schemas.microsoft.com/office/drawing/2014/main" id="{7CD2F4D1-3EA9-C52E-F305-E0F5E5A98B5B}"/>
                </a:ext>
              </a:extLst>
            </p:cNvPr>
            <p:cNvSpPr/>
            <p:nvPr/>
          </p:nvSpPr>
          <p:spPr>
            <a:xfrm>
              <a:off x="5445355" y="5603212"/>
              <a:ext cx="1046572" cy="315307"/>
            </a:xfrm>
            <a:prstGeom prst="round2DiagRect">
              <a:avLst>
                <a:gd name="adj1" fmla="val 13869"/>
                <a:gd name="adj2" fmla="val 12805"/>
              </a:avLst>
            </a:prstGeom>
            <a:solidFill>
              <a:srgbClr val="DDE9F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0" rIns="91440" bIns="64008" rtlCol="0" anchor="ctr" anchorCtr="0">
              <a:spAutoFit/>
            </a:bodyPr>
            <a:lstStyle/>
            <a:p>
              <a:pPr algn="ctr">
                <a:lnSpc>
                  <a:spcPct val="150000"/>
                </a:lnSpc>
              </a:pPr>
              <a:r>
                <a:rPr lang="en-US" sz="1000" b="1" i="1" dirty="0">
                  <a:solidFill>
                    <a:schemeClr val="tx2"/>
                  </a:solidFill>
                </a:rPr>
                <a:t>[Insert]</a:t>
              </a:r>
              <a:endParaRPr lang="en-US" sz="1000" b="1" i="1" dirty="0">
                <a:solidFill>
                  <a:schemeClr val="tx2"/>
                </a:solidFill>
                <a:cs typeface="Arial"/>
              </a:endParaRPr>
            </a:p>
          </p:txBody>
        </p:sp>
        <p:sp>
          <p:nvSpPr>
            <p:cNvPr id="79" name="Content Placeholder 5">
              <a:extLst>
                <a:ext uri="{FF2B5EF4-FFF2-40B4-BE49-F238E27FC236}">
                  <a16:creationId xmlns:a16="http://schemas.microsoft.com/office/drawing/2014/main" id="{F5DBA8D6-BAFD-9966-7284-97BD2FAC5255}"/>
                </a:ext>
              </a:extLst>
            </p:cNvPr>
            <p:cNvSpPr txBox="1">
              <a:spLocks/>
            </p:cNvSpPr>
            <p:nvPr/>
          </p:nvSpPr>
          <p:spPr>
            <a:xfrm>
              <a:off x="6491927" y="5604387"/>
              <a:ext cx="884770" cy="282710"/>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000" dirty="0"/>
                <a:t>Participant</a:t>
              </a:r>
            </a:p>
          </p:txBody>
        </p:sp>
      </p:grpSp>
      <p:sp>
        <p:nvSpPr>
          <p:cNvPr id="10" name="Content Placeholder 5">
            <a:extLst>
              <a:ext uri="{FF2B5EF4-FFF2-40B4-BE49-F238E27FC236}">
                <a16:creationId xmlns:a16="http://schemas.microsoft.com/office/drawing/2014/main" id="{07436140-7C08-4E08-00DF-8F9EC9F9A480}"/>
              </a:ext>
            </a:extLst>
          </p:cNvPr>
          <p:cNvSpPr txBox="1">
            <a:spLocks/>
          </p:cNvSpPr>
          <p:nvPr/>
        </p:nvSpPr>
        <p:spPr>
          <a:xfrm>
            <a:off x="8337384" y="2435146"/>
            <a:ext cx="2989521" cy="440377"/>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Participant Icons</a:t>
            </a:r>
          </a:p>
        </p:txBody>
      </p:sp>
      <p:sp>
        <p:nvSpPr>
          <p:cNvPr id="11" name="Content Placeholder 5">
            <a:extLst>
              <a:ext uri="{FF2B5EF4-FFF2-40B4-BE49-F238E27FC236}">
                <a16:creationId xmlns:a16="http://schemas.microsoft.com/office/drawing/2014/main" id="{88B7E5AE-FA15-D20F-4197-47E5A673308C}"/>
              </a:ext>
            </a:extLst>
          </p:cNvPr>
          <p:cNvSpPr txBox="1">
            <a:spLocks/>
          </p:cNvSpPr>
          <p:nvPr/>
        </p:nvSpPr>
        <p:spPr>
          <a:xfrm>
            <a:off x="8337385" y="2834478"/>
            <a:ext cx="3287232" cy="594522"/>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dirty="0"/>
              <a:t>Icons to represent participant voices included in the journey map.</a:t>
            </a:r>
          </a:p>
        </p:txBody>
      </p:sp>
      <p:pic>
        <p:nvPicPr>
          <p:cNvPr id="74" name="Picture 73">
            <a:extLst>
              <a:ext uri="{FF2B5EF4-FFF2-40B4-BE49-F238E27FC236}">
                <a16:creationId xmlns:a16="http://schemas.microsoft.com/office/drawing/2014/main" id="{20641623-6C43-C8C3-2D56-ABA5AE1E4A1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328524" y="3518116"/>
            <a:ext cx="653012" cy="653012"/>
          </a:xfrm>
          <a:prstGeom prst="rect">
            <a:avLst/>
          </a:prstGeom>
        </p:spPr>
      </p:pic>
      <p:pic>
        <p:nvPicPr>
          <p:cNvPr id="73" name="Picture 72">
            <a:extLst>
              <a:ext uri="{FF2B5EF4-FFF2-40B4-BE49-F238E27FC236}">
                <a16:creationId xmlns:a16="http://schemas.microsoft.com/office/drawing/2014/main" id="{64F90B1C-0555-F7A6-D60B-B36D67F48DA1}"/>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092296" y="3518116"/>
            <a:ext cx="653012" cy="653012"/>
          </a:xfrm>
          <a:prstGeom prst="rect">
            <a:avLst/>
          </a:prstGeom>
        </p:spPr>
      </p:pic>
      <p:pic>
        <p:nvPicPr>
          <p:cNvPr id="64" name="Picture 63">
            <a:extLst>
              <a:ext uri="{FF2B5EF4-FFF2-40B4-BE49-F238E27FC236}">
                <a16:creationId xmlns:a16="http://schemas.microsoft.com/office/drawing/2014/main" id="{C5228B55-4C58-4C16-8602-108566D8577D}"/>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878220" y="3518116"/>
            <a:ext cx="653012" cy="653012"/>
          </a:xfrm>
          <a:prstGeom prst="rect">
            <a:avLst/>
          </a:prstGeom>
        </p:spPr>
      </p:pic>
      <p:pic>
        <p:nvPicPr>
          <p:cNvPr id="63" name="Content Placeholder 4">
            <a:extLst>
              <a:ext uri="{FF2B5EF4-FFF2-40B4-BE49-F238E27FC236}">
                <a16:creationId xmlns:a16="http://schemas.microsoft.com/office/drawing/2014/main" id="{036CBD04-06BA-2AE0-48DD-667CE9671DEC}"/>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0641992" y="3518116"/>
            <a:ext cx="653012" cy="653012"/>
          </a:xfrm>
          <a:prstGeom prst="rect">
            <a:avLst/>
          </a:prstGeom>
        </p:spPr>
      </p:pic>
      <p:pic>
        <p:nvPicPr>
          <p:cNvPr id="65" name="Picture 64">
            <a:extLst>
              <a:ext uri="{FF2B5EF4-FFF2-40B4-BE49-F238E27FC236}">
                <a16:creationId xmlns:a16="http://schemas.microsoft.com/office/drawing/2014/main" id="{386D8B0D-7810-A555-F152-8C51F7CABFD5}"/>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8328524" y="4313752"/>
            <a:ext cx="653012" cy="653012"/>
          </a:xfrm>
          <a:prstGeom prst="rect">
            <a:avLst/>
          </a:prstGeom>
        </p:spPr>
      </p:pic>
      <p:pic>
        <p:nvPicPr>
          <p:cNvPr id="66" name="Picture 65">
            <a:extLst>
              <a:ext uri="{FF2B5EF4-FFF2-40B4-BE49-F238E27FC236}">
                <a16:creationId xmlns:a16="http://schemas.microsoft.com/office/drawing/2014/main" id="{6634B4B6-937D-7B5F-D22A-F6CC3D866ED0}"/>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9092296" y="4313752"/>
            <a:ext cx="653012" cy="653012"/>
          </a:xfrm>
          <a:prstGeom prst="rect">
            <a:avLst/>
          </a:prstGeom>
        </p:spPr>
      </p:pic>
      <p:pic>
        <p:nvPicPr>
          <p:cNvPr id="67" name="Picture 66">
            <a:extLst>
              <a:ext uri="{FF2B5EF4-FFF2-40B4-BE49-F238E27FC236}">
                <a16:creationId xmlns:a16="http://schemas.microsoft.com/office/drawing/2014/main" id="{82CE212F-96B1-8720-43CE-14562453014A}"/>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9878220" y="4313752"/>
            <a:ext cx="653012" cy="653012"/>
          </a:xfrm>
          <a:prstGeom prst="rect">
            <a:avLst/>
          </a:prstGeom>
        </p:spPr>
      </p:pic>
      <p:pic>
        <p:nvPicPr>
          <p:cNvPr id="68" name="Picture 67">
            <a:extLst>
              <a:ext uri="{FF2B5EF4-FFF2-40B4-BE49-F238E27FC236}">
                <a16:creationId xmlns:a16="http://schemas.microsoft.com/office/drawing/2014/main" id="{84101FE9-EB66-CF80-0272-389C4557B560}"/>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10641992" y="4302234"/>
            <a:ext cx="653012" cy="653012"/>
          </a:xfrm>
          <a:prstGeom prst="rect">
            <a:avLst/>
          </a:prstGeom>
        </p:spPr>
      </p:pic>
      <p:pic>
        <p:nvPicPr>
          <p:cNvPr id="69" name="Picture 68">
            <a:extLst>
              <a:ext uri="{FF2B5EF4-FFF2-40B4-BE49-F238E27FC236}">
                <a16:creationId xmlns:a16="http://schemas.microsoft.com/office/drawing/2014/main" id="{4027601F-5845-52B9-AB7A-995DE0237CF7}"/>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8328524" y="5112937"/>
            <a:ext cx="653012" cy="653012"/>
          </a:xfrm>
          <a:prstGeom prst="rect">
            <a:avLst/>
          </a:prstGeom>
        </p:spPr>
      </p:pic>
      <p:pic>
        <p:nvPicPr>
          <p:cNvPr id="70" name="Picture 69">
            <a:extLst>
              <a:ext uri="{FF2B5EF4-FFF2-40B4-BE49-F238E27FC236}">
                <a16:creationId xmlns:a16="http://schemas.microsoft.com/office/drawing/2014/main" id="{7CFED66E-6223-6106-83E7-65B29F680FCB}"/>
              </a:ext>
              <a:ext uri="{C183D7F6-B498-43B3-948B-1728B52AA6E4}">
                <adec:decorative xmlns:adec="http://schemas.microsoft.com/office/drawing/2017/decorative" val="1"/>
              </a:ext>
            </a:extLst>
          </p:cNvPr>
          <p:cNvPicPr>
            <a:picLocks noChangeAspect="1"/>
          </p:cNvPicPr>
          <p:nvPr/>
        </p:nvPicPr>
        <p:blipFill>
          <a:blip r:embed="rId14"/>
          <a:stretch>
            <a:fillRect/>
          </a:stretch>
        </p:blipFill>
        <p:spPr>
          <a:xfrm>
            <a:off x="9092296" y="5112937"/>
            <a:ext cx="653012" cy="653012"/>
          </a:xfrm>
          <a:prstGeom prst="rect">
            <a:avLst/>
          </a:prstGeom>
        </p:spPr>
      </p:pic>
      <p:pic>
        <p:nvPicPr>
          <p:cNvPr id="71" name="Picture 70">
            <a:extLst>
              <a:ext uri="{FF2B5EF4-FFF2-40B4-BE49-F238E27FC236}">
                <a16:creationId xmlns:a16="http://schemas.microsoft.com/office/drawing/2014/main" id="{048CAC95-2582-4857-B0B2-E6249D092352}"/>
              </a:ext>
              <a:ext uri="{C183D7F6-B498-43B3-948B-1728B52AA6E4}">
                <adec:decorative xmlns:adec="http://schemas.microsoft.com/office/drawing/2017/decorative" val="1"/>
              </a:ext>
            </a:extLst>
          </p:cNvPr>
          <p:cNvPicPr>
            <a:picLocks noChangeAspect="1"/>
          </p:cNvPicPr>
          <p:nvPr/>
        </p:nvPicPr>
        <p:blipFill>
          <a:blip r:embed="rId15"/>
          <a:stretch>
            <a:fillRect/>
          </a:stretch>
        </p:blipFill>
        <p:spPr>
          <a:xfrm>
            <a:off x="9878220" y="5112937"/>
            <a:ext cx="653012" cy="653012"/>
          </a:xfrm>
          <a:prstGeom prst="rect">
            <a:avLst/>
          </a:prstGeom>
        </p:spPr>
      </p:pic>
      <p:pic>
        <p:nvPicPr>
          <p:cNvPr id="72" name="Picture 71">
            <a:extLst>
              <a:ext uri="{FF2B5EF4-FFF2-40B4-BE49-F238E27FC236}">
                <a16:creationId xmlns:a16="http://schemas.microsoft.com/office/drawing/2014/main" id="{DF1B5441-CB83-1551-D59B-BF765014BC7E}"/>
              </a:ext>
              <a:ext uri="{C183D7F6-B498-43B3-948B-1728B52AA6E4}">
                <adec:decorative xmlns:adec="http://schemas.microsoft.com/office/drawing/2017/decorative" val="1"/>
              </a:ext>
            </a:extLst>
          </p:cNvPr>
          <p:cNvPicPr>
            <a:picLocks noChangeAspect="1"/>
          </p:cNvPicPr>
          <p:nvPr/>
        </p:nvPicPr>
        <p:blipFill>
          <a:blip r:embed="rId16"/>
          <a:stretch>
            <a:fillRect/>
          </a:stretch>
        </p:blipFill>
        <p:spPr>
          <a:xfrm>
            <a:off x="10673891" y="5112937"/>
            <a:ext cx="653012" cy="653012"/>
          </a:xfrm>
          <a:prstGeom prst="rect">
            <a:avLst/>
          </a:prstGeom>
        </p:spPr>
      </p:pic>
      <p:cxnSp>
        <p:nvCxnSpPr>
          <p:cNvPr id="13" name="Straight Connector 12">
            <a:extLst>
              <a:ext uri="{FF2B5EF4-FFF2-40B4-BE49-F238E27FC236}">
                <a16:creationId xmlns:a16="http://schemas.microsoft.com/office/drawing/2014/main" id="{43DEFABC-A149-38BA-4B47-78F02E60AA34}"/>
              </a:ext>
              <a:ext uri="{C183D7F6-B498-43B3-948B-1728B52AA6E4}">
                <adec:decorative xmlns:adec="http://schemas.microsoft.com/office/drawing/2017/decorative" val="1"/>
              </a:ext>
            </a:extLst>
          </p:cNvPr>
          <p:cNvCxnSpPr>
            <a:cxnSpLocks/>
          </p:cNvCxnSpPr>
          <p:nvPr/>
        </p:nvCxnSpPr>
        <p:spPr>
          <a:xfrm>
            <a:off x="4385864" y="2454469"/>
            <a:ext cx="0" cy="332825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22B484F3-319E-6DCF-2DB5-92F2B2EAB0B1}"/>
              </a:ext>
              <a:ext uri="{C183D7F6-B498-43B3-948B-1728B52AA6E4}">
                <adec:decorative xmlns:adec="http://schemas.microsoft.com/office/drawing/2017/decorative" val="1"/>
              </a:ext>
            </a:extLst>
          </p:cNvPr>
          <p:cNvCxnSpPr>
            <a:cxnSpLocks/>
          </p:cNvCxnSpPr>
          <p:nvPr/>
        </p:nvCxnSpPr>
        <p:spPr>
          <a:xfrm>
            <a:off x="8103586" y="2510126"/>
            <a:ext cx="0" cy="3272593"/>
          </a:xfrm>
          <a:prstGeom prst="line">
            <a:avLst/>
          </a:prstGeom>
        </p:spPr>
        <p:style>
          <a:lnRef idx="1">
            <a:schemeClr val="dk1"/>
          </a:lnRef>
          <a:fillRef idx="0">
            <a:schemeClr val="dk1"/>
          </a:fillRef>
          <a:effectRef idx="0">
            <a:schemeClr val="dk1"/>
          </a:effectRef>
          <a:fontRef idx="minor">
            <a:schemeClr val="tx1"/>
          </a:fontRef>
        </p:style>
      </p:cxnSp>
      <p:sp>
        <p:nvSpPr>
          <p:cNvPr id="12" name="Slide Number Placeholder 11">
            <a:extLst>
              <a:ext uri="{FF2B5EF4-FFF2-40B4-BE49-F238E27FC236}">
                <a16:creationId xmlns:a16="http://schemas.microsoft.com/office/drawing/2014/main" id="{6939AAC1-750D-3198-96C2-F97E5EFCE811}"/>
              </a:ext>
            </a:extLst>
          </p:cNvPr>
          <p:cNvSpPr>
            <a:spLocks noGrp="1"/>
          </p:cNvSpPr>
          <p:nvPr>
            <p:ph type="sldNum" sz="quarter" idx="12"/>
          </p:nvPr>
        </p:nvSpPr>
        <p:spPr>
          <a:xfrm>
            <a:off x="8610600" y="6356350"/>
            <a:ext cx="2743200" cy="365125"/>
          </a:xfrm>
        </p:spPr>
        <p:txBody>
          <a:bodyPr/>
          <a:lstStyle/>
          <a:p>
            <a:fld id="{1D726D3F-2081-8446-9ACB-F431D95CD18F}" type="slidenum">
              <a:rPr lang="en-US" smtClean="0"/>
              <a:pPr/>
              <a:t>4</a:t>
            </a:fld>
            <a:endParaRPr lang="en-US" dirty="0"/>
          </a:p>
        </p:txBody>
      </p:sp>
    </p:spTree>
    <p:extLst>
      <p:ext uri="{BB962C8B-B14F-4D97-AF65-F5344CB8AC3E}">
        <p14:creationId xmlns:p14="http://schemas.microsoft.com/office/powerpoint/2010/main" val="2091827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E2AED3-52CE-803B-248E-E73C403ED026}"/>
              </a:ext>
            </a:extLst>
          </p:cNvPr>
          <p:cNvSpPr>
            <a:spLocks noGrp="1" noRot="1" noMove="1" noResize="1" noEditPoints="1" noAdjustHandles="1" noChangeArrowheads="1" noChangeShapeType="1"/>
          </p:cNvSpPr>
          <p:nvPr>
            <p:ph type="ctrTitle"/>
          </p:nvPr>
        </p:nvSpPr>
        <p:spPr>
          <a:xfrm>
            <a:off x="828261" y="854006"/>
            <a:ext cx="5267739" cy="1468779"/>
          </a:xfrm>
        </p:spPr>
        <p:txBody>
          <a:bodyPr>
            <a:normAutofit/>
          </a:bodyPr>
          <a:lstStyle/>
          <a:p>
            <a:r>
              <a:rPr lang="en-US" dirty="0"/>
              <a:t>Template Slides for Customization</a:t>
            </a:r>
          </a:p>
        </p:txBody>
      </p:sp>
    </p:spTree>
    <p:extLst>
      <p:ext uri="{BB962C8B-B14F-4D97-AF65-F5344CB8AC3E}">
        <p14:creationId xmlns:p14="http://schemas.microsoft.com/office/powerpoint/2010/main" val="2495155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223EB69-8BD7-D374-73ED-997093F7DBE9}"/>
              </a:ext>
            </a:extLst>
          </p:cNvPr>
          <p:cNvSpPr>
            <a:spLocks noGrp="1"/>
          </p:cNvSpPr>
          <p:nvPr>
            <p:ph type="ctrTitle"/>
          </p:nvPr>
        </p:nvSpPr>
        <p:spPr/>
        <p:txBody>
          <a:bodyPr/>
          <a:lstStyle/>
          <a:p>
            <a:r>
              <a:rPr lang="en-US" dirty="0"/>
              <a:t>[Title of Project]</a:t>
            </a:r>
          </a:p>
        </p:txBody>
      </p:sp>
      <p:sp>
        <p:nvSpPr>
          <p:cNvPr id="13" name="Subtitle 12">
            <a:extLst>
              <a:ext uri="{FF2B5EF4-FFF2-40B4-BE49-F238E27FC236}">
                <a16:creationId xmlns:a16="http://schemas.microsoft.com/office/drawing/2014/main" id="{05EC2AE6-7969-F92E-3E49-F0F7FFE00744}"/>
              </a:ext>
            </a:extLst>
          </p:cNvPr>
          <p:cNvSpPr>
            <a:spLocks noGrp="1"/>
          </p:cNvSpPr>
          <p:nvPr>
            <p:ph type="subTitle" idx="1"/>
          </p:nvPr>
        </p:nvSpPr>
        <p:spPr/>
        <p:txBody>
          <a:bodyPr/>
          <a:lstStyle/>
          <a:p>
            <a:endParaRPr lang="en-US" dirty="0"/>
          </a:p>
        </p:txBody>
      </p:sp>
      <p:pic>
        <p:nvPicPr>
          <p:cNvPr id="4" name="Picture 3" descr="Insert WIC logo here">
            <a:extLst>
              <a:ext uri="{FF2B5EF4-FFF2-40B4-BE49-F238E27FC236}">
                <a16:creationId xmlns:a16="http://schemas.microsoft.com/office/drawing/2014/main" id="{6DEBEB74-71B8-B44A-BE16-5D45EFBBF848}"/>
              </a:ext>
            </a:extLst>
          </p:cNvPr>
          <p:cNvPicPr>
            <a:picLocks noChangeAspect="1"/>
          </p:cNvPicPr>
          <p:nvPr/>
        </p:nvPicPr>
        <p:blipFill>
          <a:blip r:embed="rId3"/>
          <a:stretch>
            <a:fillRect/>
          </a:stretch>
        </p:blipFill>
        <p:spPr>
          <a:xfrm>
            <a:off x="825066" y="4979651"/>
            <a:ext cx="2146735" cy="307119"/>
          </a:xfrm>
          <a:prstGeom prst="rect">
            <a:avLst/>
          </a:prstGeom>
        </p:spPr>
      </p:pic>
    </p:spTree>
    <p:extLst>
      <p:ext uri="{BB962C8B-B14F-4D97-AF65-F5344CB8AC3E}">
        <p14:creationId xmlns:p14="http://schemas.microsoft.com/office/powerpoint/2010/main" val="4169760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8BD81AC-472C-6271-2541-AD5F8C99025E}"/>
              </a:ext>
            </a:extLst>
          </p:cNvPr>
          <p:cNvSpPr>
            <a:spLocks noGrp="1"/>
          </p:cNvSpPr>
          <p:nvPr>
            <p:ph type="title"/>
          </p:nvPr>
        </p:nvSpPr>
        <p:spPr/>
        <p:txBody>
          <a:bodyPr>
            <a:normAutofit fontScale="90000"/>
          </a:bodyPr>
          <a:lstStyle/>
          <a:p>
            <a:r>
              <a:rPr lang="en-US" dirty="0"/>
              <a:t>Project Background</a:t>
            </a:r>
          </a:p>
        </p:txBody>
      </p:sp>
      <p:sp>
        <p:nvSpPr>
          <p:cNvPr id="6" name="Content Placeholder 5">
            <a:extLst>
              <a:ext uri="{FF2B5EF4-FFF2-40B4-BE49-F238E27FC236}">
                <a16:creationId xmlns:a16="http://schemas.microsoft.com/office/drawing/2014/main" id="{F1FC7980-7110-6DFC-2BF8-87EACD63EC2C}"/>
              </a:ext>
            </a:extLst>
          </p:cNvPr>
          <p:cNvSpPr>
            <a:spLocks noGrp="1"/>
          </p:cNvSpPr>
          <p:nvPr>
            <p:ph idx="1"/>
          </p:nvPr>
        </p:nvSpPr>
        <p:spPr>
          <a:xfrm>
            <a:off x="838201" y="1512990"/>
            <a:ext cx="6401586" cy="4018584"/>
          </a:xfrm>
        </p:spPr>
        <p:txBody>
          <a:bodyPr vert="horz" lIns="91440" tIns="45720" rIns="91440" bIns="45720" rtlCol="0" anchor="t">
            <a:normAutofit/>
          </a:bodyPr>
          <a:lstStyle/>
          <a:p>
            <a:pPr marL="0" lvl="0" indent="0">
              <a:spcBef>
                <a:spcPts val="0"/>
              </a:spcBef>
              <a:buClr>
                <a:schemeClr val="dk2"/>
              </a:buClr>
              <a:buSzPts val="2400"/>
            </a:pPr>
            <a:r>
              <a:rPr lang="en-US" i="1" dirty="0"/>
              <a:t>[Provide context of how the journey map was developed. What research was conducted, and how was it carried out? What is the topic or focus of the journey map? Are there any additional resources that explain the journey map in more detail?]</a:t>
            </a:r>
          </a:p>
        </p:txBody>
      </p:sp>
      <p:sp>
        <p:nvSpPr>
          <p:cNvPr id="4" name="Slide Number Placeholder 3">
            <a:extLst>
              <a:ext uri="{FF2B5EF4-FFF2-40B4-BE49-F238E27FC236}">
                <a16:creationId xmlns:a16="http://schemas.microsoft.com/office/drawing/2014/main" id="{BAA80704-7980-E75D-EAFB-47D46B15C924}"/>
              </a:ext>
            </a:extLst>
          </p:cNvPr>
          <p:cNvSpPr>
            <a:spLocks noGrp="1"/>
          </p:cNvSpPr>
          <p:nvPr>
            <p:ph type="sldNum" sz="quarter" idx="12"/>
          </p:nvPr>
        </p:nvSpPr>
        <p:spPr/>
        <p:txBody>
          <a:bodyPr/>
          <a:lstStyle/>
          <a:p>
            <a:fld id="{1D726D3F-2081-8446-9ACB-F431D95CD18F}" type="slidenum">
              <a:rPr lang="en-US" smtClean="0"/>
              <a:pPr/>
              <a:t>7</a:t>
            </a:fld>
            <a:endParaRPr lang="en-US" dirty="0">
              <a:solidFill>
                <a:schemeClr val="bg1"/>
              </a:solidFill>
            </a:endParaRPr>
          </a:p>
        </p:txBody>
      </p:sp>
    </p:spTree>
    <p:extLst>
      <p:ext uri="{BB962C8B-B14F-4D97-AF65-F5344CB8AC3E}">
        <p14:creationId xmlns:p14="http://schemas.microsoft.com/office/powerpoint/2010/main" val="1804952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D2D56-A2D0-143C-6671-A9745E71F95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84DD761-E0FD-EB27-07E9-534A33CA456C}"/>
              </a:ext>
            </a:extLst>
          </p:cNvPr>
          <p:cNvSpPr>
            <a:spLocks noGrp="1"/>
          </p:cNvSpPr>
          <p:nvPr>
            <p:ph type="title"/>
          </p:nvPr>
        </p:nvSpPr>
        <p:spPr/>
        <p:txBody>
          <a:bodyPr>
            <a:normAutofit fontScale="90000"/>
          </a:bodyPr>
          <a:lstStyle/>
          <a:p>
            <a:r>
              <a:rPr lang="en-US" i="1" dirty="0"/>
              <a:t>[Key Steps/Phases of the Journey Map]</a:t>
            </a:r>
            <a:endParaRPr lang="en-US" i="1" dirty="0">
              <a:cs typeface="Arial"/>
            </a:endParaRPr>
          </a:p>
        </p:txBody>
      </p:sp>
      <p:grpSp>
        <p:nvGrpSpPr>
          <p:cNvPr id="6" name="Group 5">
            <a:extLst>
              <a:ext uri="{FF2B5EF4-FFF2-40B4-BE49-F238E27FC236}">
                <a16:creationId xmlns:a16="http://schemas.microsoft.com/office/drawing/2014/main" id="{8A433B31-F46B-5173-7F06-20DEB2C6EFFE}"/>
              </a:ext>
              <a:ext uri="{C183D7F6-B498-43B3-948B-1728B52AA6E4}">
                <adec:decorative xmlns:adec="http://schemas.microsoft.com/office/drawing/2017/decorative" val="1"/>
              </a:ext>
            </a:extLst>
          </p:cNvPr>
          <p:cNvGrpSpPr/>
          <p:nvPr/>
        </p:nvGrpSpPr>
        <p:grpSpPr>
          <a:xfrm>
            <a:off x="707836" y="2118049"/>
            <a:ext cx="2636668" cy="1388630"/>
            <a:chOff x="555218" y="2118049"/>
            <a:chExt cx="2636668" cy="1388630"/>
          </a:xfrm>
        </p:grpSpPr>
        <p:sp>
          <p:nvSpPr>
            <p:cNvPr id="7" name="Round Diagonal Corner Rectangle 6">
              <a:extLst>
                <a:ext uri="{FF2B5EF4-FFF2-40B4-BE49-F238E27FC236}">
                  <a16:creationId xmlns:a16="http://schemas.microsoft.com/office/drawing/2014/main" id="{B9A3E8B7-4162-FA4E-7359-3679B4B7C528}"/>
                </a:ext>
              </a:extLst>
            </p:cNvPr>
            <p:cNvSpPr/>
            <p:nvPr userDrawn="1"/>
          </p:nvSpPr>
          <p:spPr>
            <a:xfrm>
              <a:off x="555218" y="2118049"/>
              <a:ext cx="2636668" cy="1388630"/>
            </a:xfrm>
            <a:prstGeom prst="round2DiagRect">
              <a:avLst>
                <a:gd name="adj1" fmla="val 0"/>
                <a:gd name="adj2" fmla="val 12805"/>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82880" rIns="182880" bIns="182880" rtlCol="0" anchor="t" anchorCtr="0"/>
            <a:lstStyle/>
            <a:p>
              <a:r>
                <a:rPr lang="en-US" sz="1400" b="1" i="1" dirty="0"/>
                <a:t>[Phase/Step Name]</a:t>
              </a:r>
            </a:p>
            <a:p>
              <a:r>
                <a:rPr lang="en-US" i="1" dirty="0">
                  <a:solidFill>
                    <a:schemeClr val="accent6">
                      <a:lumMod val="60000"/>
                      <a:lumOff val="40000"/>
                    </a:schemeClr>
                  </a:solidFill>
                </a:rPr>
                <a:t>____</a:t>
              </a:r>
              <a:endParaRPr lang="en-US" sz="1400" i="1" dirty="0">
                <a:solidFill>
                  <a:schemeClr val="accent6">
                    <a:lumMod val="60000"/>
                    <a:lumOff val="40000"/>
                  </a:schemeClr>
                </a:solidFill>
              </a:endParaRPr>
            </a:p>
            <a:p>
              <a:pPr>
                <a:lnSpc>
                  <a:spcPct val="150000"/>
                </a:lnSpc>
              </a:pPr>
              <a:r>
                <a:rPr lang="en-US" sz="1000" i="1" dirty="0">
                  <a:solidFill>
                    <a:schemeClr val="bg1"/>
                  </a:solidFill>
                </a:rPr>
                <a:t>[Insert brief description]</a:t>
              </a:r>
            </a:p>
          </p:txBody>
        </p:sp>
        <p:pic>
          <p:nvPicPr>
            <p:cNvPr id="8" name="Picture 7">
              <a:extLst>
                <a:ext uri="{FF2B5EF4-FFF2-40B4-BE49-F238E27FC236}">
                  <a16:creationId xmlns:a16="http://schemas.microsoft.com/office/drawing/2014/main" id="{245BC665-98C3-4D2A-15CC-36A2395CA34A}"/>
                </a:ext>
              </a:extLst>
            </p:cNvPr>
            <p:cNvPicPr>
              <a:picLocks noChangeAspect="1"/>
            </p:cNvPicPr>
            <p:nvPr userDrawn="1"/>
          </p:nvPicPr>
          <p:blipFill>
            <a:blip r:embed="rId3"/>
            <a:stretch>
              <a:fillRect/>
            </a:stretch>
          </p:blipFill>
          <p:spPr>
            <a:xfrm>
              <a:off x="2564462" y="2214814"/>
              <a:ext cx="529177" cy="529177"/>
            </a:xfrm>
            <a:prstGeom prst="rect">
              <a:avLst/>
            </a:prstGeom>
          </p:spPr>
        </p:pic>
      </p:grpSp>
      <p:grpSp>
        <p:nvGrpSpPr>
          <p:cNvPr id="9" name="Group 8">
            <a:extLst>
              <a:ext uri="{FF2B5EF4-FFF2-40B4-BE49-F238E27FC236}">
                <a16:creationId xmlns:a16="http://schemas.microsoft.com/office/drawing/2014/main" id="{5E057966-ED2C-1D24-7550-DD0FD71602AE}"/>
              </a:ext>
              <a:ext uri="{C183D7F6-B498-43B3-948B-1728B52AA6E4}">
                <adec:decorative xmlns:adec="http://schemas.microsoft.com/office/drawing/2017/decorative" val="1"/>
              </a:ext>
            </a:extLst>
          </p:cNvPr>
          <p:cNvGrpSpPr/>
          <p:nvPr/>
        </p:nvGrpSpPr>
        <p:grpSpPr>
          <a:xfrm>
            <a:off x="806083" y="4338735"/>
            <a:ext cx="2636668" cy="1388630"/>
            <a:chOff x="806083" y="4338735"/>
            <a:chExt cx="2636668" cy="1388630"/>
          </a:xfrm>
        </p:grpSpPr>
        <p:sp>
          <p:nvSpPr>
            <p:cNvPr id="10" name="Round Diagonal Corner Rectangle 9">
              <a:extLst>
                <a:ext uri="{FF2B5EF4-FFF2-40B4-BE49-F238E27FC236}">
                  <a16:creationId xmlns:a16="http://schemas.microsoft.com/office/drawing/2014/main" id="{FCDFD621-D986-3CC6-F817-91908401F3EB}"/>
                </a:ext>
              </a:extLst>
            </p:cNvPr>
            <p:cNvSpPr/>
            <p:nvPr userDrawn="1"/>
          </p:nvSpPr>
          <p:spPr>
            <a:xfrm>
              <a:off x="806083" y="4338735"/>
              <a:ext cx="2636668" cy="1388630"/>
            </a:xfrm>
            <a:prstGeom prst="round2DiagRect">
              <a:avLst>
                <a:gd name="adj1" fmla="val 0"/>
                <a:gd name="adj2" fmla="val 12805"/>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82880" rIns="182880" bIns="182880" rtlCol="0" anchor="t" anchorCtr="0"/>
            <a:lstStyle/>
            <a:p>
              <a:r>
                <a:rPr lang="en-US" sz="1400" b="1" i="1" dirty="0"/>
                <a:t>[Phase/Step Name]</a:t>
              </a:r>
            </a:p>
            <a:p>
              <a:r>
                <a:rPr lang="en-US" i="1" dirty="0">
                  <a:solidFill>
                    <a:schemeClr val="accent6">
                      <a:lumMod val="40000"/>
                      <a:lumOff val="60000"/>
                    </a:schemeClr>
                  </a:solidFill>
                </a:rPr>
                <a:t>____</a:t>
              </a:r>
              <a:endParaRPr lang="en-US" sz="1400" i="1" dirty="0">
                <a:solidFill>
                  <a:schemeClr val="accent6">
                    <a:lumMod val="40000"/>
                    <a:lumOff val="60000"/>
                  </a:schemeClr>
                </a:solidFill>
              </a:endParaRPr>
            </a:p>
            <a:p>
              <a:pPr>
                <a:lnSpc>
                  <a:spcPct val="150000"/>
                </a:lnSpc>
              </a:pPr>
              <a:r>
                <a:rPr lang="en-US" sz="1000" i="1" dirty="0">
                  <a:solidFill>
                    <a:schemeClr val="bg1"/>
                  </a:solidFill>
                </a:rPr>
                <a:t>[Insert brief description]</a:t>
              </a:r>
            </a:p>
          </p:txBody>
        </p:sp>
        <p:pic>
          <p:nvPicPr>
            <p:cNvPr id="11" name="Picture 10">
              <a:extLst>
                <a:ext uri="{FF2B5EF4-FFF2-40B4-BE49-F238E27FC236}">
                  <a16:creationId xmlns:a16="http://schemas.microsoft.com/office/drawing/2014/main" id="{DA965459-1F86-620B-91BE-8510CCF9FA15}"/>
                </a:ext>
              </a:extLst>
            </p:cNvPr>
            <p:cNvPicPr>
              <a:picLocks noChangeAspect="1"/>
            </p:cNvPicPr>
            <p:nvPr userDrawn="1"/>
          </p:nvPicPr>
          <p:blipFill>
            <a:blip r:embed="rId3"/>
            <a:stretch>
              <a:fillRect/>
            </a:stretch>
          </p:blipFill>
          <p:spPr>
            <a:xfrm>
              <a:off x="2815327" y="4435500"/>
              <a:ext cx="529177" cy="529177"/>
            </a:xfrm>
            <a:prstGeom prst="rect">
              <a:avLst/>
            </a:prstGeom>
          </p:spPr>
        </p:pic>
      </p:grpSp>
      <p:grpSp>
        <p:nvGrpSpPr>
          <p:cNvPr id="12" name="Group 11">
            <a:extLst>
              <a:ext uri="{FF2B5EF4-FFF2-40B4-BE49-F238E27FC236}">
                <a16:creationId xmlns:a16="http://schemas.microsoft.com/office/drawing/2014/main" id="{7C8987DB-5762-3672-C0C5-17FD670CDC59}"/>
              </a:ext>
              <a:ext uri="{C183D7F6-B498-43B3-948B-1728B52AA6E4}">
                <adec:decorative xmlns:adec="http://schemas.microsoft.com/office/drawing/2017/decorative" val="1"/>
              </a:ext>
            </a:extLst>
          </p:cNvPr>
          <p:cNvGrpSpPr/>
          <p:nvPr/>
        </p:nvGrpSpPr>
        <p:grpSpPr>
          <a:xfrm>
            <a:off x="4650019" y="2118049"/>
            <a:ext cx="2636668" cy="1388630"/>
            <a:chOff x="555218" y="2118049"/>
            <a:chExt cx="2636668" cy="1388630"/>
          </a:xfrm>
        </p:grpSpPr>
        <p:sp>
          <p:nvSpPr>
            <p:cNvPr id="13" name="Round Diagonal Corner Rectangle 12">
              <a:extLst>
                <a:ext uri="{FF2B5EF4-FFF2-40B4-BE49-F238E27FC236}">
                  <a16:creationId xmlns:a16="http://schemas.microsoft.com/office/drawing/2014/main" id="{55CC6685-6D75-2F99-5D18-2A9805F75C50}"/>
                </a:ext>
              </a:extLst>
            </p:cNvPr>
            <p:cNvSpPr/>
            <p:nvPr userDrawn="1"/>
          </p:nvSpPr>
          <p:spPr>
            <a:xfrm>
              <a:off x="555218" y="2118049"/>
              <a:ext cx="2636668" cy="1388630"/>
            </a:xfrm>
            <a:prstGeom prst="round2DiagRect">
              <a:avLst>
                <a:gd name="adj1" fmla="val 0"/>
                <a:gd name="adj2" fmla="val 12805"/>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82880" rIns="182880" bIns="182880" rtlCol="0" anchor="t" anchorCtr="0"/>
            <a:lstStyle/>
            <a:p>
              <a:r>
                <a:rPr lang="en-US" sz="1400" b="1" i="1" dirty="0"/>
                <a:t>[Phase/Step Name]</a:t>
              </a:r>
            </a:p>
            <a:p>
              <a:r>
                <a:rPr lang="en-US" i="1" dirty="0">
                  <a:solidFill>
                    <a:schemeClr val="accent6">
                      <a:lumMod val="60000"/>
                      <a:lumOff val="40000"/>
                    </a:schemeClr>
                  </a:solidFill>
                </a:rPr>
                <a:t>____</a:t>
              </a:r>
              <a:endParaRPr lang="en-US" sz="1400" i="1" dirty="0">
                <a:solidFill>
                  <a:schemeClr val="accent6">
                    <a:lumMod val="60000"/>
                    <a:lumOff val="40000"/>
                  </a:schemeClr>
                </a:solidFill>
              </a:endParaRPr>
            </a:p>
            <a:p>
              <a:pPr>
                <a:lnSpc>
                  <a:spcPct val="150000"/>
                </a:lnSpc>
              </a:pPr>
              <a:r>
                <a:rPr lang="en-US" sz="1000" i="1" dirty="0">
                  <a:solidFill>
                    <a:schemeClr val="bg1"/>
                  </a:solidFill>
                </a:rPr>
                <a:t>[Insert brief description]</a:t>
              </a:r>
            </a:p>
          </p:txBody>
        </p:sp>
        <p:pic>
          <p:nvPicPr>
            <p:cNvPr id="14" name="Picture 13">
              <a:extLst>
                <a:ext uri="{FF2B5EF4-FFF2-40B4-BE49-F238E27FC236}">
                  <a16:creationId xmlns:a16="http://schemas.microsoft.com/office/drawing/2014/main" id="{494284B2-2DF1-BA45-7094-469F7FD59726}"/>
                </a:ext>
              </a:extLst>
            </p:cNvPr>
            <p:cNvPicPr>
              <a:picLocks noChangeAspect="1"/>
            </p:cNvPicPr>
            <p:nvPr userDrawn="1"/>
          </p:nvPicPr>
          <p:blipFill>
            <a:blip r:embed="rId3"/>
            <a:stretch>
              <a:fillRect/>
            </a:stretch>
          </p:blipFill>
          <p:spPr>
            <a:xfrm>
              <a:off x="2564462" y="2214814"/>
              <a:ext cx="529177" cy="529177"/>
            </a:xfrm>
            <a:prstGeom prst="rect">
              <a:avLst/>
            </a:prstGeom>
          </p:spPr>
        </p:pic>
      </p:grpSp>
      <p:grpSp>
        <p:nvGrpSpPr>
          <p:cNvPr id="25" name="Group 24">
            <a:extLst>
              <a:ext uri="{FF2B5EF4-FFF2-40B4-BE49-F238E27FC236}">
                <a16:creationId xmlns:a16="http://schemas.microsoft.com/office/drawing/2014/main" id="{5A0CA3CE-53D0-AE15-436A-71D2F01A608E}"/>
              </a:ext>
              <a:ext uri="{C183D7F6-B498-43B3-948B-1728B52AA6E4}">
                <adec:decorative xmlns:adec="http://schemas.microsoft.com/office/drawing/2017/decorative" val="1"/>
              </a:ext>
            </a:extLst>
          </p:cNvPr>
          <p:cNvGrpSpPr/>
          <p:nvPr/>
        </p:nvGrpSpPr>
        <p:grpSpPr>
          <a:xfrm>
            <a:off x="4958205" y="4338735"/>
            <a:ext cx="2636668" cy="1388630"/>
            <a:chOff x="4958205" y="4338735"/>
            <a:chExt cx="2636668" cy="1388630"/>
          </a:xfrm>
        </p:grpSpPr>
        <p:sp>
          <p:nvSpPr>
            <p:cNvPr id="26" name="Round Diagonal Corner Rectangle 25">
              <a:extLst>
                <a:ext uri="{FF2B5EF4-FFF2-40B4-BE49-F238E27FC236}">
                  <a16:creationId xmlns:a16="http://schemas.microsoft.com/office/drawing/2014/main" id="{64984C49-72A8-8AED-EED8-89ADB128FE0A}"/>
                </a:ext>
              </a:extLst>
            </p:cNvPr>
            <p:cNvSpPr/>
            <p:nvPr userDrawn="1"/>
          </p:nvSpPr>
          <p:spPr>
            <a:xfrm>
              <a:off x="4958205" y="4338735"/>
              <a:ext cx="2636668" cy="1388630"/>
            </a:xfrm>
            <a:prstGeom prst="round2DiagRect">
              <a:avLst>
                <a:gd name="adj1" fmla="val 0"/>
                <a:gd name="adj2" fmla="val 12805"/>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82880" rIns="182880" bIns="182880" rtlCol="0" anchor="t" anchorCtr="0"/>
            <a:lstStyle/>
            <a:p>
              <a:r>
                <a:rPr lang="en-US" sz="1400" b="1" i="1" dirty="0"/>
                <a:t>[Phase/Step Name]</a:t>
              </a:r>
            </a:p>
            <a:p>
              <a:r>
                <a:rPr lang="en-US" i="1" dirty="0">
                  <a:solidFill>
                    <a:schemeClr val="accent6">
                      <a:lumMod val="60000"/>
                      <a:lumOff val="40000"/>
                    </a:schemeClr>
                  </a:solidFill>
                </a:rPr>
                <a:t>____</a:t>
              </a:r>
              <a:endParaRPr lang="en-US" sz="1400" i="1" dirty="0">
                <a:solidFill>
                  <a:schemeClr val="accent6">
                    <a:lumMod val="60000"/>
                    <a:lumOff val="40000"/>
                  </a:schemeClr>
                </a:solidFill>
              </a:endParaRPr>
            </a:p>
            <a:p>
              <a:pPr>
                <a:lnSpc>
                  <a:spcPct val="150000"/>
                </a:lnSpc>
              </a:pPr>
              <a:r>
                <a:rPr lang="en-US" sz="1000" i="1" dirty="0">
                  <a:solidFill>
                    <a:schemeClr val="bg1"/>
                  </a:solidFill>
                </a:rPr>
                <a:t>[Insert brief description]</a:t>
              </a:r>
            </a:p>
          </p:txBody>
        </p:sp>
        <p:pic>
          <p:nvPicPr>
            <p:cNvPr id="27" name="Picture 26">
              <a:extLst>
                <a:ext uri="{FF2B5EF4-FFF2-40B4-BE49-F238E27FC236}">
                  <a16:creationId xmlns:a16="http://schemas.microsoft.com/office/drawing/2014/main" id="{7AF6AFB9-8A30-CCCA-2261-4FC48C309790}"/>
                </a:ext>
              </a:extLst>
            </p:cNvPr>
            <p:cNvPicPr>
              <a:picLocks noChangeAspect="1"/>
            </p:cNvPicPr>
            <p:nvPr userDrawn="1"/>
          </p:nvPicPr>
          <p:blipFill>
            <a:blip r:embed="rId3"/>
            <a:stretch>
              <a:fillRect/>
            </a:stretch>
          </p:blipFill>
          <p:spPr>
            <a:xfrm>
              <a:off x="6980927" y="4435500"/>
              <a:ext cx="529177" cy="529177"/>
            </a:xfrm>
            <a:prstGeom prst="rect">
              <a:avLst/>
            </a:prstGeom>
          </p:spPr>
        </p:pic>
      </p:grpSp>
      <p:grpSp>
        <p:nvGrpSpPr>
          <p:cNvPr id="15" name="Group 14">
            <a:extLst>
              <a:ext uri="{FF2B5EF4-FFF2-40B4-BE49-F238E27FC236}">
                <a16:creationId xmlns:a16="http://schemas.microsoft.com/office/drawing/2014/main" id="{970B0CA8-F2A6-B7A9-0128-1A148D2A5F58}"/>
              </a:ext>
              <a:ext uri="{C183D7F6-B498-43B3-948B-1728B52AA6E4}">
                <adec:decorative xmlns:adec="http://schemas.microsoft.com/office/drawing/2017/decorative" val="1"/>
              </a:ext>
            </a:extLst>
          </p:cNvPr>
          <p:cNvGrpSpPr/>
          <p:nvPr/>
        </p:nvGrpSpPr>
        <p:grpSpPr>
          <a:xfrm>
            <a:off x="8592203" y="2118049"/>
            <a:ext cx="2636668" cy="1388630"/>
            <a:chOff x="555218" y="2118049"/>
            <a:chExt cx="2636668" cy="1388630"/>
          </a:xfrm>
        </p:grpSpPr>
        <p:sp>
          <p:nvSpPr>
            <p:cNvPr id="16" name="Round Diagonal Corner Rectangle 15">
              <a:extLst>
                <a:ext uri="{FF2B5EF4-FFF2-40B4-BE49-F238E27FC236}">
                  <a16:creationId xmlns:a16="http://schemas.microsoft.com/office/drawing/2014/main" id="{6F2129F4-F0E9-060D-8252-24B70CD46E15}"/>
                </a:ext>
              </a:extLst>
            </p:cNvPr>
            <p:cNvSpPr/>
            <p:nvPr userDrawn="1"/>
          </p:nvSpPr>
          <p:spPr>
            <a:xfrm>
              <a:off x="555218" y="2118049"/>
              <a:ext cx="2636668" cy="1388630"/>
            </a:xfrm>
            <a:prstGeom prst="round2DiagRect">
              <a:avLst>
                <a:gd name="adj1" fmla="val 0"/>
                <a:gd name="adj2" fmla="val 12805"/>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82880" rIns="182880" bIns="182880" rtlCol="0" anchor="t" anchorCtr="0"/>
            <a:lstStyle/>
            <a:p>
              <a:r>
                <a:rPr lang="en-US" sz="1400" b="1" i="1" dirty="0"/>
                <a:t>[Phase/Step Name]</a:t>
              </a:r>
            </a:p>
            <a:p>
              <a:r>
                <a:rPr lang="en-US" i="1" dirty="0">
                  <a:solidFill>
                    <a:schemeClr val="accent6">
                      <a:lumMod val="60000"/>
                      <a:lumOff val="40000"/>
                    </a:schemeClr>
                  </a:solidFill>
                </a:rPr>
                <a:t>____</a:t>
              </a:r>
              <a:endParaRPr lang="en-US" sz="1400" i="1" dirty="0">
                <a:solidFill>
                  <a:schemeClr val="accent6">
                    <a:lumMod val="60000"/>
                    <a:lumOff val="40000"/>
                  </a:schemeClr>
                </a:solidFill>
              </a:endParaRPr>
            </a:p>
            <a:p>
              <a:pPr>
                <a:lnSpc>
                  <a:spcPct val="150000"/>
                </a:lnSpc>
              </a:pPr>
              <a:r>
                <a:rPr lang="en-US" sz="1000" i="1" dirty="0">
                  <a:solidFill>
                    <a:schemeClr val="bg1"/>
                  </a:solidFill>
                </a:rPr>
                <a:t>[Insert brief description]</a:t>
              </a:r>
            </a:p>
          </p:txBody>
        </p:sp>
        <p:pic>
          <p:nvPicPr>
            <p:cNvPr id="17" name="Picture 16">
              <a:extLst>
                <a:ext uri="{FF2B5EF4-FFF2-40B4-BE49-F238E27FC236}">
                  <a16:creationId xmlns:a16="http://schemas.microsoft.com/office/drawing/2014/main" id="{C72E8F8F-9B8A-F430-263C-B54D6AA349B9}"/>
                </a:ext>
              </a:extLst>
            </p:cNvPr>
            <p:cNvPicPr>
              <a:picLocks noChangeAspect="1"/>
            </p:cNvPicPr>
            <p:nvPr userDrawn="1"/>
          </p:nvPicPr>
          <p:blipFill>
            <a:blip r:embed="rId3"/>
            <a:stretch>
              <a:fillRect/>
            </a:stretch>
          </p:blipFill>
          <p:spPr>
            <a:xfrm>
              <a:off x="2564462" y="2214814"/>
              <a:ext cx="529177" cy="529177"/>
            </a:xfrm>
            <a:prstGeom prst="rect">
              <a:avLst/>
            </a:prstGeom>
          </p:spPr>
        </p:pic>
      </p:grpSp>
      <p:grpSp>
        <p:nvGrpSpPr>
          <p:cNvPr id="28" name="Group 27">
            <a:extLst>
              <a:ext uri="{FF2B5EF4-FFF2-40B4-BE49-F238E27FC236}">
                <a16:creationId xmlns:a16="http://schemas.microsoft.com/office/drawing/2014/main" id="{1C8A4DB0-4478-8CE5-89BF-F04CE4EC303F}"/>
              </a:ext>
              <a:ext uri="{C183D7F6-B498-43B3-948B-1728B52AA6E4}">
                <adec:decorative xmlns:adec="http://schemas.microsoft.com/office/drawing/2017/decorative" val="1"/>
              </a:ext>
            </a:extLst>
          </p:cNvPr>
          <p:cNvGrpSpPr/>
          <p:nvPr/>
        </p:nvGrpSpPr>
        <p:grpSpPr>
          <a:xfrm>
            <a:off x="8961040" y="4338735"/>
            <a:ext cx="2636668" cy="1388630"/>
            <a:chOff x="8961040" y="4338735"/>
            <a:chExt cx="2636668" cy="1388630"/>
          </a:xfrm>
        </p:grpSpPr>
        <p:sp>
          <p:nvSpPr>
            <p:cNvPr id="29" name="Round Diagonal Corner Rectangle 28">
              <a:extLst>
                <a:ext uri="{FF2B5EF4-FFF2-40B4-BE49-F238E27FC236}">
                  <a16:creationId xmlns:a16="http://schemas.microsoft.com/office/drawing/2014/main" id="{EC390040-A6BB-5FB1-E5EE-C12A62DEB2DB}"/>
                </a:ext>
              </a:extLst>
            </p:cNvPr>
            <p:cNvSpPr/>
            <p:nvPr userDrawn="1"/>
          </p:nvSpPr>
          <p:spPr>
            <a:xfrm>
              <a:off x="8961040" y="4338735"/>
              <a:ext cx="2636668" cy="1388630"/>
            </a:xfrm>
            <a:prstGeom prst="round2DiagRect">
              <a:avLst>
                <a:gd name="adj1" fmla="val 0"/>
                <a:gd name="adj2" fmla="val 12805"/>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182880" rIns="182880" bIns="182880" rtlCol="0" anchor="t" anchorCtr="0"/>
            <a:lstStyle/>
            <a:p>
              <a:r>
                <a:rPr lang="en-US" sz="1400" b="1" i="1" dirty="0"/>
                <a:t>[Phase/Step Name]</a:t>
              </a:r>
            </a:p>
            <a:p>
              <a:r>
                <a:rPr lang="en-US" i="1" dirty="0">
                  <a:solidFill>
                    <a:schemeClr val="accent6">
                      <a:lumMod val="60000"/>
                      <a:lumOff val="40000"/>
                    </a:schemeClr>
                  </a:solidFill>
                </a:rPr>
                <a:t>____</a:t>
              </a:r>
              <a:endParaRPr lang="en-US" sz="1400" i="1" dirty="0">
                <a:solidFill>
                  <a:schemeClr val="accent6">
                    <a:lumMod val="60000"/>
                    <a:lumOff val="40000"/>
                  </a:schemeClr>
                </a:solidFill>
              </a:endParaRPr>
            </a:p>
            <a:p>
              <a:pPr>
                <a:lnSpc>
                  <a:spcPct val="150000"/>
                </a:lnSpc>
              </a:pPr>
              <a:r>
                <a:rPr lang="en-US" sz="1000" i="1" dirty="0">
                  <a:solidFill>
                    <a:schemeClr val="bg1"/>
                  </a:solidFill>
                </a:rPr>
                <a:t>[Insert brief description]</a:t>
              </a:r>
            </a:p>
          </p:txBody>
        </p:sp>
        <p:pic>
          <p:nvPicPr>
            <p:cNvPr id="30" name="Picture 29">
              <a:extLst>
                <a:ext uri="{FF2B5EF4-FFF2-40B4-BE49-F238E27FC236}">
                  <a16:creationId xmlns:a16="http://schemas.microsoft.com/office/drawing/2014/main" id="{68BC8085-302A-C629-A8EE-D02AA1ABEE50}"/>
                </a:ext>
              </a:extLst>
            </p:cNvPr>
            <p:cNvPicPr>
              <a:picLocks noChangeAspect="1"/>
            </p:cNvPicPr>
            <p:nvPr userDrawn="1"/>
          </p:nvPicPr>
          <p:blipFill>
            <a:blip r:embed="rId3"/>
            <a:stretch>
              <a:fillRect/>
            </a:stretch>
          </p:blipFill>
          <p:spPr>
            <a:xfrm>
              <a:off x="10986870" y="4435500"/>
              <a:ext cx="529177" cy="529177"/>
            </a:xfrm>
            <a:prstGeom prst="rect">
              <a:avLst/>
            </a:prstGeom>
          </p:spPr>
        </p:pic>
      </p:grpSp>
      <p:sp>
        <p:nvSpPr>
          <p:cNvPr id="2" name="Slide Number Placeholder 1">
            <a:extLst>
              <a:ext uri="{FF2B5EF4-FFF2-40B4-BE49-F238E27FC236}">
                <a16:creationId xmlns:a16="http://schemas.microsoft.com/office/drawing/2014/main" id="{349C4386-1FC6-1D29-2DEE-BC1F81F18B83}"/>
              </a:ext>
            </a:extLst>
          </p:cNvPr>
          <p:cNvSpPr>
            <a:spLocks noGrp="1"/>
          </p:cNvSpPr>
          <p:nvPr>
            <p:ph type="sldNum" sz="quarter" idx="12"/>
          </p:nvPr>
        </p:nvSpPr>
        <p:spPr/>
        <p:txBody>
          <a:bodyPr/>
          <a:lstStyle/>
          <a:p>
            <a:fld id="{1D726D3F-2081-8446-9ACB-F431D95CD18F}" type="slidenum">
              <a:rPr lang="en-US" smtClean="0"/>
              <a:pPr/>
              <a:t>8</a:t>
            </a:fld>
            <a:endParaRPr lang="en-US" dirty="0">
              <a:solidFill>
                <a:schemeClr val="bg1"/>
              </a:solidFill>
            </a:endParaRPr>
          </a:p>
        </p:txBody>
      </p:sp>
    </p:spTree>
    <p:extLst>
      <p:ext uri="{BB962C8B-B14F-4D97-AF65-F5344CB8AC3E}">
        <p14:creationId xmlns:p14="http://schemas.microsoft.com/office/powerpoint/2010/main" val="972630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56990-FAF2-60B5-D562-AA29FEAA625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EDCBCA8-6091-02FB-1141-CCE7EBC0F501}"/>
              </a:ext>
            </a:extLst>
          </p:cNvPr>
          <p:cNvSpPr>
            <a:spLocks noGrp="1"/>
          </p:cNvSpPr>
          <p:nvPr>
            <p:ph type="title"/>
          </p:nvPr>
        </p:nvSpPr>
        <p:spPr>
          <a:xfrm>
            <a:off x="838200" y="718457"/>
            <a:ext cx="10515600" cy="681135"/>
          </a:xfrm>
        </p:spPr>
        <p:txBody>
          <a:bodyPr>
            <a:normAutofit fontScale="90000"/>
          </a:bodyPr>
          <a:lstStyle/>
          <a:p>
            <a:r>
              <a:rPr lang="en-US" dirty="0"/>
              <a:t>Equity Lens</a:t>
            </a:r>
          </a:p>
        </p:txBody>
      </p:sp>
      <p:sp>
        <p:nvSpPr>
          <p:cNvPr id="6" name="Content Placeholder 5">
            <a:extLst>
              <a:ext uri="{FF2B5EF4-FFF2-40B4-BE49-F238E27FC236}">
                <a16:creationId xmlns:a16="http://schemas.microsoft.com/office/drawing/2014/main" id="{64E7AF19-F7CC-58B1-4052-63727B339EF1}"/>
              </a:ext>
            </a:extLst>
          </p:cNvPr>
          <p:cNvSpPr>
            <a:spLocks noGrp="1"/>
          </p:cNvSpPr>
          <p:nvPr>
            <p:ph idx="1"/>
          </p:nvPr>
        </p:nvSpPr>
        <p:spPr>
          <a:xfrm>
            <a:off x="838200" y="1512888"/>
            <a:ext cx="10515600" cy="1175843"/>
          </a:xfrm>
        </p:spPr>
        <p:txBody>
          <a:bodyPr vert="horz" lIns="91440" tIns="45720" rIns="91440" bIns="45720" rtlCol="0" anchor="t">
            <a:normAutofit/>
          </a:bodyPr>
          <a:lstStyle/>
          <a:p>
            <a:pPr marL="0" lvl="0" indent="0">
              <a:spcBef>
                <a:spcPts val="0"/>
              </a:spcBef>
              <a:buClr>
                <a:schemeClr val="dk2"/>
              </a:buClr>
              <a:buSzPts val="2400"/>
            </a:pPr>
            <a:r>
              <a:rPr lang="en-US" i="1" dirty="0"/>
              <a:t>[</a:t>
            </a:r>
            <a:r>
              <a:rPr lang="en-US" i="1" dirty="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Who participated in the research? How are their perspectives showcased throughout the presentation?</a:t>
            </a:r>
            <a:r>
              <a:rPr lang="en-US" i="1" dirty="0"/>
              <a:t>]</a:t>
            </a:r>
          </a:p>
        </p:txBody>
      </p:sp>
      <p:pic>
        <p:nvPicPr>
          <p:cNvPr id="4" name="Picture 3">
            <a:extLst>
              <a:ext uri="{FF2B5EF4-FFF2-40B4-BE49-F238E27FC236}">
                <a16:creationId xmlns:a16="http://schemas.microsoft.com/office/drawing/2014/main" id="{1E23BB18-DDA7-4058-DCF8-9A4D0087300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38199" y="2566646"/>
            <a:ext cx="927517" cy="927517"/>
          </a:xfrm>
          <a:prstGeom prst="rect">
            <a:avLst/>
          </a:prstGeom>
        </p:spPr>
      </p:pic>
      <p:pic>
        <p:nvPicPr>
          <p:cNvPr id="18" name="Picture 17" descr="Asian American/Pacific Islander Participant">
            <a:extLst>
              <a:ext uri="{FF2B5EF4-FFF2-40B4-BE49-F238E27FC236}">
                <a16:creationId xmlns:a16="http://schemas.microsoft.com/office/drawing/2014/main" id="{9E74C3F3-9E2B-DC2D-2756-EA8637C68443}"/>
              </a:ext>
            </a:extLst>
          </p:cNvPr>
          <p:cNvPicPr>
            <a:picLocks noChangeAspect="1"/>
          </p:cNvPicPr>
          <p:nvPr/>
        </p:nvPicPr>
        <p:blipFill>
          <a:blip r:embed="rId3"/>
          <a:stretch>
            <a:fillRect/>
          </a:stretch>
        </p:blipFill>
        <p:spPr>
          <a:xfrm>
            <a:off x="838199" y="3514584"/>
            <a:ext cx="4064843" cy="552622"/>
          </a:xfrm>
          <a:prstGeom prst="rect">
            <a:avLst/>
          </a:prstGeom>
        </p:spPr>
      </p:pic>
      <p:pic>
        <p:nvPicPr>
          <p:cNvPr id="8" name="Picture 7">
            <a:extLst>
              <a:ext uri="{FF2B5EF4-FFF2-40B4-BE49-F238E27FC236}">
                <a16:creationId xmlns:a16="http://schemas.microsoft.com/office/drawing/2014/main" id="{DF7EE3F9-6C15-6CF7-0206-1F851345B32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052935" y="2587067"/>
            <a:ext cx="927517" cy="927517"/>
          </a:xfrm>
          <a:prstGeom prst="rect">
            <a:avLst/>
          </a:prstGeom>
        </p:spPr>
      </p:pic>
      <p:pic>
        <p:nvPicPr>
          <p:cNvPr id="19" name="Picture 18" descr="African/African American Participant">
            <a:extLst>
              <a:ext uri="{FF2B5EF4-FFF2-40B4-BE49-F238E27FC236}">
                <a16:creationId xmlns:a16="http://schemas.microsoft.com/office/drawing/2014/main" id="{FF2114C3-0A63-FC07-74ED-A14EACC3F8CA}"/>
              </a:ext>
            </a:extLst>
          </p:cNvPr>
          <p:cNvPicPr>
            <a:picLocks noChangeAspect="1"/>
          </p:cNvPicPr>
          <p:nvPr/>
        </p:nvPicPr>
        <p:blipFill>
          <a:blip r:embed="rId5"/>
          <a:stretch>
            <a:fillRect/>
          </a:stretch>
        </p:blipFill>
        <p:spPr>
          <a:xfrm>
            <a:off x="5093182" y="3514584"/>
            <a:ext cx="3435156" cy="564168"/>
          </a:xfrm>
          <a:prstGeom prst="rect">
            <a:avLst/>
          </a:prstGeom>
        </p:spPr>
      </p:pic>
      <p:pic>
        <p:nvPicPr>
          <p:cNvPr id="3" name="Picture 2">
            <a:extLst>
              <a:ext uri="{FF2B5EF4-FFF2-40B4-BE49-F238E27FC236}">
                <a16:creationId xmlns:a16="http://schemas.microsoft.com/office/drawing/2014/main" id="{6EB7F6B9-6118-5121-2BC9-E7F616520D90}"/>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885785" y="2556713"/>
            <a:ext cx="927517" cy="927517"/>
          </a:xfrm>
          <a:prstGeom prst="rect">
            <a:avLst/>
          </a:prstGeom>
        </p:spPr>
      </p:pic>
      <p:pic>
        <p:nvPicPr>
          <p:cNvPr id="20" name="Picture 19" descr="Native American Participant">
            <a:extLst>
              <a:ext uri="{FF2B5EF4-FFF2-40B4-BE49-F238E27FC236}">
                <a16:creationId xmlns:a16="http://schemas.microsoft.com/office/drawing/2014/main" id="{964C2005-1992-8661-D648-A4CDA80CFCEF}"/>
              </a:ext>
            </a:extLst>
          </p:cNvPr>
          <p:cNvPicPr>
            <a:picLocks noChangeAspect="1"/>
          </p:cNvPicPr>
          <p:nvPr/>
        </p:nvPicPr>
        <p:blipFill>
          <a:blip r:embed="rId7"/>
          <a:stretch>
            <a:fillRect/>
          </a:stretch>
        </p:blipFill>
        <p:spPr>
          <a:xfrm>
            <a:off x="8926850" y="3514584"/>
            <a:ext cx="2633332" cy="566985"/>
          </a:xfrm>
          <a:prstGeom prst="rect">
            <a:avLst/>
          </a:prstGeom>
        </p:spPr>
      </p:pic>
      <p:pic>
        <p:nvPicPr>
          <p:cNvPr id="2" name="Picture 1">
            <a:extLst>
              <a:ext uri="{FF2B5EF4-FFF2-40B4-BE49-F238E27FC236}">
                <a16:creationId xmlns:a16="http://schemas.microsoft.com/office/drawing/2014/main" id="{7DB2B824-056C-9EBF-F5C6-E14C10FCA971}"/>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38199" y="4182964"/>
            <a:ext cx="927517" cy="927517"/>
          </a:xfrm>
          <a:prstGeom prst="rect">
            <a:avLst/>
          </a:prstGeom>
        </p:spPr>
      </p:pic>
      <p:pic>
        <p:nvPicPr>
          <p:cNvPr id="21" name="Picture 20" descr="Latinx/Hispanic American Participant">
            <a:extLst>
              <a:ext uri="{FF2B5EF4-FFF2-40B4-BE49-F238E27FC236}">
                <a16:creationId xmlns:a16="http://schemas.microsoft.com/office/drawing/2014/main" id="{C77F64A5-F919-ABB9-FB5D-5BF0242A1BDA}"/>
              </a:ext>
            </a:extLst>
          </p:cNvPr>
          <p:cNvPicPr>
            <a:picLocks noChangeAspect="1"/>
          </p:cNvPicPr>
          <p:nvPr/>
        </p:nvPicPr>
        <p:blipFill>
          <a:blip r:embed="rId9"/>
          <a:stretch>
            <a:fillRect/>
          </a:stretch>
        </p:blipFill>
        <p:spPr>
          <a:xfrm>
            <a:off x="838199" y="5156505"/>
            <a:ext cx="3458672" cy="559857"/>
          </a:xfrm>
          <a:prstGeom prst="rect">
            <a:avLst/>
          </a:prstGeom>
        </p:spPr>
      </p:pic>
      <p:pic>
        <p:nvPicPr>
          <p:cNvPr id="7" name="Picture 6">
            <a:extLst>
              <a:ext uri="{FF2B5EF4-FFF2-40B4-BE49-F238E27FC236}">
                <a16:creationId xmlns:a16="http://schemas.microsoft.com/office/drawing/2014/main" id="{7B1A2E53-DE22-5354-5C5A-BAB87A6BEE7F}"/>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5093182" y="4182964"/>
            <a:ext cx="927517" cy="927517"/>
          </a:xfrm>
          <a:prstGeom prst="rect">
            <a:avLst/>
          </a:prstGeom>
        </p:spPr>
      </p:pic>
      <p:pic>
        <p:nvPicPr>
          <p:cNvPr id="22" name="Picture 21" descr="White/Caucasian Participant">
            <a:extLst>
              <a:ext uri="{FF2B5EF4-FFF2-40B4-BE49-F238E27FC236}">
                <a16:creationId xmlns:a16="http://schemas.microsoft.com/office/drawing/2014/main" id="{1275EB84-333D-3981-99D5-8F11C6743F43}"/>
              </a:ext>
            </a:extLst>
          </p:cNvPr>
          <p:cNvPicPr>
            <a:picLocks noChangeAspect="1"/>
          </p:cNvPicPr>
          <p:nvPr/>
        </p:nvPicPr>
        <p:blipFill>
          <a:blip r:embed="rId11"/>
          <a:stretch>
            <a:fillRect/>
          </a:stretch>
        </p:blipFill>
        <p:spPr>
          <a:xfrm>
            <a:off x="5093182" y="5156506"/>
            <a:ext cx="3683000" cy="571500"/>
          </a:xfrm>
          <a:prstGeom prst="rect">
            <a:avLst/>
          </a:prstGeom>
        </p:spPr>
      </p:pic>
      <p:pic>
        <p:nvPicPr>
          <p:cNvPr id="9" name="Picture 8">
            <a:extLst>
              <a:ext uri="{FF2B5EF4-FFF2-40B4-BE49-F238E27FC236}">
                <a16:creationId xmlns:a16="http://schemas.microsoft.com/office/drawing/2014/main" id="{39019574-2E25-B59C-F97B-F9C6CF743ECE}"/>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8885785" y="4287510"/>
            <a:ext cx="825717" cy="822971"/>
          </a:xfrm>
          <a:prstGeom prst="rect">
            <a:avLst/>
          </a:prstGeom>
        </p:spPr>
      </p:pic>
      <p:grpSp>
        <p:nvGrpSpPr>
          <p:cNvPr id="36" name="Group 35" descr="Custom participant group label">
            <a:extLst>
              <a:ext uri="{FF2B5EF4-FFF2-40B4-BE49-F238E27FC236}">
                <a16:creationId xmlns:a16="http://schemas.microsoft.com/office/drawing/2014/main" id="{3424E985-0DBC-7032-0AF9-CECBA2CC3C31}"/>
              </a:ext>
              <a:ext uri="{C183D7F6-B498-43B3-948B-1728B52AA6E4}">
                <adec:decorative xmlns:adec="http://schemas.microsoft.com/office/drawing/2017/decorative" val="0"/>
              </a:ext>
            </a:extLst>
          </p:cNvPr>
          <p:cNvGrpSpPr/>
          <p:nvPr/>
        </p:nvGrpSpPr>
        <p:grpSpPr>
          <a:xfrm>
            <a:off x="8916366" y="5234232"/>
            <a:ext cx="2324776" cy="379617"/>
            <a:chOff x="5445354" y="5555244"/>
            <a:chExt cx="2393821" cy="402927"/>
          </a:xfrm>
        </p:grpSpPr>
        <p:sp>
          <p:nvSpPr>
            <p:cNvPr id="37" name="Round Diagonal Corner Rectangle 36">
              <a:extLst>
                <a:ext uri="{FF2B5EF4-FFF2-40B4-BE49-F238E27FC236}">
                  <a16:creationId xmlns:a16="http://schemas.microsoft.com/office/drawing/2014/main" id="{7EA9FA30-A845-B9F1-1BFB-D24488EFED8F}"/>
                </a:ext>
              </a:extLst>
            </p:cNvPr>
            <p:cNvSpPr/>
            <p:nvPr/>
          </p:nvSpPr>
          <p:spPr>
            <a:xfrm>
              <a:off x="5445354" y="5563556"/>
              <a:ext cx="1046574" cy="394615"/>
            </a:xfrm>
            <a:prstGeom prst="round2DiagRect">
              <a:avLst>
                <a:gd name="adj1" fmla="val 13869"/>
                <a:gd name="adj2" fmla="val 12805"/>
              </a:avLst>
            </a:prstGeom>
            <a:solidFill>
              <a:srgbClr val="DDE9F2"/>
            </a:solidFill>
            <a:ln w="158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wrap="square" lIns="91440" tIns="0" rIns="91440" bIns="45720" rtlCol="0" anchor="ctr" anchorCtr="0">
              <a:spAutoFit/>
            </a:bodyPr>
            <a:lstStyle/>
            <a:p>
              <a:pPr algn="ctr">
                <a:lnSpc>
                  <a:spcPct val="120000"/>
                </a:lnSpc>
              </a:pPr>
              <a:r>
                <a:rPr lang="en-US" sz="1700" b="1" i="1" dirty="0">
                  <a:solidFill>
                    <a:schemeClr val="tx2"/>
                  </a:solidFill>
                </a:rPr>
                <a:t>[Insert]</a:t>
              </a:r>
            </a:p>
          </p:txBody>
        </p:sp>
        <p:sp>
          <p:nvSpPr>
            <p:cNvPr id="38" name="Content Placeholder 5">
              <a:extLst>
                <a:ext uri="{FF2B5EF4-FFF2-40B4-BE49-F238E27FC236}">
                  <a16:creationId xmlns:a16="http://schemas.microsoft.com/office/drawing/2014/main" id="{64D00C3B-CD05-08B1-32D8-E450B37DBFD4}"/>
                </a:ext>
              </a:extLst>
            </p:cNvPr>
            <p:cNvSpPr txBox="1">
              <a:spLocks/>
            </p:cNvSpPr>
            <p:nvPr/>
          </p:nvSpPr>
          <p:spPr>
            <a:xfrm>
              <a:off x="6491928" y="5555244"/>
              <a:ext cx="1347247" cy="391671"/>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None/>
                <a:defRPr sz="2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None/>
                <a:defRPr sz="20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650" dirty="0"/>
                <a:t>Custom</a:t>
              </a:r>
            </a:p>
          </p:txBody>
        </p:sp>
      </p:grpSp>
      <p:sp>
        <p:nvSpPr>
          <p:cNvPr id="11" name="Slide Number Placeholder 10">
            <a:extLst>
              <a:ext uri="{FF2B5EF4-FFF2-40B4-BE49-F238E27FC236}">
                <a16:creationId xmlns:a16="http://schemas.microsoft.com/office/drawing/2014/main" id="{728AA422-9519-D8ED-B2E7-EB5F6FDD8ECB}"/>
              </a:ext>
            </a:extLst>
          </p:cNvPr>
          <p:cNvSpPr>
            <a:spLocks noGrp="1"/>
          </p:cNvSpPr>
          <p:nvPr>
            <p:ph type="sldNum" sz="quarter" idx="12"/>
          </p:nvPr>
        </p:nvSpPr>
        <p:spPr/>
        <p:txBody>
          <a:bodyPr/>
          <a:lstStyle/>
          <a:p>
            <a:fld id="{1D726D3F-2081-8446-9ACB-F431D95CD18F}" type="slidenum">
              <a:rPr lang="en-US" smtClean="0"/>
              <a:pPr/>
              <a:t>9</a:t>
            </a:fld>
            <a:endParaRPr lang="en-US" dirty="0">
              <a:solidFill>
                <a:schemeClr val="bg1"/>
              </a:solidFill>
            </a:endParaRPr>
          </a:p>
        </p:txBody>
      </p:sp>
    </p:spTree>
    <p:extLst>
      <p:ext uri="{BB962C8B-B14F-4D97-AF65-F5344CB8AC3E}">
        <p14:creationId xmlns:p14="http://schemas.microsoft.com/office/powerpoint/2010/main" val="3630076419"/>
      </p:ext>
    </p:extLst>
  </p:cSld>
  <p:clrMapOvr>
    <a:masterClrMapping/>
  </p:clrMapOvr>
</p:sld>
</file>

<file path=ppt/theme/theme1.xml><?xml version="1.0" encoding="utf-8"?>
<a:theme xmlns:a="http://schemas.openxmlformats.org/drawingml/2006/main" name="Office Theme">
  <a:themeElements>
    <a:clrScheme name="National WIC Association">
      <a:dk1>
        <a:srgbClr val="000000"/>
      </a:dk1>
      <a:lt1>
        <a:srgbClr val="FFFFFF"/>
      </a:lt1>
      <a:dk2>
        <a:srgbClr val="192851"/>
      </a:dk2>
      <a:lt2>
        <a:srgbClr val="E8E8E8"/>
      </a:lt2>
      <a:accent1>
        <a:srgbClr val="196FAD"/>
      </a:accent1>
      <a:accent2>
        <a:srgbClr val="115C4E"/>
      </a:accent2>
      <a:accent3>
        <a:srgbClr val="593E43"/>
      </a:accent3>
      <a:accent4>
        <a:srgbClr val="6B037E"/>
      </a:accent4>
      <a:accent5>
        <a:srgbClr val="A82C70"/>
      </a:accent5>
      <a:accent6>
        <a:srgbClr val="EF6E74"/>
      </a:accent6>
      <a:hlink>
        <a:srgbClr val="196FAD"/>
      </a:hlink>
      <a:folHlink>
        <a:srgbClr val="A82C7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2063</TotalTime>
  <Words>834</Words>
  <Application>Microsoft Macintosh PowerPoint</Application>
  <PresentationFormat>Widescreen</PresentationFormat>
  <Paragraphs>157</Paragraphs>
  <Slides>16</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Aptos</vt:lpstr>
      <vt:lpstr>Arial</vt:lpstr>
      <vt:lpstr>Office Theme</vt:lpstr>
      <vt:lpstr>Journey Map Template for  WIC Agencies </vt:lpstr>
      <vt:lpstr>How to Use Template</vt:lpstr>
      <vt:lpstr>How to Use Template</vt:lpstr>
      <vt:lpstr>How to Use Template</vt:lpstr>
      <vt:lpstr>Template Slides for Customization</vt:lpstr>
      <vt:lpstr>[Title of Project]</vt:lpstr>
      <vt:lpstr>Project Background</vt:lpstr>
      <vt:lpstr>[Key Steps/Phases of the Journey Map]</vt:lpstr>
      <vt:lpstr>Equity Lens</vt:lpstr>
      <vt:lpstr>[Phase/Step Name]</vt:lpstr>
      <vt:lpstr>[Phase/Step Name]</vt:lpstr>
      <vt:lpstr>[Phase/Step Name]</vt:lpstr>
      <vt:lpstr>[Phase/Step Name]</vt:lpstr>
      <vt:lpstr>[Phase/Step Name]</vt:lpstr>
      <vt:lpstr>[Phase/Step Name]</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Joey Shephard</dc:creator>
  <cp:lastModifiedBy>Joey Shephard</cp:lastModifiedBy>
  <cp:revision>47</cp:revision>
  <dcterms:created xsi:type="dcterms:W3CDTF">2026-05-03T12:14:46Z</dcterms:created>
  <dcterms:modified xsi:type="dcterms:W3CDTF">2026-06-16T13:00:36Z</dcterms:modified>
</cp:coreProperties>
</file>