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5" r:id="rId1"/>
  </p:sldMasterIdLst>
  <p:notesMasterIdLst>
    <p:notesMasterId r:id="rId6"/>
  </p:notesMasterIdLst>
  <p:handoutMasterIdLst>
    <p:handoutMasterId r:id="rId7"/>
  </p:handoutMasterIdLst>
  <p:sldIdLst>
    <p:sldId id="258" r:id="rId2"/>
    <p:sldId id="571" r:id="rId3"/>
    <p:sldId id="268" r:id="rId4"/>
    <p:sldId id="575" r:id="rId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grodsky@ideas42.org" initials="d" lastIdx="23" clrIdx="0">
    <p:extLst>
      <p:ext uri="{19B8F6BF-5375-455C-9EA6-DF929625EA0E}">
        <p15:presenceInfo xmlns:p15="http://schemas.microsoft.com/office/powerpoint/2012/main" userId="58741387d464560a" providerId="Windows Live"/>
      </p:ext>
    </p:extLst>
  </p:cmAuthor>
  <p:cmAuthor id="2" name="Anthony Barrows" initials="AB" lastIdx="12" clrIdx="1">
    <p:extLst>
      <p:ext uri="{19B8F6BF-5375-455C-9EA6-DF929625EA0E}">
        <p15:presenceInfo xmlns:p15="http://schemas.microsoft.com/office/powerpoint/2012/main" userId="Anthony Barr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93942"/>
    <a:srgbClr val="7CAE3B"/>
    <a:srgbClr val="FFFFFF"/>
    <a:srgbClr val="E4E4E4"/>
    <a:srgbClr val="346974"/>
    <a:srgbClr val="4E4D4E"/>
    <a:srgbClr val="87C3CB"/>
    <a:srgbClr val="3C6B7E"/>
    <a:srgbClr val="3C6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84" autoAdjust="0"/>
    <p:restoredTop sz="65193" autoAdjust="0"/>
  </p:normalViewPr>
  <p:slideViewPr>
    <p:cSldViewPr snapToGrid="0">
      <p:cViewPr varScale="1">
        <p:scale>
          <a:sx n="95" d="100"/>
          <a:sy n="95" d="100"/>
        </p:scale>
        <p:origin x="966" y="78"/>
      </p:cViewPr>
      <p:guideLst>
        <p:guide orient="horz" pos="2160"/>
        <p:guide pos="2880"/>
        <p:guide orient="horz" pos="1620"/>
      </p:guideLst>
    </p:cSldViewPr>
  </p:slideViewPr>
  <p:outlineViewPr>
    <p:cViewPr>
      <p:scale>
        <a:sx n="33" d="100"/>
        <a:sy n="33" d="100"/>
      </p:scale>
      <p:origin x="0" y="0"/>
    </p:cViewPr>
  </p:outlineViewPr>
  <p:notesTextViewPr>
    <p:cViewPr>
      <p:scale>
        <a:sx n="85" d="100"/>
        <a:sy n="85" d="100"/>
      </p:scale>
      <p:origin x="0" y="0"/>
    </p:cViewPr>
  </p:notesTextViewPr>
  <p:sorterViewPr>
    <p:cViewPr varScale="1">
      <p:scale>
        <a:sx n="1" d="1"/>
        <a:sy n="1" d="1"/>
      </p:scale>
      <p:origin x="0" y="0"/>
    </p:cViewPr>
  </p:sorterViewPr>
  <p:notesViewPr>
    <p:cSldViewPr snapToGrid="0">
      <p:cViewPr varScale="1">
        <p:scale>
          <a:sx n="154" d="100"/>
          <a:sy n="154" d="100"/>
        </p:scale>
        <p:origin x="-536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7729" y="57729"/>
            <a:ext cx="2971800" cy="457200"/>
          </a:xfrm>
          <a:prstGeom prst="rect">
            <a:avLst/>
          </a:prstGeom>
        </p:spPr>
        <p:txBody>
          <a:bodyPr vert="horz" lIns="91440" tIns="45720" rIns="91440" bIns="45720" rtlCol="0"/>
          <a:lstStyle>
            <a:lvl1pPr algn="l">
              <a:defRPr sz="1200"/>
            </a:lvl1pPr>
          </a:lstStyle>
          <a:p>
            <a:endParaRPr lang="en-US" b="1" dirty="0">
              <a:solidFill>
                <a:srgbClr val="346974"/>
              </a:solidFill>
              <a:latin typeface="+mj-lt"/>
              <a:cs typeface="Corbel"/>
            </a:endParaRPr>
          </a:p>
        </p:txBody>
      </p:sp>
      <p:sp>
        <p:nvSpPr>
          <p:cNvPr id="3" name="Date Placeholder 2"/>
          <p:cNvSpPr>
            <a:spLocks noGrp="1"/>
          </p:cNvSpPr>
          <p:nvPr>
            <p:ph type="dt" sz="quarter" idx="1"/>
          </p:nvPr>
        </p:nvSpPr>
        <p:spPr>
          <a:xfrm>
            <a:off x="57729" y="356290"/>
            <a:ext cx="2897633" cy="286985"/>
          </a:xfrm>
          <a:prstGeom prst="rect">
            <a:avLst/>
          </a:prstGeom>
        </p:spPr>
        <p:txBody>
          <a:bodyPr vert="horz" lIns="91440" tIns="45720" rIns="91440" bIns="45720" rtlCol="0"/>
          <a:lstStyle>
            <a:lvl1pPr algn="r">
              <a:defRPr sz="1200"/>
            </a:lvl1pPr>
          </a:lstStyle>
          <a:p>
            <a:pPr algn="l"/>
            <a:fld id="{37297242-1309-1F45-AEF0-080F357AF517}" type="datetimeFigureOut">
              <a:rPr lang="en-US" sz="1000" smtClean="0">
                <a:solidFill>
                  <a:srgbClr val="4E4D4E"/>
                </a:solidFill>
                <a:cs typeface="Corbel"/>
              </a:rPr>
              <a:pPr algn="l"/>
              <a:t>3/14/2019</a:t>
            </a:fld>
            <a:endParaRPr lang="en-US" sz="1000" dirty="0">
              <a:solidFill>
                <a:srgbClr val="4E4D4E"/>
              </a:solidFill>
              <a:cs typeface="Corbel"/>
            </a:endParaRPr>
          </a:p>
        </p:txBody>
      </p:sp>
      <p:sp>
        <p:nvSpPr>
          <p:cNvPr id="4" name="Footer Placeholder 3"/>
          <p:cNvSpPr>
            <a:spLocks noGrp="1"/>
          </p:cNvSpPr>
          <p:nvPr>
            <p:ph type="ftr" sz="quarter" idx="2"/>
          </p:nvPr>
        </p:nvSpPr>
        <p:spPr>
          <a:xfrm>
            <a:off x="0" y="8514259"/>
            <a:ext cx="2971800" cy="457200"/>
          </a:xfrm>
          <a:prstGeom prst="rect">
            <a:avLst/>
          </a:prstGeom>
        </p:spPr>
        <p:txBody>
          <a:bodyPr vert="horz" lIns="91440" tIns="45720" rIns="91440" bIns="45720" rtlCol="0" anchor="b"/>
          <a:lstStyle>
            <a:lvl1pPr algn="l">
              <a:defRPr sz="1200"/>
            </a:lvl1pPr>
          </a:lstStyle>
          <a:p>
            <a:endParaRPr lang="en-US" sz="800" dirty="0">
              <a:solidFill>
                <a:srgbClr val="4E4D4E"/>
              </a:solidFill>
              <a:cs typeface="Corbel"/>
            </a:endParaRPr>
          </a:p>
        </p:txBody>
      </p:sp>
      <p:sp>
        <p:nvSpPr>
          <p:cNvPr id="5" name="Slide Number Placeholder 4"/>
          <p:cNvSpPr>
            <a:spLocks noGrp="1"/>
          </p:cNvSpPr>
          <p:nvPr>
            <p:ph type="sldNum" sz="quarter" idx="3"/>
          </p:nvPr>
        </p:nvSpPr>
        <p:spPr>
          <a:xfrm>
            <a:off x="3884613" y="8514259"/>
            <a:ext cx="2971800" cy="457200"/>
          </a:xfrm>
          <a:prstGeom prst="rect">
            <a:avLst/>
          </a:prstGeom>
        </p:spPr>
        <p:txBody>
          <a:bodyPr vert="horz" lIns="91440" tIns="45720" rIns="91440" bIns="45720" rtlCol="0" anchor="b"/>
          <a:lstStyle>
            <a:lvl1pPr algn="r">
              <a:defRPr sz="1200"/>
            </a:lvl1pPr>
          </a:lstStyle>
          <a:p>
            <a:fld id="{1E35194F-F9CC-7A42-9A5F-446FC0DDE713}" type="slidenum">
              <a:rPr lang="en-US" sz="800" smtClean="0">
                <a:solidFill>
                  <a:srgbClr val="4E4D4E"/>
                </a:solidFill>
                <a:cs typeface="Corbel"/>
              </a:rPr>
              <a:t>‹#›</a:t>
            </a:fld>
            <a:endParaRPr lang="en-US" sz="800">
              <a:solidFill>
                <a:srgbClr val="4E4D4E"/>
              </a:solidFill>
              <a:cs typeface="Corbel"/>
            </a:endParaRPr>
          </a:p>
        </p:txBody>
      </p:sp>
      <p:sp>
        <p:nvSpPr>
          <p:cNvPr id="7" name="Rectangle 6"/>
          <p:cNvSpPr/>
          <p:nvPr/>
        </p:nvSpPr>
        <p:spPr bwMode="black">
          <a:xfrm flipV="1">
            <a:off x="93578" y="9016014"/>
            <a:ext cx="6670843" cy="47774"/>
          </a:xfrm>
          <a:prstGeom prst="rect">
            <a:avLst/>
          </a:prstGeom>
          <a:solidFill>
            <a:srgbClr val="7CA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0" name="Rectangle 9"/>
          <p:cNvSpPr/>
          <p:nvPr/>
        </p:nvSpPr>
        <p:spPr bwMode="black">
          <a:xfrm flipV="1">
            <a:off x="6283870" y="9016016"/>
            <a:ext cx="480551" cy="49607"/>
          </a:xfrm>
          <a:prstGeom prst="rect">
            <a:avLst/>
          </a:prstGeom>
          <a:solidFill>
            <a:srgbClr val="4E4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1" name="Rectangle 10"/>
          <p:cNvSpPr/>
          <p:nvPr/>
        </p:nvSpPr>
        <p:spPr bwMode="black">
          <a:xfrm flipV="1">
            <a:off x="93579" y="9016014"/>
            <a:ext cx="150590" cy="45719"/>
          </a:xfrm>
          <a:prstGeom prst="rect">
            <a:avLst/>
          </a:prstGeom>
          <a:solidFill>
            <a:srgbClr val="34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12" name="Group 4"/>
          <p:cNvGrpSpPr>
            <a:grpSpLocks noChangeAspect="1"/>
          </p:cNvGrpSpPr>
          <p:nvPr/>
        </p:nvGrpSpPr>
        <p:grpSpPr bwMode="gray">
          <a:xfrm>
            <a:off x="6107892" y="192165"/>
            <a:ext cx="549564" cy="265176"/>
            <a:chOff x="-794" y="-76"/>
            <a:chExt cx="9268" cy="4472"/>
          </a:xfrm>
        </p:grpSpPr>
        <p:sp>
          <p:nvSpPr>
            <p:cNvPr id="13"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266724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eader Placeholder 1"/>
          <p:cNvSpPr>
            <a:spLocks noGrp="1"/>
          </p:cNvSpPr>
          <p:nvPr>
            <p:ph type="hdr" sz="quarter"/>
          </p:nvPr>
        </p:nvSpPr>
        <p:spPr>
          <a:xfrm>
            <a:off x="57729" y="57729"/>
            <a:ext cx="2971800" cy="457200"/>
          </a:xfrm>
          <a:prstGeom prst="rect">
            <a:avLst/>
          </a:prstGeom>
        </p:spPr>
        <p:txBody>
          <a:bodyPr vert="horz" lIns="91440" tIns="45720" rIns="91440" bIns="45720" rtlCol="0"/>
          <a:lstStyle>
            <a:lvl1pPr algn="l">
              <a:defRPr sz="1200">
                <a:latin typeface="+mj-lt"/>
              </a:defRPr>
            </a:lvl1pPr>
          </a:lstStyle>
          <a:p>
            <a:endParaRPr lang="en-US" b="1" dirty="0">
              <a:solidFill>
                <a:srgbClr val="346974"/>
              </a:solidFill>
              <a:cs typeface="Corbel"/>
            </a:endParaRPr>
          </a:p>
        </p:txBody>
      </p:sp>
      <p:sp>
        <p:nvSpPr>
          <p:cNvPr id="9" name="Date Placeholder 2"/>
          <p:cNvSpPr>
            <a:spLocks noGrp="1"/>
          </p:cNvSpPr>
          <p:nvPr>
            <p:ph type="dt" sz="quarter" idx="1"/>
          </p:nvPr>
        </p:nvSpPr>
        <p:spPr>
          <a:xfrm>
            <a:off x="57729" y="356290"/>
            <a:ext cx="2897633" cy="286985"/>
          </a:xfrm>
          <a:prstGeom prst="rect">
            <a:avLst/>
          </a:prstGeom>
        </p:spPr>
        <p:txBody>
          <a:bodyPr vert="horz" lIns="91440" tIns="45720" rIns="91440" bIns="45720" rtlCol="0"/>
          <a:lstStyle>
            <a:lvl1pPr algn="r">
              <a:defRPr sz="1200">
                <a:latin typeface="+mn-lt"/>
              </a:defRPr>
            </a:lvl1pPr>
          </a:lstStyle>
          <a:p>
            <a:pPr algn="l"/>
            <a:fld id="{37297242-1309-1F45-AEF0-080F357AF517}" type="datetimeFigureOut">
              <a:rPr lang="en-US" sz="1000" smtClean="0">
                <a:solidFill>
                  <a:srgbClr val="4E4D4E"/>
                </a:solidFill>
                <a:cs typeface="Corbel"/>
              </a:rPr>
              <a:pPr algn="l"/>
              <a:t>3/14/2019</a:t>
            </a:fld>
            <a:endParaRPr lang="en-US" sz="1000" dirty="0">
              <a:solidFill>
                <a:srgbClr val="4E4D4E"/>
              </a:solidFill>
              <a:cs typeface="Corbel"/>
            </a:endParaRPr>
          </a:p>
        </p:txBody>
      </p:sp>
      <p:sp>
        <p:nvSpPr>
          <p:cNvPr id="10" name="Footer Placeholder 3"/>
          <p:cNvSpPr>
            <a:spLocks noGrp="1"/>
          </p:cNvSpPr>
          <p:nvPr>
            <p:ph type="ftr" sz="quarter" idx="4"/>
          </p:nvPr>
        </p:nvSpPr>
        <p:spPr>
          <a:xfrm>
            <a:off x="0" y="8514259"/>
            <a:ext cx="2971800" cy="457200"/>
          </a:xfrm>
          <a:prstGeom prst="rect">
            <a:avLst/>
          </a:prstGeom>
        </p:spPr>
        <p:txBody>
          <a:bodyPr vert="horz" lIns="91440" tIns="45720" rIns="91440" bIns="45720" rtlCol="0" anchor="b"/>
          <a:lstStyle>
            <a:lvl1pPr algn="l">
              <a:defRPr sz="1200">
                <a:latin typeface="+mn-lt"/>
              </a:defRPr>
            </a:lvl1pPr>
          </a:lstStyle>
          <a:p>
            <a:endParaRPr lang="en-US" sz="800" dirty="0">
              <a:solidFill>
                <a:srgbClr val="4E4D4E"/>
              </a:solidFill>
              <a:cs typeface="Corbel"/>
            </a:endParaRPr>
          </a:p>
        </p:txBody>
      </p:sp>
      <p:sp>
        <p:nvSpPr>
          <p:cNvPr id="11" name="Slide Number Placeholder 4"/>
          <p:cNvSpPr>
            <a:spLocks noGrp="1"/>
          </p:cNvSpPr>
          <p:nvPr>
            <p:ph type="sldNum" sz="quarter" idx="5"/>
          </p:nvPr>
        </p:nvSpPr>
        <p:spPr>
          <a:xfrm>
            <a:off x="3884613" y="8514259"/>
            <a:ext cx="2971800" cy="457200"/>
          </a:xfrm>
          <a:prstGeom prst="rect">
            <a:avLst/>
          </a:prstGeom>
        </p:spPr>
        <p:txBody>
          <a:bodyPr vert="horz" lIns="91440" tIns="45720" rIns="91440" bIns="45720" rtlCol="0" anchor="b"/>
          <a:lstStyle>
            <a:lvl1pPr algn="r">
              <a:defRPr sz="1200">
                <a:latin typeface="+mn-lt"/>
              </a:defRPr>
            </a:lvl1pPr>
          </a:lstStyle>
          <a:p>
            <a:fld id="{1E35194F-F9CC-7A42-9A5F-446FC0DDE713}" type="slidenum">
              <a:rPr lang="en-US" sz="800" smtClean="0">
                <a:solidFill>
                  <a:srgbClr val="4E4D4E"/>
                </a:solidFill>
                <a:cs typeface="Corbel"/>
              </a:rPr>
              <a:pPr/>
              <a:t>‹#›</a:t>
            </a:fld>
            <a:endParaRPr lang="en-US" sz="800" dirty="0">
              <a:solidFill>
                <a:srgbClr val="4E4D4E"/>
              </a:solidFill>
              <a:cs typeface="Corbel"/>
            </a:endParaRPr>
          </a:p>
        </p:txBody>
      </p:sp>
      <p:sp>
        <p:nvSpPr>
          <p:cNvPr id="12" name="Rectangle 11"/>
          <p:cNvSpPr/>
          <p:nvPr/>
        </p:nvSpPr>
        <p:spPr bwMode="black">
          <a:xfrm flipV="1">
            <a:off x="93578" y="9016014"/>
            <a:ext cx="6670843" cy="47774"/>
          </a:xfrm>
          <a:prstGeom prst="rect">
            <a:avLst/>
          </a:prstGeom>
          <a:solidFill>
            <a:srgbClr val="7CA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3" name="Rectangle 12"/>
          <p:cNvSpPr/>
          <p:nvPr/>
        </p:nvSpPr>
        <p:spPr bwMode="black">
          <a:xfrm flipV="1">
            <a:off x="6283870" y="9016016"/>
            <a:ext cx="480551" cy="49607"/>
          </a:xfrm>
          <a:prstGeom prst="rect">
            <a:avLst/>
          </a:prstGeom>
          <a:solidFill>
            <a:srgbClr val="4E4D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4" name="Rectangle 13"/>
          <p:cNvSpPr/>
          <p:nvPr/>
        </p:nvSpPr>
        <p:spPr bwMode="black">
          <a:xfrm flipV="1">
            <a:off x="93579" y="9016014"/>
            <a:ext cx="150590" cy="45719"/>
          </a:xfrm>
          <a:prstGeom prst="rect">
            <a:avLst/>
          </a:prstGeom>
          <a:solidFill>
            <a:srgbClr val="346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15" name="Group 4"/>
          <p:cNvGrpSpPr>
            <a:grpSpLocks noChangeAspect="1"/>
          </p:cNvGrpSpPr>
          <p:nvPr/>
        </p:nvGrpSpPr>
        <p:grpSpPr bwMode="gray">
          <a:xfrm>
            <a:off x="6107892" y="192165"/>
            <a:ext cx="549564" cy="265176"/>
            <a:chOff x="-794" y="-76"/>
            <a:chExt cx="9268" cy="4472"/>
          </a:xfrm>
        </p:grpSpPr>
        <p:sp>
          <p:nvSpPr>
            <p:cNvPr id="16"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2628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Corbel"/>
      </a:defRPr>
    </a:lvl1pPr>
    <a:lvl2pPr marL="396875" indent="-171450" algn="l" defTabSz="914400" rtl="0" eaLnBrk="1" latinLnBrk="0" hangingPunct="1">
      <a:buFont typeface="Arial" panose="020B0604020202020204" pitchFamily="34" charset="0"/>
      <a:buChar char="•"/>
      <a:tabLst/>
      <a:defRPr sz="1200" kern="1200">
        <a:solidFill>
          <a:schemeClr val="tx1"/>
        </a:solidFill>
        <a:latin typeface="+mn-lt"/>
        <a:ea typeface="+mn-ea"/>
        <a:cs typeface="Corbel"/>
      </a:defRPr>
    </a:lvl2pPr>
    <a:lvl3pPr marL="914400" algn="l" defTabSz="914400" rtl="0" eaLnBrk="1" latinLnBrk="0" hangingPunct="1">
      <a:defRPr sz="1200" kern="1200">
        <a:solidFill>
          <a:schemeClr val="tx1"/>
        </a:solidFill>
        <a:latin typeface="+mn-lt"/>
        <a:ea typeface="+mn-ea"/>
        <a:cs typeface="Corbel"/>
      </a:defRPr>
    </a:lvl3pPr>
    <a:lvl4pPr marL="1371600" algn="l" defTabSz="914400" rtl="0" eaLnBrk="1" latinLnBrk="0" hangingPunct="1">
      <a:defRPr sz="1200" kern="1200">
        <a:solidFill>
          <a:schemeClr val="tx1"/>
        </a:solidFill>
        <a:latin typeface="+mn-lt"/>
        <a:ea typeface="+mn-ea"/>
        <a:cs typeface="Corbel"/>
      </a:defRPr>
    </a:lvl4pPr>
    <a:lvl5pPr marL="1828800" algn="l" defTabSz="914400" rtl="0" eaLnBrk="1" latinLnBrk="0" hangingPunct="1">
      <a:defRPr sz="1200" kern="1200">
        <a:solidFill>
          <a:schemeClr val="tx1"/>
        </a:solidFill>
        <a:latin typeface="+mn-lt"/>
        <a:ea typeface="+mn-ea"/>
        <a:cs typeface="Corbe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aseline="0" dirty="0" smtClean="0"/>
              <a:t>My name is Antonia </a:t>
            </a:r>
            <a:r>
              <a:rPr lang="en-US" baseline="0" dirty="0" err="1" smtClean="0"/>
              <a:t>Vioante</a:t>
            </a:r>
            <a:r>
              <a:rPr lang="en-US" baseline="0" dirty="0" smtClean="0"/>
              <a:t> and I’m an Associate at ideas42</a:t>
            </a:r>
          </a:p>
          <a:p>
            <a:pPr marL="171450" indent="-171450">
              <a:buFontTx/>
              <a:buChar char="-"/>
            </a:pPr>
            <a:r>
              <a:rPr lang="en-US" baseline="0" dirty="0" smtClean="0"/>
              <a:t>Going to give you a quick intro to ideas42 and behavioral science and then introduce a few insights we learned about the shopping experience.</a:t>
            </a:r>
          </a:p>
          <a:p>
            <a:pPr marL="171450" indent="-171450">
              <a:buFontTx/>
              <a:buChar char="-"/>
            </a:pPr>
            <a:r>
              <a:rPr lang="en-US" baseline="0" dirty="0" smtClean="0"/>
              <a:t>First, what is ideas42?</a:t>
            </a:r>
          </a:p>
        </p:txBody>
      </p:sp>
      <p:sp>
        <p:nvSpPr>
          <p:cNvPr id="4" name="Slide Number Placeholder 3"/>
          <p:cNvSpPr>
            <a:spLocks noGrp="1"/>
          </p:cNvSpPr>
          <p:nvPr>
            <p:ph type="sldNum" sz="quarter" idx="10"/>
          </p:nvPr>
        </p:nvSpPr>
        <p:spPr/>
        <p:txBody>
          <a:bodyPr/>
          <a:lstStyle/>
          <a:p>
            <a:fld id="{1E35194F-F9CC-7A42-9A5F-446FC0DDE713}" type="slidenum">
              <a:rPr lang="en-US" sz="800" smtClean="0">
                <a:solidFill>
                  <a:srgbClr val="4E4D4E"/>
                </a:solidFill>
                <a:cs typeface="Corbel"/>
              </a:rPr>
              <a:pPr/>
              <a:t>1</a:t>
            </a:fld>
            <a:endParaRPr lang="en-US" sz="800" dirty="0">
              <a:solidFill>
                <a:srgbClr val="4E4D4E"/>
              </a:solidFill>
              <a:cs typeface="Corbel"/>
            </a:endParaRPr>
          </a:p>
        </p:txBody>
      </p:sp>
    </p:spTree>
    <p:extLst>
      <p:ext uri="{BB962C8B-B14F-4D97-AF65-F5344CB8AC3E}">
        <p14:creationId xmlns:p14="http://schemas.microsoft.com/office/powerpoint/2010/main" val="2233307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a:p>
            <a:pPr marL="171450" indent="-171450">
              <a:buFontTx/>
              <a:buChar char="-"/>
            </a:pPr>
            <a:r>
              <a:rPr lang="en-US" baseline="0" dirty="0" smtClean="0"/>
              <a:t>Ideas42 is a non-profit that….</a:t>
            </a:r>
          </a:p>
          <a:p>
            <a:pPr marL="171450" indent="-171450">
              <a:buFontTx/>
              <a:buChar char="-"/>
            </a:pPr>
            <a:r>
              <a:rPr lang="en-US" baseline="0" dirty="0" smtClean="0"/>
              <a:t>I’ve been lucky to have been working on a project in WIC for almost 3 years now</a:t>
            </a:r>
          </a:p>
          <a:p>
            <a:pPr marL="171450" indent="-171450">
              <a:buFontTx/>
              <a:buChar char="-"/>
            </a:pPr>
            <a:r>
              <a:rPr lang="en-US" baseline="0" dirty="0" smtClean="0"/>
              <a:t>Most recently working on a project focusing on retention</a:t>
            </a:r>
          </a:p>
          <a:p>
            <a:pPr marL="171450" indent="-171450">
              <a:buFontTx/>
              <a:buChar char="-"/>
            </a:pPr>
            <a:r>
              <a:rPr lang="en-US" baseline="0" dirty="0" smtClean="0"/>
              <a:t>But before that did research to learn more about how behavioral science could be used to improve the WIC experience, from enrollment to drop out</a:t>
            </a:r>
          </a:p>
          <a:p>
            <a:pPr marL="171450" indent="-171450">
              <a:buFontTx/>
              <a:buChar char="-"/>
            </a:pPr>
            <a:r>
              <a:rPr lang="en-US" baseline="0" dirty="0" smtClean="0"/>
              <a:t>We focused on San Jose, CA as a case study and talked with current and past participants as well as WIC staff – which culminated with a white paper </a:t>
            </a:r>
          </a:p>
          <a:p>
            <a:pPr marL="171450" indent="-171450">
              <a:buFontTx/>
              <a:buChar char="-"/>
            </a:pPr>
            <a:r>
              <a:rPr lang="en-US" baseline="0" dirty="0" smtClean="0"/>
              <a:t>During that time we learned a lot about </a:t>
            </a:r>
            <a:r>
              <a:rPr lang="en-US" baseline="0" dirty="0" err="1" smtClean="0"/>
              <a:t>partcipants</a:t>
            </a:r>
            <a:r>
              <a:rPr lang="en-US" baseline="0" dirty="0" smtClean="0"/>
              <a:t>’ perceptions of the shopping experience</a:t>
            </a:r>
          </a:p>
          <a:p>
            <a:pPr marL="171450" indent="-171450">
              <a:buFontTx/>
              <a:buChar char="-"/>
            </a:pPr>
            <a:r>
              <a:rPr lang="en-US" baseline="0" dirty="0" smtClean="0"/>
              <a:t>Will go into those in a second, but first want to introduce one key theme from behavioral science with an example</a:t>
            </a:r>
          </a:p>
        </p:txBody>
      </p:sp>
      <p:sp>
        <p:nvSpPr>
          <p:cNvPr id="4" name="Slide Number Placeholder 3"/>
          <p:cNvSpPr>
            <a:spLocks noGrp="1"/>
          </p:cNvSpPr>
          <p:nvPr>
            <p:ph type="sldNum" sz="quarter" idx="10"/>
          </p:nvPr>
        </p:nvSpPr>
        <p:spPr/>
        <p:txBody>
          <a:bodyPr/>
          <a:lstStyle/>
          <a:p>
            <a:fld id="{1E35194F-F9CC-7A42-9A5F-446FC0DDE713}" type="slidenum">
              <a:rPr lang="en-US" sz="800" smtClean="0">
                <a:solidFill>
                  <a:srgbClr val="4E4D4E"/>
                </a:solidFill>
                <a:cs typeface="Corbel"/>
              </a:rPr>
              <a:pPr/>
              <a:t>2</a:t>
            </a:fld>
            <a:endParaRPr lang="en-US" sz="800" dirty="0">
              <a:solidFill>
                <a:srgbClr val="4E4D4E"/>
              </a:solidFill>
              <a:cs typeface="Corbel"/>
            </a:endParaRPr>
          </a:p>
        </p:txBody>
      </p:sp>
    </p:spTree>
    <p:extLst>
      <p:ext uri="{BB962C8B-B14F-4D97-AF65-F5344CB8AC3E}">
        <p14:creationId xmlns:p14="http://schemas.microsoft.com/office/powerpoint/2010/main" val="221420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example requires audience participation.</a:t>
            </a:r>
            <a:r>
              <a:rPr lang="en-US" baseline="0" dirty="0" smtClean="0"/>
              <a:t> </a:t>
            </a:r>
          </a:p>
          <a:p>
            <a:pPr marL="171450" indent="-171450">
              <a:buFontTx/>
              <a:buChar char="-"/>
            </a:pPr>
            <a:r>
              <a:rPr lang="en-US" dirty="0" smtClean="0"/>
              <a:t>Imagine you’re driving your car</a:t>
            </a:r>
            <a:r>
              <a:rPr lang="en-US" baseline="0" dirty="0" smtClean="0"/>
              <a:t> down Mass. Ave. and the stop light turns red and you pump your breaks and stop before the cross walk.</a:t>
            </a:r>
          </a:p>
          <a:p>
            <a:pPr marL="171450" indent="-171450">
              <a:buFontTx/>
              <a:buChar char="-"/>
            </a:pPr>
            <a:r>
              <a:rPr lang="en-US" baseline="0" dirty="0" smtClean="0"/>
              <a:t>But a car next to you whips right through the light.</a:t>
            </a:r>
            <a:endParaRPr lang="en-US" dirty="0" smtClean="0"/>
          </a:p>
          <a:p>
            <a:pPr marL="171450" indent="-171450">
              <a:buFontTx/>
              <a:buChar char="-"/>
            </a:pPr>
            <a:r>
              <a:rPr lang="en-US" dirty="0" smtClean="0"/>
              <a:t>What might you think</a:t>
            </a:r>
            <a:r>
              <a:rPr lang="en-US" baseline="0" dirty="0" smtClean="0"/>
              <a:t> about the driver behind the wheel?</a:t>
            </a:r>
          </a:p>
          <a:p>
            <a:pPr marL="171450" indent="-171450">
              <a:buFontTx/>
              <a:buChar char="-"/>
            </a:pPr>
            <a:r>
              <a:rPr lang="en-US" baseline="0" dirty="0" smtClean="0"/>
              <a:t>Common answers: Inpatient, rude, reckless….</a:t>
            </a:r>
          </a:p>
          <a:p>
            <a:pPr marL="171450" indent="-171450">
              <a:buFontTx/>
              <a:buChar char="-"/>
            </a:pPr>
            <a:r>
              <a:rPr lang="en-US" baseline="0" dirty="0" smtClean="0"/>
              <a:t>When you ask people this, they pretty consistently come up personal traits like this.</a:t>
            </a:r>
          </a:p>
          <a:p>
            <a:pPr marL="171450" indent="-171450">
              <a:buFontTx/>
              <a:buChar char="-"/>
            </a:pPr>
            <a:r>
              <a:rPr lang="en-US" baseline="0" dirty="0" smtClean="0"/>
              <a:t>What they typically don’t come up with is situational factors….like that the driver might have someone with a medical emergency in the back seat.</a:t>
            </a:r>
          </a:p>
          <a:p>
            <a:pPr marL="171450" indent="-171450">
              <a:buFontTx/>
              <a:buChar char="-"/>
            </a:pPr>
            <a:r>
              <a:rPr lang="en-US" baseline="0" dirty="0" smtClean="0"/>
              <a:t>This tendency to assume that any given decision or action people make is because of their personality, rather than the situation they are in, has been well documented by behavioral scientists </a:t>
            </a:r>
          </a:p>
          <a:p>
            <a:pPr marL="171450" indent="-171450">
              <a:buFontTx/>
              <a:buChar char="-"/>
            </a:pPr>
            <a:r>
              <a:rPr lang="en-US" baseline="0" dirty="0" smtClean="0"/>
              <a:t>It’s called fundamental attribution error. The key insight here is that we systematically under-estimate the power of the situation, even </a:t>
            </a:r>
            <a:r>
              <a:rPr lang="en-US" baseline="0" dirty="0" err="1" smtClean="0"/>
              <a:t>tho</a:t>
            </a:r>
            <a:r>
              <a:rPr lang="en-US" baseline="0" dirty="0" smtClean="0"/>
              <a:t> it can be the key driver in a lot of decisions and actions people make </a:t>
            </a:r>
          </a:p>
          <a:p>
            <a:pPr marL="171450" indent="-171450">
              <a:buFontTx/>
              <a:buChar char="-"/>
            </a:pPr>
            <a:r>
              <a:rPr lang="en-US" baseline="0" dirty="0" smtClean="0"/>
              <a:t>At ideas42, we use this insight and others from </a:t>
            </a:r>
            <a:r>
              <a:rPr lang="en-US" baseline="0" dirty="0" err="1" smtClean="0"/>
              <a:t>bsci</a:t>
            </a:r>
            <a:r>
              <a:rPr lang="en-US" baseline="0" dirty="0" smtClean="0"/>
              <a:t> lens to identify instances when people have intentions to do something, like redeem all of the foods on their WIC voucher or participate in WIC until they are no longer eligible, but don’t follow through in part </a:t>
            </a:r>
            <a:r>
              <a:rPr lang="en-US" baseline="0" dirty="0" err="1" smtClean="0"/>
              <a:t>bc</a:t>
            </a:r>
            <a:r>
              <a:rPr lang="en-US" baseline="0" dirty="0" smtClean="0"/>
              <a:t> features of the situation getting in the way </a:t>
            </a:r>
          </a:p>
          <a:p>
            <a:pPr marL="171450" indent="-171450">
              <a:buFontTx/>
              <a:buChar char="-"/>
            </a:pPr>
            <a:r>
              <a:rPr lang="en-US" baseline="0" dirty="0" smtClean="0"/>
              <a:t>This is the lens we took to our research of the shopping experience several years ago.</a:t>
            </a:r>
          </a:p>
          <a:p>
            <a:pPr marL="171450" indent="-171450">
              <a:buFontTx/>
              <a:buChar char="-"/>
            </a:pPr>
            <a:r>
              <a:rPr lang="en-US" baseline="0" dirty="0" smtClean="0"/>
              <a:t>Just like this example here, when we ask the question “why do people not redeem all the WIC foods they are eligible for”, it’s intuitive to assume it may be because of their own personal traits or preferences – they must not like the foods, they must not find the foods very beneficial</a:t>
            </a:r>
          </a:p>
          <a:p>
            <a:pPr marL="171450" indent="-171450">
              <a:buFontTx/>
              <a:buChar char="-"/>
            </a:pPr>
            <a:r>
              <a:rPr lang="en-US" baseline="0" dirty="0" smtClean="0"/>
              <a:t>It’s reasonable that some of these people may exist, but we hypothesize that there are other people who do want to purchase all the WIC foods their eligible for, but features of the situation create barriers for them along the way</a:t>
            </a:r>
          </a:p>
          <a:p>
            <a:pPr marL="171450" indent="-171450">
              <a:buFontTx/>
              <a:buChar char="-"/>
            </a:pPr>
            <a:r>
              <a:rPr lang="en-US" baseline="0" dirty="0" smtClean="0"/>
              <a:t>This is along the lines of what we found</a:t>
            </a:r>
          </a:p>
          <a:p>
            <a:endParaRPr lang="en-US" dirty="0"/>
          </a:p>
        </p:txBody>
      </p:sp>
      <p:sp>
        <p:nvSpPr>
          <p:cNvPr id="4" name="Slide Number Placeholder 3"/>
          <p:cNvSpPr>
            <a:spLocks noGrp="1"/>
          </p:cNvSpPr>
          <p:nvPr>
            <p:ph type="sldNum" sz="quarter" idx="10"/>
          </p:nvPr>
        </p:nvSpPr>
        <p:spPr/>
        <p:txBody>
          <a:bodyPr/>
          <a:lstStyle/>
          <a:p>
            <a:fld id="{1E35194F-F9CC-7A42-9A5F-446FC0DDE713}" type="slidenum">
              <a:rPr lang="en-US" sz="800" smtClean="0">
                <a:solidFill>
                  <a:srgbClr val="4E4D4E"/>
                </a:solidFill>
                <a:cs typeface="Corbel"/>
              </a:rPr>
              <a:pPr/>
              <a:t>3</a:t>
            </a:fld>
            <a:endParaRPr lang="en-US" sz="800" dirty="0">
              <a:solidFill>
                <a:srgbClr val="4E4D4E"/>
              </a:solidFill>
              <a:cs typeface="Corbel"/>
            </a:endParaRPr>
          </a:p>
        </p:txBody>
      </p:sp>
    </p:spTree>
    <p:extLst>
      <p:ext uri="{BB962C8B-B14F-4D97-AF65-F5344CB8AC3E}">
        <p14:creationId xmlns:p14="http://schemas.microsoft.com/office/powerpoint/2010/main" val="899979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 came across</a:t>
            </a:r>
            <a:r>
              <a:rPr lang="en-US" baseline="0" dirty="0" smtClean="0"/>
              <a:t> a blog that’s done by a dad who writes about his life and he had an entry about the WIC shopping experience, that’s where these photos are from</a:t>
            </a:r>
          </a:p>
          <a:p>
            <a:pPr marL="171450" indent="-171450">
              <a:buFontTx/>
              <a:buChar char="-"/>
            </a:pPr>
            <a:r>
              <a:rPr lang="en-US" baseline="0" dirty="0" smtClean="0"/>
              <a:t>His story highlighted some of the same barriers we heard from WIC participants in our interviews</a:t>
            </a:r>
          </a:p>
          <a:p>
            <a:pPr marL="171450" indent="-171450">
              <a:buFontTx/>
              <a:buChar char="-"/>
            </a:pPr>
            <a:r>
              <a:rPr lang="en-US" baseline="0" dirty="0" smtClean="0"/>
              <a:t>To set it up, this was his first shopping trip using WIC vouchers and he went to the store with his wife. He said they read the shopping guide beforehand and sketched out a preplan of what they would get from the store.</a:t>
            </a:r>
          </a:p>
          <a:p>
            <a:pPr marL="171450" indent="-171450">
              <a:buFontTx/>
              <a:buChar char="-"/>
            </a:pPr>
            <a:r>
              <a:rPr lang="en-US" baseline="0" dirty="0" smtClean="0"/>
              <a:t>When he got there, he was surprised that deciphering which products were WIC eligible was not always clear. A couple features that make this difficult are that sometimes the requirements are complex, involving the brand name, weight and nutritional contents of the food, and the stores don’t always consistently label the WIC products. He and his wife stuck it out and put something in their basket for every category. But other people we talked to described having limited time and attention to devote to shopping. Maybe they are borrowing a car and can only use it for a half hour. They also might have a child with them. For these people, the small hassle in identifying the WIC product may deter them from buying the food altogether.</a:t>
            </a:r>
          </a:p>
          <a:p>
            <a:pPr marL="171450" indent="-171450">
              <a:buFontTx/>
              <a:buChar char="-"/>
            </a:pPr>
            <a:r>
              <a:rPr lang="en-US" baseline="0" dirty="0" smtClean="0"/>
              <a:t>Second, once he made his way to the register, the cashier told him that not all of the products were WIC eligible. He described another cashier and a manager all having to come to their aisle to verify the products. And people in line behind him getting frustrated. You can imagine this not being a super pleasant experience and how it may affect your shopping trips in the future. Humans are risk averse, and when they go to shop next time and are only 50% sure that something is WIC eligible, they may not think it’s worth risking holding up another line and pass up on the item all together.</a:t>
            </a:r>
          </a:p>
          <a:p>
            <a:pPr marL="171450" indent="-171450">
              <a:buFontTx/>
              <a:buChar char="-"/>
            </a:pPr>
            <a:r>
              <a:rPr lang="en-US" baseline="0" dirty="0" smtClean="0"/>
              <a:t>We talked to some participants who said that the hassles in the shopping experience impacted whether they thought the program was worth it to them in general. </a:t>
            </a:r>
          </a:p>
          <a:p>
            <a:pPr marL="171450" indent="-171450">
              <a:buFontTx/>
              <a:buChar char="-"/>
            </a:pPr>
            <a:r>
              <a:rPr lang="en-US" baseline="0" dirty="0" smtClean="0"/>
              <a:t>The good news is we have behavioral scientists like </a:t>
            </a:r>
            <a:r>
              <a:rPr lang="en-US" baseline="0" dirty="0" err="1" smtClean="0"/>
              <a:t>Glencora</a:t>
            </a:r>
            <a:r>
              <a:rPr lang="en-US" baseline="0" dirty="0" smtClean="0"/>
              <a:t> and Caroline working to identify how we can make small tweaks in the context of the shopping experience that could make a big difference</a:t>
            </a:r>
          </a:p>
          <a:p>
            <a:pPr marL="171450" indent="-171450">
              <a:buFontTx/>
              <a:buChar char="-"/>
            </a:pPr>
            <a:r>
              <a:rPr lang="en-US" baseline="0" dirty="0" smtClean="0"/>
              <a:t>One context we can consider updating is existing communications materials, like WIC shopping guides or WIC shopper apps, with behavioral levers like offering simple rules of thumb for eligibility</a:t>
            </a:r>
          </a:p>
          <a:p>
            <a:pPr marL="171450" indent="-171450">
              <a:buFontTx/>
              <a:buChar char="-"/>
            </a:pPr>
            <a:r>
              <a:rPr lang="en-US" baseline="0" dirty="0" smtClean="0"/>
              <a:t>We could also think about how to update the physical context within the store</a:t>
            </a:r>
          </a:p>
          <a:p>
            <a:pPr marL="568325" lvl="1" indent="-171450">
              <a:buFontTx/>
              <a:buChar char="-"/>
            </a:pPr>
            <a:r>
              <a:rPr lang="en-US" baseline="0" dirty="0" smtClean="0"/>
              <a:t>Could create an aisle with WIC eligible products so people have a default selection, but are still free to shop for other foods</a:t>
            </a:r>
          </a:p>
          <a:p>
            <a:pPr marL="568325" lvl="1" indent="-171450">
              <a:buFontTx/>
              <a:buChar char="-"/>
            </a:pPr>
            <a:r>
              <a:rPr lang="en-US" baseline="0" dirty="0" smtClean="0"/>
              <a:t>Or, if we wanted to go super blue sky, we could imagine some stores pre-packaging a bag of WIC foods for participant to pick up</a:t>
            </a:r>
          </a:p>
          <a:p>
            <a:pPr marL="171450" lvl="0" indent="-171450">
              <a:buFontTx/>
              <a:buChar char="-"/>
            </a:pPr>
            <a:r>
              <a:rPr lang="en-US" baseline="0" dirty="0" smtClean="0"/>
              <a:t>Ideas42 hasn’t yet had the opportunity to try any of these out, but looking forward to the possibility of doing so in the future.</a:t>
            </a:r>
          </a:p>
        </p:txBody>
      </p:sp>
      <p:sp>
        <p:nvSpPr>
          <p:cNvPr id="4" name="Slide Number Placeholder 3"/>
          <p:cNvSpPr>
            <a:spLocks noGrp="1"/>
          </p:cNvSpPr>
          <p:nvPr>
            <p:ph type="sldNum" sz="quarter" idx="10"/>
          </p:nvPr>
        </p:nvSpPr>
        <p:spPr/>
        <p:txBody>
          <a:bodyPr/>
          <a:lstStyle/>
          <a:p>
            <a:fld id="{1E35194F-F9CC-7A42-9A5F-446FC0DDE713}" type="slidenum">
              <a:rPr lang="en-US" sz="800" smtClean="0">
                <a:solidFill>
                  <a:srgbClr val="4E4D4E"/>
                </a:solidFill>
                <a:cs typeface="Corbel"/>
              </a:rPr>
              <a:pPr/>
              <a:t>4</a:t>
            </a:fld>
            <a:endParaRPr lang="en-US" sz="800" dirty="0">
              <a:solidFill>
                <a:srgbClr val="4E4D4E"/>
              </a:solidFill>
              <a:cs typeface="Corbel"/>
            </a:endParaRPr>
          </a:p>
        </p:txBody>
      </p:sp>
    </p:spTree>
    <p:extLst>
      <p:ext uri="{BB962C8B-B14F-4D97-AF65-F5344CB8AC3E}">
        <p14:creationId xmlns:p14="http://schemas.microsoft.com/office/powerpoint/2010/main" val="5169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grpSp>
        <p:nvGrpSpPr>
          <p:cNvPr id="3" name="Group 2"/>
          <p:cNvGrpSpPr/>
          <p:nvPr/>
        </p:nvGrpSpPr>
        <p:grpSpPr>
          <a:xfrm>
            <a:off x="-1" y="0"/>
            <a:ext cx="9144000" cy="5143500"/>
            <a:chOff x="-1" y="0"/>
            <a:chExt cx="9144000" cy="5143500"/>
          </a:xfrm>
        </p:grpSpPr>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sp>
        <p:nvSpPr>
          <p:cNvPr id="69" name="Rectangle 68"/>
          <p:cNvSpPr/>
          <p:nvPr/>
        </p:nvSpPr>
        <p:spPr>
          <a:xfrm>
            <a:off x="-23813" y="485775"/>
            <a:ext cx="9167813" cy="4493420"/>
          </a:xfrm>
          <a:prstGeom prst="rect">
            <a:avLst/>
          </a:prstGeom>
          <a:gradFill flip="none" rotWithShape="1">
            <a:gsLst>
              <a:gs pos="0">
                <a:srgbClr val="FFFFFF">
                  <a:alpha val="0"/>
                </a:srgbClr>
              </a:gs>
              <a:gs pos="20000">
                <a:srgbClr val="FFFFFF">
                  <a:alpha val="20000"/>
                </a:srgbClr>
              </a:gs>
              <a:gs pos="80000">
                <a:srgbClr val="FFFFFF">
                  <a:alpha val="20000"/>
                </a:srgbClr>
              </a:gs>
              <a:gs pos="100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ctrTitle" hasCustomPrompt="1"/>
          </p:nvPr>
        </p:nvSpPr>
        <p:spPr>
          <a:xfrm>
            <a:off x="685800" y="2329376"/>
            <a:ext cx="7772400" cy="484748"/>
          </a:xfrm>
        </p:spPr>
        <p:txBody>
          <a:bodyPr anchor="b"/>
          <a:lstStyle>
            <a:lvl1pPr algn="l">
              <a:defRPr sz="4000">
                <a:solidFill>
                  <a:schemeClr val="tx1"/>
                </a:solidFill>
              </a:defRPr>
            </a:lvl1pPr>
          </a:lstStyle>
          <a:p>
            <a:r>
              <a:rPr lang="en-US" dirty="0" smtClean="0"/>
              <a:t>Click to edit title</a:t>
            </a:r>
            <a:endParaRPr lang="en-US" dirty="0"/>
          </a:p>
        </p:txBody>
      </p:sp>
      <p:cxnSp>
        <p:nvCxnSpPr>
          <p:cNvPr id="7" name="Straight Connector 6"/>
          <p:cNvCxnSpPr/>
          <p:nvPr/>
        </p:nvCxnSpPr>
        <p:spPr>
          <a:xfrm>
            <a:off x="457200" y="292608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chemeClr val="tx1">
                    <a:tint val="75000"/>
                  </a:schemeClr>
                </a:solidFill>
                <a:latin typeface="+mn-lt"/>
                <a:ea typeface="+mn-ea"/>
                <a:cs typeface="+mn-cs"/>
              </a:rPr>
              <a:t>© </a:t>
            </a:r>
            <a:r>
              <a:rPr lang="is-IS" sz="800" kern="1200" noProof="0" dirty="0" smtClean="0">
                <a:solidFill>
                  <a:schemeClr val="tx1">
                    <a:tint val="75000"/>
                  </a:schemeClr>
                </a:solidFill>
                <a:latin typeface="+mn-lt"/>
                <a:ea typeface="+mn-ea"/>
                <a:cs typeface="+mn-cs"/>
              </a:rPr>
              <a:t>2019</a:t>
            </a:r>
            <a:r>
              <a:rPr lang="en-US" sz="800" kern="1200" noProof="0" dirty="0" smtClean="0">
                <a:solidFill>
                  <a:schemeClr val="tx1">
                    <a:tint val="75000"/>
                  </a:schemeClr>
                </a:solidFill>
                <a:latin typeface="+mn-lt"/>
                <a:ea typeface="+mn-ea"/>
                <a:cs typeface="+mn-cs"/>
              </a:rPr>
              <a:t> ideas42</a:t>
            </a:r>
            <a:endParaRPr lang="en-US" sz="800" kern="1200" noProof="0" dirty="0">
              <a:solidFill>
                <a:schemeClr val="tx1">
                  <a:tint val="75000"/>
                </a:schemeClr>
              </a:solidFill>
              <a:latin typeface="+mn-lt"/>
              <a:ea typeface="+mn-ea"/>
              <a:cs typeface="+mn-cs"/>
            </a:endParaRPr>
          </a:p>
        </p:txBody>
      </p:sp>
      <p:sp>
        <p:nvSpPr>
          <p:cNvPr id="20" name="TextBox 19"/>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sp>
        <p:nvSpPr>
          <p:cNvPr id="22" name="Subtitle 2"/>
          <p:cNvSpPr>
            <a:spLocks noGrp="1"/>
          </p:cNvSpPr>
          <p:nvPr>
            <p:ph type="subTitle" idx="1" hasCustomPrompt="1"/>
          </p:nvPr>
        </p:nvSpPr>
        <p:spPr bwMode="gray">
          <a:xfrm>
            <a:off x="733953" y="3078648"/>
            <a:ext cx="7046264" cy="521160"/>
          </a:xfrm>
          <a:prstGeom prst="rect">
            <a:avLst/>
          </a:prstGeom>
          <a:solidFill>
            <a:srgbClr val="FFFFFF">
              <a:alpha val="48000"/>
            </a:srgbClr>
          </a:solidFill>
        </p:spPr>
        <p:txBody>
          <a:bodyPr lIns="0" anchor="t"/>
          <a:lstStyle>
            <a:lvl1pPr marL="0" indent="0" algn="l">
              <a:buNone/>
              <a:defRPr sz="1800" b="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3" name="Text Placeholder 9"/>
          <p:cNvSpPr>
            <a:spLocks noGrp="1"/>
          </p:cNvSpPr>
          <p:nvPr>
            <p:ph type="body" sz="quarter" idx="15" hasCustomPrompt="1"/>
          </p:nvPr>
        </p:nvSpPr>
        <p:spPr bwMode="gray">
          <a:xfrm>
            <a:off x="733225" y="3606549"/>
            <a:ext cx="4879975" cy="435769"/>
          </a:xfrm>
          <a:prstGeom prst="rect">
            <a:avLst/>
          </a:prstGeom>
        </p:spPr>
        <p:txBody>
          <a:bodyPr lIns="0"/>
          <a:lstStyle>
            <a:lvl1pPr marL="0" indent="0">
              <a:buNone/>
              <a:defRPr sz="1400" i="0">
                <a:solidFill>
                  <a:schemeClr val="tx1">
                    <a:lumMod val="60000"/>
                    <a:lumOff val="40000"/>
                  </a:schemeClr>
                </a:solidFill>
              </a:defRPr>
            </a:lvl1pPr>
            <a:lvl2pPr marL="0" indent="0">
              <a:buNone/>
              <a:defRPr/>
            </a:lvl2pPr>
            <a:lvl3pPr marL="457200" indent="0">
              <a:buNone/>
              <a:defRPr/>
            </a:lvl3pPr>
            <a:lvl4pPr>
              <a:buNone/>
              <a:defRPr/>
            </a:lvl4pPr>
            <a:lvl5pPr marL="685800" indent="0">
              <a:buNone/>
              <a:defRPr/>
            </a:lvl5pPr>
          </a:lstStyle>
          <a:p>
            <a:pPr lvl="0"/>
            <a:r>
              <a:rPr lang="en-US" dirty="0" smtClean="0"/>
              <a:t>Click to edit date</a:t>
            </a:r>
            <a:endParaRPr lang="en-US" dirty="0"/>
          </a:p>
        </p:txBody>
      </p:sp>
      <p:grpSp>
        <p:nvGrpSpPr>
          <p:cNvPr id="24" name="Group 4"/>
          <p:cNvGrpSpPr>
            <a:grpSpLocks noChangeAspect="1"/>
          </p:cNvGrpSpPr>
          <p:nvPr/>
        </p:nvGrpSpPr>
        <p:grpSpPr bwMode="gray">
          <a:xfrm>
            <a:off x="8636000" y="47628"/>
            <a:ext cx="444496" cy="198882"/>
            <a:chOff x="-794" y="-76"/>
            <a:chExt cx="9268" cy="4472"/>
          </a:xfrm>
        </p:grpSpPr>
        <p:sp>
          <p:nvSpPr>
            <p:cNvPr id="25"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95390ED7-7916-2341-A9BD-F54AD0DDEC71}"/>
              </a:ext>
            </a:extLst>
          </p:cNvPr>
          <p:cNvGrpSpPr/>
          <p:nvPr userDrawn="1"/>
        </p:nvGrpSpPr>
        <p:grpSpPr>
          <a:xfrm>
            <a:off x="-1" y="0"/>
            <a:ext cx="9144000" cy="5143500"/>
            <a:chOff x="-1" y="0"/>
            <a:chExt cx="9144000" cy="5143500"/>
          </a:xfrm>
        </p:grpSpPr>
        <p:pic>
          <p:nvPicPr>
            <p:cNvPr id="35" name="Picture 34">
              <a:extLst>
                <a:ext uri="{FF2B5EF4-FFF2-40B4-BE49-F238E27FC236}">
                  <a16:creationId xmlns:a16="http://schemas.microsoft.com/office/drawing/2014/main" id="{402BAA17-511E-1C4A-9255-2908462F013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36" name="Picture 35">
              <a:extLst>
                <a:ext uri="{FF2B5EF4-FFF2-40B4-BE49-F238E27FC236}">
                  <a16:creationId xmlns:a16="http://schemas.microsoft.com/office/drawing/2014/main" id="{DAD79033-1782-1043-BC01-81C3D8107F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37" name="Rectangle 36">
            <a:extLst>
              <a:ext uri="{FF2B5EF4-FFF2-40B4-BE49-F238E27FC236}">
                <a16:creationId xmlns:a16="http://schemas.microsoft.com/office/drawing/2014/main" id="{D82F75D3-0067-C943-80B8-308763CC8923}"/>
              </a:ext>
            </a:extLst>
          </p:cNvPr>
          <p:cNvSpPr/>
          <p:nvPr userDrawn="1"/>
        </p:nvSpPr>
        <p:spPr>
          <a:xfrm>
            <a:off x="-23813" y="485775"/>
            <a:ext cx="9167813" cy="4493420"/>
          </a:xfrm>
          <a:prstGeom prst="rect">
            <a:avLst/>
          </a:prstGeom>
          <a:gradFill flip="none" rotWithShape="1">
            <a:gsLst>
              <a:gs pos="0">
                <a:srgbClr val="FFFFFF">
                  <a:alpha val="0"/>
                </a:srgbClr>
              </a:gs>
              <a:gs pos="20000">
                <a:srgbClr val="FFFFFF">
                  <a:alpha val="20000"/>
                </a:srgbClr>
              </a:gs>
              <a:gs pos="80000">
                <a:srgbClr val="FFFFFF">
                  <a:alpha val="20000"/>
                </a:srgbClr>
              </a:gs>
              <a:gs pos="100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cxnSp>
        <p:nvCxnSpPr>
          <p:cNvPr id="38" name="Straight Connector 37">
            <a:extLst>
              <a:ext uri="{FF2B5EF4-FFF2-40B4-BE49-F238E27FC236}">
                <a16:creationId xmlns:a16="http://schemas.microsoft.com/office/drawing/2014/main" id="{F5DF9E92-77EF-734D-A807-2380B6A27C57}"/>
              </a:ext>
            </a:extLst>
          </p:cNvPr>
          <p:cNvCxnSpPr/>
          <p:nvPr userDrawn="1"/>
        </p:nvCxnSpPr>
        <p:spPr>
          <a:xfrm>
            <a:off x="457200" y="292608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40531185-0F4A-D149-9FFD-015DDF60EA1B}"/>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40" name="TextBox 39">
            <a:extLst>
              <a:ext uri="{FF2B5EF4-FFF2-40B4-BE49-F238E27FC236}">
                <a16:creationId xmlns:a16="http://schemas.microsoft.com/office/drawing/2014/main" id="{3507DA2B-C61D-6B4E-B95A-9BE0D5D6A644}"/>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41" name="Group 4">
            <a:extLst>
              <a:ext uri="{FF2B5EF4-FFF2-40B4-BE49-F238E27FC236}">
                <a16:creationId xmlns:a16="http://schemas.microsoft.com/office/drawing/2014/main" id="{E008841D-572D-354F-A8C6-E567DA3DCE98}"/>
              </a:ext>
            </a:extLst>
          </p:cNvPr>
          <p:cNvGrpSpPr>
            <a:grpSpLocks noChangeAspect="1"/>
          </p:cNvGrpSpPr>
          <p:nvPr userDrawn="1"/>
        </p:nvGrpSpPr>
        <p:grpSpPr bwMode="gray">
          <a:xfrm>
            <a:off x="8636000" y="47628"/>
            <a:ext cx="444496" cy="198882"/>
            <a:chOff x="-794" y="-76"/>
            <a:chExt cx="9268" cy="4472"/>
          </a:xfrm>
        </p:grpSpPr>
        <p:sp>
          <p:nvSpPr>
            <p:cNvPr id="42" name="Oval 5">
              <a:extLst>
                <a:ext uri="{FF2B5EF4-FFF2-40B4-BE49-F238E27FC236}">
                  <a16:creationId xmlns:a16="http://schemas.microsoft.com/office/drawing/2014/main" id="{EC3A35C2-F570-034D-A5F4-F34B9F6FB82E}"/>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D5976EDD-2F03-2043-BC84-6B82C0633D68}"/>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EBBE7150-635A-B14B-83CE-DAFE74097C62}"/>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FB404945-535A-D042-8F89-AC4E759222AC}"/>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EA7294BB-2B9A-2B49-B954-ED2FE7923272}"/>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77ADC908-456D-4744-9C92-9A46CB3A0D49}"/>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95FAAD04-9176-1043-B70F-A24EFF7DD145}"/>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B2B535D5-8AEA-2548-B9DE-C07BA1B5F515}"/>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36791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Imag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3988" y="2521345"/>
            <a:ext cx="4114800" cy="2124815"/>
          </a:xfrm>
          <a:prstGeom prst="rect">
            <a:avLst/>
          </a:prstGeom>
          <a:solidFill>
            <a:schemeClr val="bg1">
              <a:lumMod val="85000"/>
              <a:alpha val="80000"/>
            </a:schemeClr>
          </a:solidFill>
        </p:spPr>
        <p:txBody>
          <a:bodyPr>
            <a:noAutofit/>
          </a:bodyPr>
          <a:lstStyle>
            <a:lvl1pPr marL="285750" indent="-285750">
              <a:buFont typeface="Arial"/>
              <a:buChar char="•"/>
              <a:defRPr sz="2000"/>
            </a:lvl1pPr>
            <a:lvl2pPr marL="742950" indent="-285750">
              <a:buFont typeface="Arial"/>
              <a:buChar char="•"/>
              <a:defRPr sz="2000"/>
            </a:lvl2pPr>
            <a:lvl3pPr marL="1200150" indent="-285750">
              <a:buFont typeface="Arial"/>
              <a:buChar char="•"/>
              <a:defRPr sz="1800"/>
            </a:lvl3pPr>
            <a:lvl4pPr marL="1657350" indent="-285750">
              <a:buFont typeface="Arial"/>
              <a:buChar char="•"/>
              <a:defRPr sz="1800"/>
            </a:lvl4pPr>
            <a:lvl5pPr>
              <a:defRPr sz="1600"/>
            </a:lvl5pPr>
            <a:lvl6pPr marL="2507742" indent="-285750">
              <a:buFont typeface="Arial"/>
              <a:buChar char="•"/>
              <a:defRPr sz="1600"/>
            </a:lvl6pPr>
            <a:lvl7pPr>
              <a:defRPr sz="1100"/>
            </a:lvl7pPr>
            <a:lvl8pPr>
              <a:defRPr sz="1100"/>
            </a:lvl8pPr>
            <a:lvl9pPr>
              <a:defRPr sz="1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2975" y="2521345"/>
            <a:ext cx="4114800" cy="2124815"/>
          </a:xfrm>
          <a:prstGeom prst="rect">
            <a:avLst/>
          </a:prstGeom>
          <a:solidFill>
            <a:schemeClr val="bg1">
              <a:lumMod val="85000"/>
              <a:alpha val="80000"/>
            </a:schemeClr>
          </a:solidFill>
        </p:spPr>
        <p:txBody>
          <a:bodyPr vert="horz" wrap="square" lIns="91440" tIns="45720" rIns="91440" bIns="45720" rtlCol="0">
            <a:noAutofit/>
          </a:bodyPr>
          <a:lstStyle>
            <a:lvl1pPr marL="285750" indent="-285750">
              <a:buFont typeface="Arial"/>
              <a:buChar char="•"/>
              <a:defRPr lang="en-US" sz="2000" dirty="0" smtClean="0"/>
            </a:lvl1pPr>
            <a:lvl2pPr marL="742950" indent="-285750">
              <a:buFont typeface="Arial"/>
              <a:buChar char="•"/>
              <a:defRPr lang="en-US" sz="2000" dirty="0" smtClean="0"/>
            </a:lvl2pPr>
            <a:lvl3pPr marL="1200150" indent="-285750">
              <a:buFont typeface="Arial"/>
              <a:buChar char="•"/>
              <a:defRPr lang="en-US" sz="1800" dirty="0" smtClean="0"/>
            </a:lvl3pPr>
            <a:lvl4pPr marL="1657350" indent="-285750">
              <a:buFont typeface="Arial"/>
              <a:buChar char="•"/>
              <a:defRPr lang="en-US" sz="1800" dirty="0" smtClean="0"/>
            </a:lvl4pPr>
            <a:lvl5pPr>
              <a:defRPr lang="en-US" sz="1600" dirty="0" smtClean="0"/>
            </a:lvl5pPr>
            <a:lvl6pPr marL="2507742" indent="-285750">
              <a:buFont typeface="Arial"/>
              <a:buChar char="•"/>
              <a:defRPr lang="en-US" sz="1600" dirty="0" smtClean="0"/>
            </a:lvl6pPr>
            <a:lvl7pPr>
              <a:defRPr lang="en-US" sz="1100" dirty="0" smtClean="0"/>
            </a:lvl7pPr>
            <a:lvl8pPr>
              <a:defRPr lang="en-US" sz="1100" dirty="0" smtClean="0"/>
            </a:lvl8pPr>
            <a:lvl9pPr>
              <a:defRPr lang="en-US" sz="1100" dirty="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9" name="Title 168"/>
          <p:cNvSpPr>
            <a:spLocks noGrp="1"/>
          </p:cNvSpPr>
          <p:nvPr>
            <p:ph type="title"/>
          </p:nvPr>
        </p:nvSpPr>
        <p:spPr>
          <a:xfrm>
            <a:off x="283987" y="337152"/>
            <a:ext cx="8580304" cy="817429"/>
          </a:xfrm>
        </p:spPr>
        <p:txBody>
          <a:bodyPr/>
          <a:lstStyle/>
          <a:p>
            <a:r>
              <a:rPr lang="en-US" smtClean="0"/>
              <a:t>Click to edit Master title style</a:t>
            </a:r>
            <a:endParaRPr lang="en-US" dirty="0"/>
          </a:p>
        </p:txBody>
      </p:sp>
      <p:sp>
        <p:nvSpPr>
          <p:cNvPr id="8" name="Picture Placeholder 7"/>
          <p:cNvSpPr>
            <a:spLocks noGrp="1"/>
          </p:cNvSpPr>
          <p:nvPr>
            <p:ph type="pic" sz="quarter" idx="15"/>
          </p:nvPr>
        </p:nvSpPr>
        <p:spPr>
          <a:xfrm>
            <a:off x="284164" y="1231553"/>
            <a:ext cx="4114625" cy="1137441"/>
          </a:xfrm>
          <a:prstGeom prst="rect">
            <a:avLst/>
          </a:prstGeom>
        </p:spPr>
        <p:txBody>
          <a:bodyPr>
            <a:noAutofit/>
          </a:bodyPr>
          <a:lstStyle>
            <a:lvl1pPr marL="0" indent="0">
              <a:buNone/>
              <a:defRPr/>
            </a:lvl1pPr>
          </a:lstStyle>
          <a:p>
            <a:r>
              <a:rPr lang="en-US" smtClean="0"/>
              <a:t>Click icon to add picture</a:t>
            </a:r>
            <a:endParaRPr lang="en-US" dirty="0"/>
          </a:p>
        </p:txBody>
      </p:sp>
      <p:sp>
        <p:nvSpPr>
          <p:cNvPr id="13" name="Picture Placeholder 7"/>
          <p:cNvSpPr>
            <a:spLocks noGrp="1"/>
          </p:cNvSpPr>
          <p:nvPr>
            <p:ph type="pic" sz="quarter" idx="16"/>
          </p:nvPr>
        </p:nvSpPr>
        <p:spPr>
          <a:xfrm>
            <a:off x="4752976" y="1231553"/>
            <a:ext cx="4114625" cy="1137441"/>
          </a:xfrm>
          <a:prstGeom prst="rect">
            <a:avLst/>
          </a:prstGeom>
        </p:spPr>
        <p:txBody>
          <a:bodyPr>
            <a:noAutofit/>
          </a:bodyPr>
          <a:lstStyle>
            <a:lvl1pPr marL="0" indent="0">
              <a:buNone/>
              <a:defRPr/>
            </a:lvl1pPr>
          </a:lstStyle>
          <a:p>
            <a:r>
              <a:rPr lang="en-US" smtClean="0"/>
              <a:t>Click icon to add picture</a:t>
            </a:r>
            <a:endParaRPr lang="en-US" dirty="0"/>
          </a:p>
        </p:txBody>
      </p:sp>
      <p:sp>
        <p:nvSpPr>
          <p:cNvPr id="16" name="Text Placeholder 15"/>
          <p:cNvSpPr>
            <a:spLocks noGrp="1"/>
          </p:cNvSpPr>
          <p:nvPr>
            <p:ph type="body" sz="quarter" idx="17" hasCustomPrompt="1"/>
          </p:nvPr>
        </p:nvSpPr>
        <p:spPr>
          <a:xfrm>
            <a:off x="284163" y="2449958"/>
            <a:ext cx="4114800" cy="70906"/>
          </a:xfrm>
          <a:prstGeom prst="rect">
            <a:avLst/>
          </a:prstGeom>
          <a:solidFill>
            <a:schemeClr val="tx2"/>
          </a:solidFill>
          <a:ln>
            <a:solidFill>
              <a:schemeClr val="accent1">
                <a:alpha val="0"/>
              </a:schemeClr>
            </a:solidFill>
          </a:ln>
        </p:spPr>
        <p:txBody>
          <a:bodyPr>
            <a:noAutofit/>
          </a:bodyPr>
          <a:lstStyle>
            <a:lvl1pPr>
              <a:buNone/>
              <a:defRPr sz="100" baseline="0"/>
            </a:lvl1pPr>
            <a:lvl2pPr marL="112713" indent="0">
              <a:buNone/>
              <a:defRPr/>
            </a:lvl2pPr>
            <a:lvl3pPr marL="457200" indent="0">
              <a:buNone/>
              <a:defRPr/>
            </a:lvl3pPr>
            <a:lvl4pPr>
              <a:buNone/>
              <a:defRPr/>
            </a:lvl4pPr>
            <a:lvl5pPr marL="744537" indent="0">
              <a:buNone/>
              <a:defRPr/>
            </a:lvl5pPr>
          </a:lstStyle>
          <a:p>
            <a:pPr lvl="0"/>
            <a:r>
              <a:rPr lang="en-US" dirty="0" smtClean="0"/>
              <a:t> </a:t>
            </a:r>
            <a:endParaRPr lang="en-US" dirty="0"/>
          </a:p>
        </p:txBody>
      </p:sp>
      <p:sp>
        <p:nvSpPr>
          <p:cNvPr id="22" name="Text Placeholder 15"/>
          <p:cNvSpPr>
            <a:spLocks noGrp="1"/>
          </p:cNvSpPr>
          <p:nvPr>
            <p:ph type="body" sz="quarter" idx="18" hasCustomPrompt="1"/>
          </p:nvPr>
        </p:nvSpPr>
        <p:spPr>
          <a:xfrm>
            <a:off x="4752975" y="2449958"/>
            <a:ext cx="4114800" cy="70906"/>
          </a:xfrm>
          <a:prstGeom prst="rect">
            <a:avLst/>
          </a:prstGeom>
          <a:solidFill>
            <a:schemeClr val="tx2"/>
          </a:solidFill>
          <a:ln>
            <a:solidFill>
              <a:schemeClr val="accent1">
                <a:alpha val="0"/>
              </a:schemeClr>
            </a:solidFill>
          </a:ln>
        </p:spPr>
        <p:txBody>
          <a:bodyPr>
            <a:noAutofit/>
          </a:bodyPr>
          <a:lstStyle>
            <a:lvl1pPr>
              <a:buNone/>
              <a:defRPr sz="100" baseline="0"/>
            </a:lvl1pPr>
            <a:lvl2pPr marL="112713" indent="0">
              <a:buNone/>
              <a:defRPr/>
            </a:lvl2pPr>
            <a:lvl3pPr marL="457200" indent="0">
              <a:buNone/>
              <a:defRPr/>
            </a:lvl3pPr>
            <a:lvl4pPr>
              <a:buNone/>
              <a:defRPr/>
            </a:lvl4pPr>
            <a:lvl5pPr marL="744537" indent="0">
              <a:buNone/>
              <a:defRPr/>
            </a:lvl5pPr>
          </a:lstStyle>
          <a:p>
            <a:pPr lvl="0"/>
            <a:r>
              <a:rPr lang="en-US" dirty="0" smtClean="0"/>
              <a:t> </a:t>
            </a:r>
            <a:endParaRPr lang="en-US" dirty="0"/>
          </a:p>
        </p:txBody>
      </p:sp>
      <p:sp>
        <p:nvSpPr>
          <p:cNvPr id="17"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smtClean="0"/>
              <a:t>Click to edit source</a:t>
            </a:r>
          </a:p>
        </p:txBody>
      </p:sp>
    </p:spTree>
    <p:extLst>
      <p:ext uri="{BB962C8B-B14F-4D97-AF65-F5344CB8AC3E}">
        <p14:creationId xmlns:p14="http://schemas.microsoft.com/office/powerpoint/2010/main" val="3150897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oup Activity">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64618" b="15495"/>
          <a:stretch/>
        </p:blipFill>
        <p:spPr>
          <a:xfrm>
            <a:off x="281504" y="0"/>
            <a:ext cx="2572825" cy="4346528"/>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05" r="68958" b="15370"/>
          <a:stretch/>
        </p:blipFill>
        <p:spPr>
          <a:xfrm>
            <a:off x="283989" y="0"/>
            <a:ext cx="2554462" cy="4352926"/>
          </a:xfrm>
          <a:prstGeom prst="rect">
            <a:avLst/>
          </a:prstGeom>
        </p:spPr>
      </p:pic>
      <p:sp>
        <p:nvSpPr>
          <p:cNvPr id="169" name="Title 168"/>
          <p:cNvSpPr>
            <a:spLocks noGrp="1"/>
          </p:cNvSpPr>
          <p:nvPr>
            <p:ph type="title"/>
          </p:nvPr>
        </p:nvSpPr>
        <p:spPr bwMode="gray">
          <a:xfrm>
            <a:off x="283990" y="0"/>
            <a:ext cx="2554462" cy="4352926"/>
          </a:xfrm>
          <a:solidFill>
            <a:schemeClr val="bg2">
              <a:alpha val="73000"/>
            </a:schemeClr>
          </a:solidFill>
        </p:spPr>
        <p:txBody>
          <a:bodyPr lIns="182880" tIns="182880" rIns="182880" bIns="365760">
            <a:noAutofit/>
          </a:bodyPr>
          <a:lstStyle>
            <a:lvl1pPr>
              <a:defRPr>
                <a:solidFill>
                  <a:schemeClr val="tx1"/>
                </a:solidFill>
              </a:defRPr>
            </a:lvl1pPr>
          </a:lstStyle>
          <a:p>
            <a:r>
              <a:rPr lang="en-US" smtClean="0"/>
              <a:t>Click to edit Master title style</a:t>
            </a:r>
            <a:endParaRPr lang="en-US" dirty="0"/>
          </a:p>
        </p:txBody>
      </p:sp>
      <p:sp>
        <p:nvSpPr>
          <p:cNvPr id="4" name="Content Placeholder 3"/>
          <p:cNvSpPr>
            <a:spLocks noGrp="1"/>
          </p:cNvSpPr>
          <p:nvPr>
            <p:ph sz="quarter" idx="14"/>
          </p:nvPr>
        </p:nvSpPr>
        <p:spPr>
          <a:xfrm>
            <a:off x="3112176" y="312738"/>
            <a:ext cx="5859463" cy="4318000"/>
          </a:xfrm>
        </p:spPr>
        <p:txBody>
          <a:bodyPr/>
          <a:lstStyle>
            <a:lvl5pPr marL="2313432">
              <a:defRPr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6" name="Picture 5">
            <a:extLst>
              <a:ext uri="{FF2B5EF4-FFF2-40B4-BE49-F238E27FC236}">
                <a16:creationId xmlns:a16="http://schemas.microsoft.com/office/drawing/2014/main" id="{8EA2BE7C-6E80-C943-9A93-8D7DBEA6546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4618" b="15495"/>
          <a:stretch/>
        </p:blipFill>
        <p:spPr>
          <a:xfrm>
            <a:off x="281504" y="0"/>
            <a:ext cx="2572825" cy="4346528"/>
          </a:xfrm>
          <a:prstGeom prst="rect">
            <a:avLst/>
          </a:prstGeom>
        </p:spPr>
      </p:pic>
      <p:pic>
        <p:nvPicPr>
          <p:cNvPr id="8" name="Picture 7">
            <a:extLst>
              <a:ext uri="{FF2B5EF4-FFF2-40B4-BE49-F238E27FC236}">
                <a16:creationId xmlns:a16="http://schemas.microsoft.com/office/drawing/2014/main" id="{91FFA432-16FB-6C45-A813-12A5B3B4DCA3}"/>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105" r="68958" b="15370"/>
          <a:stretch/>
        </p:blipFill>
        <p:spPr>
          <a:xfrm>
            <a:off x="283989" y="0"/>
            <a:ext cx="2554462" cy="4352926"/>
          </a:xfrm>
          <a:prstGeom prst="rect">
            <a:avLst/>
          </a:prstGeom>
        </p:spPr>
      </p:pic>
    </p:spTree>
    <p:extLst>
      <p:ext uri="{BB962C8B-B14F-4D97-AF65-F5344CB8AC3E}">
        <p14:creationId xmlns:p14="http://schemas.microsoft.com/office/powerpoint/2010/main" val="3056819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oup Activity 2">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23077"/>
          <a:stretch/>
        </p:blipFill>
        <p:spPr bwMode="ltGray">
          <a:xfrm>
            <a:off x="-1" y="-1"/>
            <a:ext cx="9144001" cy="1280160"/>
          </a:xfrm>
          <a:prstGeom prst="rect">
            <a:avLst/>
          </a:prstGeom>
          <a:noFill/>
          <a:ln>
            <a:noFill/>
          </a:ln>
        </p:spPr>
      </p:pic>
      <p:grpSp>
        <p:nvGrpSpPr>
          <p:cNvPr id="8" name="Group 4"/>
          <p:cNvGrpSpPr>
            <a:grpSpLocks noChangeAspect="1"/>
          </p:cNvGrpSpPr>
          <p:nvPr/>
        </p:nvGrpSpPr>
        <p:grpSpPr bwMode="invGray">
          <a:xfrm>
            <a:off x="8636000" y="47628"/>
            <a:ext cx="444497" cy="198882"/>
            <a:chOff x="-619" y="470"/>
            <a:chExt cx="6996" cy="3380"/>
          </a:xfrm>
        </p:grpSpPr>
        <p:sp>
          <p:nvSpPr>
            <p:cNvPr id="9" name="Freeform 5"/>
            <p:cNvSpPr>
              <a:spLocks/>
            </p:cNvSpPr>
            <p:nvPr/>
          </p:nvSpPr>
          <p:spPr bwMode="invGray">
            <a:xfrm>
              <a:off x="4344" y="1545"/>
              <a:ext cx="269" cy="468"/>
            </a:xfrm>
            <a:custGeom>
              <a:avLst/>
              <a:gdLst>
                <a:gd name="T0" fmla="*/ 269 w 269"/>
                <a:gd name="T1" fmla="*/ 468 h 468"/>
                <a:gd name="T2" fmla="*/ 269 w 269"/>
                <a:gd name="T3" fmla="*/ 0 h 468"/>
                <a:gd name="T4" fmla="*/ 0 w 269"/>
                <a:gd name="T5" fmla="*/ 468 h 468"/>
                <a:gd name="T6" fmla="*/ 269 w 269"/>
                <a:gd name="T7" fmla="*/ 468 h 468"/>
              </a:gdLst>
              <a:ahLst/>
              <a:cxnLst>
                <a:cxn ang="0">
                  <a:pos x="T0" y="T1"/>
                </a:cxn>
                <a:cxn ang="0">
                  <a:pos x="T2" y="T3"/>
                </a:cxn>
                <a:cxn ang="0">
                  <a:pos x="T4" y="T5"/>
                </a:cxn>
                <a:cxn ang="0">
                  <a:pos x="T6" y="T7"/>
                </a:cxn>
              </a:cxnLst>
              <a:rect l="0" t="0" r="r" b="b"/>
              <a:pathLst>
                <a:path w="269" h="468">
                  <a:moveTo>
                    <a:pt x="269" y="468"/>
                  </a:moveTo>
                  <a:lnTo>
                    <a:pt x="269" y="0"/>
                  </a:lnTo>
                  <a:lnTo>
                    <a:pt x="0" y="468"/>
                  </a:lnTo>
                  <a:lnTo>
                    <a:pt x="269"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p:nvSpPr>
          <p:spPr bwMode="invGray">
            <a:xfrm>
              <a:off x="958" y="470"/>
              <a:ext cx="5419" cy="3380"/>
            </a:xfrm>
            <a:custGeom>
              <a:avLst/>
              <a:gdLst>
                <a:gd name="T0" fmla="*/ 1147 w 2292"/>
                <a:gd name="T1" fmla="*/ 878 h 1428"/>
                <a:gd name="T2" fmla="*/ 983 w 2292"/>
                <a:gd name="T3" fmla="*/ 1145 h 1428"/>
                <a:gd name="T4" fmla="*/ 1268 w 2292"/>
                <a:gd name="T5" fmla="*/ 1276 h 1428"/>
                <a:gd name="T6" fmla="*/ 1087 w 2292"/>
                <a:gd name="T7" fmla="*/ 1296 h 1428"/>
                <a:gd name="T8" fmla="*/ 931 w 2292"/>
                <a:gd name="T9" fmla="*/ 1041 h 1428"/>
                <a:gd name="T10" fmla="*/ 528 w 2292"/>
                <a:gd name="T11" fmla="*/ 948 h 1428"/>
                <a:gd name="T12" fmla="*/ 378 w 2292"/>
                <a:gd name="T13" fmla="*/ 902 h 1428"/>
                <a:gd name="T14" fmla="*/ 0 w 2292"/>
                <a:gd name="T15" fmla="*/ 1157 h 1428"/>
                <a:gd name="T16" fmla="*/ 456 w 2292"/>
                <a:gd name="T17" fmla="*/ 1352 h 1428"/>
                <a:gd name="T18" fmla="*/ 636 w 2292"/>
                <a:gd name="T19" fmla="*/ 1426 h 1428"/>
                <a:gd name="T20" fmla="*/ 804 w 2292"/>
                <a:gd name="T21" fmla="*/ 1381 h 1428"/>
                <a:gd name="T22" fmla="*/ 960 w 2292"/>
                <a:gd name="T23" fmla="*/ 1390 h 1428"/>
                <a:gd name="T24" fmla="*/ 931 w 2292"/>
                <a:gd name="T25" fmla="*/ 1279 h 1428"/>
                <a:gd name="T26" fmla="*/ 1170 w 2292"/>
                <a:gd name="T27" fmla="*/ 1428 h 1428"/>
                <a:gd name="T28" fmla="*/ 1365 w 2292"/>
                <a:gd name="T29" fmla="*/ 1156 h 1428"/>
                <a:gd name="T30" fmla="*/ 1082 w 2292"/>
                <a:gd name="T31" fmla="*/ 1027 h 1428"/>
                <a:gd name="T32" fmla="*/ 1225 w 2292"/>
                <a:gd name="T33" fmla="*/ 995 h 1428"/>
                <a:gd name="T34" fmla="*/ 1277 w 2292"/>
                <a:gd name="T35" fmla="*/ 1050 h 1428"/>
                <a:gd name="T36" fmla="*/ 1687 w 2292"/>
                <a:gd name="T37" fmla="*/ 0 h 1428"/>
                <a:gd name="T38" fmla="*/ 337 w 2292"/>
                <a:gd name="T39" fmla="*/ 1018 h 1428"/>
                <a:gd name="T40" fmla="*/ 176 w 2292"/>
                <a:gd name="T41" fmla="*/ 1020 h 1428"/>
                <a:gd name="T42" fmla="*/ 265 w 2292"/>
                <a:gd name="T43" fmla="*/ 1318 h 1428"/>
                <a:gd name="T44" fmla="*/ 492 w 2292"/>
                <a:gd name="T45" fmla="*/ 1189 h 1428"/>
                <a:gd name="T46" fmla="*/ 796 w 2292"/>
                <a:gd name="T47" fmla="*/ 1209 h 1428"/>
                <a:gd name="T48" fmla="*/ 628 w 2292"/>
                <a:gd name="T49" fmla="*/ 1313 h 1428"/>
                <a:gd name="T50" fmla="*/ 703 w 2292"/>
                <a:gd name="T51" fmla="*/ 1186 h 1428"/>
                <a:gd name="T52" fmla="*/ 796 w 2292"/>
                <a:gd name="T53" fmla="*/ 1158 h 1428"/>
                <a:gd name="T54" fmla="*/ 713 w 2292"/>
                <a:gd name="T55" fmla="*/ 1095 h 1428"/>
                <a:gd name="T56" fmla="*/ 514 w 2292"/>
                <a:gd name="T57" fmla="*/ 1160 h 1428"/>
                <a:gd name="T58" fmla="*/ 620 w 2292"/>
                <a:gd name="T59" fmla="*/ 1060 h 1428"/>
                <a:gd name="T60" fmla="*/ 774 w 2292"/>
                <a:gd name="T61" fmla="*/ 1001 h 1428"/>
                <a:gd name="T62" fmla="*/ 1635 w 2292"/>
                <a:gd name="T63" fmla="*/ 821 h 1428"/>
                <a:gd name="T64" fmla="*/ 1365 w 2292"/>
                <a:gd name="T65" fmla="*/ 722 h 1428"/>
                <a:gd name="T66" fmla="*/ 1635 w 2292"/>
                <a:gd name="T67" fmla="*/ 365 h 1428"/>
                <a:gd name="T68" fmla="*/ 1686 w 2292"/>
                <a:gd name="T69" fmla="*/ 722 h 1428"/>
                <a:gd name="T70" fmla="*/ 1993 w 2292"/>
                <a:gd name="T71" fmla="*/ 821 h 1428"/>
                <a:gd name="T72" fmla="*/ 1792 w 2292"/>
                <a:gd name="T73" fmla="*/ 634 h 1428"/>
                <a:gd name="T74" fmla="*/ 1884 w 2292"/>
                <a:gd name="T75" fmla="*/ 456 h 1428"/>
                <a:gd name="T76" fmla="*/ 1772 w 2292"/>
                <a:gd name="T77" fmla="*/ 523 h 1428"/>
                <a:gd name="T78" fmla="*/ 1834 w 2292"/>
                <a:gd name="T79" fmla="*/ 360 h 1428"/>
                <a:gd name="T80" fmla="*/ 1962 w 2292"/>
                <a:gd name="T81" fmla="*/ 598 h 1428"/>
                <a:gd name="T82" fmla="*/ 1814 w 2292"/>
                <a:gd name="T83" fmla="*/ 717 h 1428"/>
                <a:gd name="T84" fmla="*/ 1993 w 2292"/>
                <a:gd name="T85" fmla="*/ 82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2" h="1428">
                  <a:moveTo>
                    <a:pt x="1687" y="0"/>
                  </a:moveTo>
                  <a:cubicBezTo>
                    <a:pt x="1353" y="0"/>
                    <a:pt x="1082" y="271"/>
                    <a:pt x="1082" y="605"/>
                  </a:cubicBezTo>
                  <a:cubicBezTo>
                    <a:pt x="1082" y="703"/>
                    <a:pt x="1106" y="796"/>
                    <a:pt x="1147" y="878"/>
                  </a:cubicBezTo>
                  <a:cubicBezTo>
                    <a:pt x="1086" y="880"/>
                    <a:pt x="1038" y="897"/>
                    <a:pt x="1003" y="929"/>
                  </a:cubicBezTo>
                  <a:cubicBezTo>
                    <a:pt x="965" y="963"/>
                    <a:pt x="946" y="1004"/>
                    <a:pt x="946" y="1052"/>
                  </a:cubicBezTo>
                  <a:cubicBezTo>
                    <a:pt x="946" y="1093"/>
                    <a:pt x="958" y="1124"/>
                    <a:pt x="983" y="1145"/>
                  </a:cubicBezTo>
                  <a:cubicBezTo>
                    <a:pt x="1007" y="1167"/>
                    <a:pt x="1048" y="1186"/>
                    <a:pt x="1107" y="1200"/>
                  </a:cubicBezTo>
                  <a:cubicBezTo>
                    <a:pt x="1189" y="1219"/>
                    <a:pt x="1236" y="1233"/>
                    <a:pt x="1249" y="1241"/>
                  </a:cubicBezTo>
                  <a:cubicBezTo>
                    <a:pt x="1261" y="1249"/>
                    <a:pt x="1268" y="1261"/>
                    <a:pt x="1268" y="1276"/>
                  </a:cubicBezTo>
                  <a:cubicBezTo>
                    <a:pt x="1268" y="1292"/>
                    <a:pt x="1260" y="1303"/>
                    <a:pt x="1244" y="1311"/>
                  </a:cubicBezTo>
                  <a:cubicBezTo>
                    <a:pt x="1228" y="1319"/>
                    <a:pt x="1207" y="1323"/>
                    <a:pt x="1180" y="1323"/>
                  </a:cubicBezTo>
                  <a:cubicBezTo>
                    <a:pt x="1135" y="1323"/>
                    <a:pt x="1104" y="1314"/>
                    <a:pt x="1087" y="1296"/>
                  </a:cubicBezTo>
                  <a:cubicBezTo>
                    <a:pt x="1077" y="1286"/>
                    <a:pt x="1071" y="1269"/>
                    <a:pt x="1068" y="1245"/>
                  </a:cubicBezTo>
                  <a:cubicBezTo>
                    <a:pt x="931" y="1245"/>
                    <a:pt x="931" y="1245"/>
                    <a:pt x="931" y="1245"/>
                  </a:cubicBezTo>
                  <a:cubicBezTo>
                    <a:pt x="931" y="1041"/>
                    <a:pt x="931" y="1041"/>
                    <a:pt x="931" y="1041"/>
                  </a:cubicBezTo>
                  <a:cubicBezTo>
                    <a:pt x="931" y="978"/>
                    <a:pt x="909" y="936"/>
                    <a:pt x="865" y="913"/>
                  </a:cubicBezTo>
                  <a:cubicBezTo>
                    <a:pt x="821" y="891"/>
                    <a:pt x="770" y="880"/>
                    <a:pt x="713" y="880"/>
                  </a:cubicBezTo>
                  <a:cubicBezTo>
                    <a:pt x="625" y="880"/>
                    <a:pt x="564" y="902"/>
                    <a:pt x="528" y="948"/>
                  </a:cubicBezTo>
                  <a:cubicBezTo>
                    <a:pt x="511" y="970"/>
                    <a:pt x="499" y="996"/>
                    <a:pt x="493" y="1027"/>
                  </a:cubicBezTo>
                  <a:cubicBezTo>
                    <a:pt x="487" y="1010"/>
                    <a:pt x="478" y="994"/>
                    <a:pt x="468" y="979"/>
                  </a:cubicBezTo>
                  <a:cubicBezTo>
                    <a:pt x="444" y="944"/>
                    <a:pt x="415" y="919"/>
                    <a:pt x="378" y="902"/>
                  </a:cubicBezTo>
                  <a:cubicBezTo>
                    <a:pt x="342" y="886"/>
                    <a:pt x="302" y="878"/>
                    <a:pt x="256" y="878"/>
                  </a:cubicBezTo>
                  <a:cubicBezTo>
                    <a:pt x="180" y="878"/>
                    <a:pt x="119" y="902"/>
                    <a:pt x="71" y="950"/>
                  </a:cubicBezTo>
                  <a:cubicBezTo>
                    <a:pt x="23" y="998"/>
                    <a:pt x="0" y="1067"/>
                    <a:pt x="0" y="1157"/>
                  </a:cubicBezTo>
                  <a:cubicBezTo>
                    <a:pt x="0" y="1252"/>
                    <a:pt x="26" y="1322"/>
                    <a:pt x="79" y="1364"/>
                  </a:cubicBezTo>
                  <a:cubicBezTo>
                    <a:pt x="132" y="1407"/>
                    <a:pt x="192" y="1428"/>
                    <a:pt x="261" y="1428"/>
                  </a:cubicBezTo>
                  <a:cubicBezTo>
                    <a:pt x="345" y="1428"/>
                    <a:pt x="410" y="1403"/>
                    <a:pt x="456" y="1352"/>
                  </a:cubicBezTo>
                  <a:cubicBezTo>
                    <a:pt x="465" y="1343"/>
                    <a:pt x="473" y="1333"/>
                    <a:pt x="480" y="1324"/>
                  </a:cubicBezTo>
                  <a:cubicBezTo>
                    <a:pt x="487" y="1349"/>
                    <a:pt x="500" y="1370"/>
                    <a:pt x="519" y="1386"/>
                  </a:cubicBezTo>
                  <a:cubicBezTo>
                    <a:pt x="550" y="1413"/>
                    <a:pt x="589" y="1426"/>
                    <a:pt x="636" y="1426"/>
                  </a:cubicBezTo>
                  <a:cubicBezTo>
                    <a:pt x="673" y="1426"/>
                    <a:pt x="706" y="1418"/>
                    <a:pt x="735" y="1401"/>
                  </a:cubicBezTo>
                  <a:cubicBezTo>
                    <a:pt x="760" y="1387"/>
                    <a:pt x="782" y="1370"/>
                    <a:pt x="801" y="1349"/>
                  </a:cubicBezTo>
                  <a:cubicBezTo>
                    <a:pt x="801" y="1361"/>
                    <a:pt x="803" y="1372"/>
                    <a:pt x="804" y="1381"/>
                  </a:cubicBezTo>
                  <a:cubicBezTo>
                    <a:pt x="806" y="1390"/>
                    <a:pt x="809" y="1400"/>
                    <a:pt x="813" y="1410"/>
                  </a:cubicBezTo>
                  <a:cubicBezTo>
                    <a:pt x="960" y="1410"/>
                    <a:pt x="960" y="1410"/>
                    <a:pt x="960" y="1410"/>
                  </a:cubicBezTo>
                  <a:cubicBezTo>
                    <a:pt x="960" y="1390"/>
                    <a:pt x="960" y="1390"/>
                    <a:pt x="960" y="1390"/>
                  </a:cubicBezTo>
                  <a:cubicBezTo>
                    <a:pt x="951" y="1386"/>
                    <a:pt x="945" y="1381"/>
                    <a:pt x="940" y="1375"/>
                  </a:cubicBezTo>
                  <a:cubicBezTo>
                    <a:pt x="936" y="1368"/>
                    <a:pt x="933" y="1356"/>
                    <a:pt x="932" y="1339"/>
                  </a:cubicBezTo>
                  <a:cubicBezTo>
                    <a:pt x="932" y="1315"/>
                    <a:pt x="931" y="1295"/>
                    <a:pt x="931" y="1279"/>
                  </a:cubicBezTo>
                  <a:cubicBezTo>
                    <a:pt x="931" y="1260"/>
                    <a:pt x="931" y="1260"/>
                    <a:pt x="931" y="1260"/>
                  </a:cubicBezTo>
                  <a:cubicBezTo>
                    <a:pt x="935" y="1306"/>
                    <a:pt x="954" y="1345"/>
                    <a:pt x="989" y="1376"/>
                  </a:cubicBezTo>
                  <a:cubicBezTo>
                    <a:pt x="1028" y="1411"/>
                    <a:pt x="1088" y="1428"/>
                    <a:pt x="1170" y="1428"/>
                  </a:cubicBezTo>
                  <a:cubicBezTo>
                    <a:pt x="1250" y="1428"/>
                    <a:pt x="1309" y="1412"/>
                    <a:pt x="1347" y="1379"/>
                  </a:cubicBezTo>
                  <a:cubicBezTo>
                    <a:pt x="1386" y="1347"/>
                    <a:pt x="1405" y="1305"/>
                    <a:pt x="1405" y="1253"/>
                  </a:cubicBezTo>
                  <a:cubicBezTo>
                    <a:pt x="1405" y="1214"/>
                    <a:pt x="1391" y="1182"/>
                    <a:pt x="1365" y="1156"/>
                  </a:cubicBezTo>
                  <a:cubicBezTo>
                    <a:pt x="1338" y="1130"/>
                    <a:pt x="1297" y="1111"/>
                    <a:pt x="1243" y="1098"/>
                  </a:cubicBezTo>
                  <a:cubicBezTo>
                    <a:pt x="1162" y="1081"/>
                    <a:pt x="1115" y="1068"/>
                    <a:pt x="1102" y="1061"/>
                  </a:cubicBezTo>
                  <a:cubicBezTo>
                    <a:pt x="1089" y="1054"/>
                    <a:pt x="1082" y="1043"/>
                    <a:pt x="1082" y="1027"/>
                  </a:cubicBezTo>
                  <a:cubicBezTo>
                    <a:pt x="1082" y="1015"/>
                    <a:pt x="1088" y="1004"/>
                    <a:pt x="1101" y="995"/>
                  </a:cubicBezTo>
                  <a:cubicBezTo>
                    <a:pt x="1113" y="985"/>
                    <a:pt x="1134" y="981"/>
                    <a:pt x="1164" y="981"/>
                  </a:cubicBezTo>
                  <a:cubicBezTo>
                    <a:pt x="1190" y="981"/>
                    <a:pt x="1210" y="986"/>
                    <a:pt x="1225" y="995"/>
                  </a:cubicBezTo>
                  <a:cubicBezTo>
                    <a:pt x="1232" y="1004"/>
                    <a:pt x="1240" y="1012"/>
                    <a:pt x="1247" y="1020"/>
                  </a:cubicBezTo>
                  <a:cubicBezTo>
                    <a:pt x="1251" y="1028"/>
                    <a:pt x="1254" y="1038"/>
                    <a:pt x="1255" y="1050"/>
                  </a:cubicBezTo>
                  <a:cubicBezTo>
                    <a:pt x="1277" y="1050"/>
                    <a:pt x="1277" y="1050"/>
                    <a:pt x="1277" y="1050"/>
                  </a:cubicBezTo>
                  <a:cubicBezTo>
                    <a:pt x="1385" y="1149"/>
                    <a:pt x="1529" y="1210"/>
                    <a:pt x="1687" y="1210"/>
                  </a:cubicBezTo>
                  <a:cubicBezTo>
                    <a:pt x="2021" y="1210"/>
                    <a:pt x="2292" y="939"/>
                    <a:pt x="2292" y="605"/>
                  </a:cubicBezTo>
                  <a:cubicBezTo>
                    <a:pt x="2292" y="271"/>
                    <a:pt x="2021" y="0"/>
                    <a:pt x="1687" y="0"/>
                  </a:cubicBezTo>
                  <a:close/>
                  <a:moveTo>
                    <a:pt x="176" y="1020"/>
                  </a:moveTo>
                  <a:cubicBezTo>
                    <a:pt x="195" y="1000"/>
                    <a:pt x="222" y="990"/>
                    <a:pt x="256" y="990"/>
                  </a:cubicBezTo>
                  <a:cubicBezTo>
                    <a:pt x="288" y="990"/>
                    <a:pt x="315" y="999"/>
                    <a:pt x="337" y="1018"/>
                  </a:cubicBezTo>
                  <a:cubicBezTo>
                    <a:pt x="358" y="1036"/>
                    <a:pt x="371" y="1064"/>
                    <a:pt x="373" y="1100"/>
                  </a:cubicBezTo>
                  <a:cubicBezTo>
                    <a:pt x="139" y="1100"/>
                    <a:pt x="139" y="1100"/>
                    <a:pt x="139" y="1100"/>
                  </a:cubicBezTo>
                  <a:cubicBezTo>
                    <a:pt x="144" y="1066"/>
                    <a:pt x="156" y="1039"/>
                    <a:pt x="176" y="1020"/>
                  </a:cubicBezTo>
                  <a:close/>
                  <a:moveTo>
                    <a:pt x="368" y="1259"/>
                  </a:moveTo>
                  <a:cubicBezTo>
                    <a:pt x="360" y="1274"/>
                    <a:pt x="351" y="1286"/>
                    <a:pt x="340" y="1294"/>
                  </a:cubicBezTo>
                  <a:cubicBezTo>
                    <a:pt x="321" y="1310"/>
                    <a:pt x="296" y="1318"/>
                    <a:pt x="265" y="1318"/>
                  </a:cubicBezTo>
                  <a:cubicBezTo>
                    <a:pt x="236" y="1318"/>
                    <a:pt x="211" y="1312"/>
                    <a:pt x="190" y="1299"/>
                  </a:cubicBezTo>
                  <a:cubicBezTo>
                    <a:pt x="156" y="1278"/>
                    <a:pt x="138" y="1241"/>
                    <a:pt x="136" y="1189"/>
                  </a:cubicBezTo>
                  <a:cubicBezTo>
                    <a:pt x="492" y="1189"/>
                    <a:pt x="492" y="1189"/>
                    <a:pt x="492" y="1189"/>
                  </a:cubicBezTo>
                  <a:cubicBezTo>
                    <a:pt x="481" y="1209"/>
                    <a:pt x="475" y="1232"/>
                    <a:pt x="473" y="1259"/>
                  </a:cubicBezTo>
                  <a:lnTo>
                    <a:pt x="368" y="1259"/>
                  </a:lnTo>
                  <a:close/>
                  <a:moveTo>
                    <a:pt x="796" y="1209"/>
                  </a:moveTo>
                  <a:cubicBezTo>
                    <a:pt x="795" y="1254"/>
                    <a:pt x="782" y="1285"/>
                    <a:pt x="757" y="1302"/>
                  </a:cubicBezTo>
                  <a:cubicBezTo>
                    <a:pt x="732" y="1319"/>
                    <a:pt x="705" y="1328"/>
                    <a:pt x="676" y="1328"/>
                  </a:cubicBezTo>
                  <a:cubicBezTo>
                    <a:pt x="657" y="1328"/>
                    <a:pt x="641" y="1323"/>
                    <a:pt x="628" y="1313"/>
                  </a:cubicBezTo>
                  <a:cubicBezTo>
                    <a:pt x="615" y="1302"/>
                    <a:pt x="608" y="1286"/>
                    <a:pt x="608" y="1262"/>
                  </a:cubicBezTo>
                  <a:cubicBezTo>
                    <a:pt x="608" y="1236"/>
                    <a:pt x="619" y="1217"/>
                    <a:pt x="640" y="1205"/>
                  </a:cubicBezTo>
                  <a:cubicBezTo>
                    <a:pt x="653" y="1198"/>
                    <a:pt x="674" y="1191"/>
                    <a:pt x="703" y="1186"/>
                  </a:cubicBezTo>
                  <a:cubicBezTo>
                    <a:pt x="734" y="1181"/>
                    <a:pt x="734" y="1181"/>
                    <a:pt x="734" y="1181"/>
                  </a:cubicBezTo>
                  <a:cubicBezTo>
                    <a:pt x="749" y="1178"/>
                    <a:pt x="761" y="1175"/>
                    <a:pt x="770" y="1171"/>
                  </a:cubicBezTo>
                  <a:cubicBezTo>
                    <a:pt x="779" y="1168"/>
                    <a:pt x="788" y="1164"/>
                    <a:pt x="796" y="1158"/>
                  </a:cubicBezTo>
                  <a:lnTo>
                    <a:pt x="796" y="1209"/>
                  </a:lnTo>
                  <a:close/>
                  <a:moveTo>
                    <a:pt x="767" y="1083"/>
                  </a:moveTo>
                  <a:cubicBezTo>
                    <a:pt x="757" y="1088"/>
                    <a:pt x="739" y="1092"/>
                    <a:pt x="713" y="1095"/>
                  </a:cubicBezTo>
                  <a:cubicBezTo>
                    <a:pt x="667" y="1101"/>
                    <a:pt x="667" y="1101"/>
                    <a:pt x="667" y="1101"/>
                  </a:cubicBezTo>
                  <a:cubicBezTo>
                    <a:pt x="614" y="1107"/>
                    <a:pt x="574" y="1118"/>
                    <a:pt x="547" y="1134"/>
                  </a:cubicBezTo>
                  <a:cubicBezTo>
                    <a:pt x="534" y="1141"/>
                    <a:pt x="523" y="1150"/>
                    <a:pt x="514" y="1160"/>
                  </a:cubicBezTo>
                  <a:cubicBezTo>
                    <a:pt x="514" y="1129"/>
                    <a:pt x="512" y="1105"/>
                    <a:pt x="509" y="1086"/>
                  </a:cubicBezTo>
                  <a:cubicBezTo>
                    <a:pt x="508" y="1077"/>
                    <a:pt x="506" y="1068"/>
                    <a:pt x="504" y="1060"/>
                  </a:cubicBezTo>
                  <a:cubicBezTo>
                    <a:pt x="620" y="1060"/>
                    <a:pt x="620" y="1060"/>
                    <a:pt x="620" y="1060"/>
                  </a:cubicBezTo>
                  <a:cubicBezTo>
                    <a:pt x="623" y="1040"/>
                    <a:pt x="630" y="1024"/>
                    <a:pt x="640" y="1012"/>
                  </a:cubicBezTo>
                  <a:cubicBezTo>
                    <a:pt x="653" y="996"/>
                    <a:pt x="676" y="988"/>
                    <a:pt x="709" y="988"/>
                  </a:cubicBezTo>
                  <a:cubicBezTo>
                    <a:pt x="737" y="988"/>
                    <a:pt x="759" y="993"/>
                    <a:pt x="774" y="1001"/>
                  </a:cubicBezTo>
                  <a:cubicBezTo>
                    <a:pt x="789" y="1009"/>
                    <a:pt x="797" y="1023"/>
                    <a:pt x="797" y="1045"/>
                  </a:cubicBezTo>
                  <a:cubicBezTo>
                    <a:pt x="797" y="1062"/>
                    <a:pt x="787" y="1075"/>
                    <a:pt x="767" y="1083"/>
                  </a:cubicBezTo>
                  <a:close/>
                  <a:moveTo>
                    <a:pt x="1635" y="821"/>
                  </a:moveTo>
                  <a:cubicBezTo>
                    <a:pt x="1546" y="821"/>
                    <a:pt x="1546" y="821"/>
                    <a:pt x="1546" y="821"/>
                  </a:cubicBezTo>
                  <a:cubicBezTo>
                    <a:pt x="1546" y="722"/>
                    <a:pt x="1546" y="722"/>
                    <a:pt x="1546" y="722"/>
                  </a:cubicBezTo>
                  <a:cubicBezTo>
                    <a:pt x="1365" y="722"/>
                    <a:pt x="1365" y="722"/>
                    <a:pt x="1365" y="722"/>
                  </a:cubicBezTo>
                  <a:cubicBezTo>
                    <a:pt x="1365" y="644"/>
                    <a:pt x="1365" y="644"/>
                    <a:pt x="1365" y="644"/>
                  </a:cubicBezTo>
                  <a:cubicBezTo>
                    <a:pt x="1533" y="365"/>
                    <a:pt x="1533" y="365"/>
                    <a:pt x="1533" y="365"/>
                  </a:cubicBezTo>
                  <a:cubicBezTo>
                    <a:pt x="1635" y="365"/>
                    <a:pt x="1635" y="365"/>
                    <a:pt x="1635" y="365"/>
                  </a:cubicBezTo>
                  <a:cubicBezTo>
                    <a:pt x="1635" y="652"/>
                    <a:pt x="1635" y="652"/>
                    <a:pt x="1635" y="652"/>
                  </a:cubicBezTo>
                  <a:cubicBezTo>
                    <a:pt x="1686" y="652"/>
                    <a:pt x="1686" y="652"/>
                    <a:pt x="1686" y="652"/>
                  </a:cubicBezTo>
                  <a:cubicBezTo>
                    <a:pt x="1686" y="722"/>
                    <a:pt x="1686" y="722"/>
                    <a:pt x="1686" y="722"/>
                  </a:cubicBezTo>
                  <a:cubicBezTo>
                    <a:pt x="1635" y="722"/>
                    <a:pt x="1635" y="722"/>
                    <a:pt x="1635" y="722"/>
                  </a:cubicBezTo>
                  <a:lnTo>
                    <a:pt x="1635" y="821"/>
                  </a:lnTo>
                  <a:close/>
                  <a:moveTo>
                    <a:pt x="1993" y="821"/>
                  </a:moveTo>
                  <a:cubicBezTo>
                    <a:pt x="1680" y="821"/>
                    <a:pt x="1680" y="821"/>
                    <a:pt x="1680" y="821"/>
                  </a:cubicBezTo>
                  <a:cubicBezTo>
                    <a:pt x="1680" y="788"/>
                    <a:pt x="1687" y="758"/>
                    <a:pt x="1701" y="731"/>
                  </a:cubicBezTo>
                  <a:cubicBezTo>
                    <a:pt x="1714" y="700"/>
                    <a:pt x="1744" y="668"/>
                    <a:pt x="1792" y="634"/>
                  </a:cubicBezTo>
                  <a:cubicBezTo>
                    <a:pt x="1833" y="604"/>
                    <a:pt x="1860" y="583"/>
                    <a:pt x="1872" y="570"/>
                  </a:cubicBezTo>
                  <a:cubicBezTo>
                    <a:pt x="1891" y="550"/>
                    <a:pt x="1901" y="528"/>
                    <a:pt x="1901" y="504"/>
                  </a:cubicBezTo>
                  <a:cubicBezTo>
                    <a:pt x="1901" y="485"/>
                    <a:pt x="1895" y="469"/>
                    <a:pt x="1884" y="456"/>
                  </a:cubicBezTo>
                  <a:cubicBezTo>
                    <a:pt x="1874" y="443"/>
                    <a:pt x="1858" y="437"/>
                    <a:pt x="1838" y="437"/>
                  </a:cubicBezTo>
                  <a:cubicBezTo>
                    <a:pt x="1811" y="437"/>
                    <a:pt x="1792" y="447"/>
                    <a:pt x="1782" y="467"/>
                  </a:cubicBezTo>
                  <a:cubicBezTo>
                    <a:pt x="1777" y="479"/>
                    <a:pt x="1773" y="498"/>
                    <a:pt x="1772" y="523"/>
                  </a:cubicBezTo>
                  <a:cubicBezTo>
                    <a:pt x="1685" y="523"/>
                    <a:pt x="1685" y="523"/>
                    <a:pt x="1685" y="523"/>
                  </a:cubicBezTo>
                  <a:cubicBezTo>
                    <a:pt x="1686" y="485"/>
                    <a:pt x="1693" y="453"/>
                    <a:pt x="1706" y="429"/>
                  </a:cubicBezTo>
                  <a:cubicBezTo>
                    <a:pt x="1730" y="383"/>
                    <a:pt x="1773" y="360"/>
                    <a:pt x="1834" y="360"/>
                  </a:cubicBezTo>
                  <a:cubicBezTo>
                    <a:pt x="1882" y="360"/>
                    <a:pt x="1921" y="374"/>
                    <a:pt x="1950" y="401"/>
                  </a:cubicBezTo>
                  <a:cubicBezTo>
                    <a:pt x="1978" y="428"/>
                    <a:pt x="1993" y="463"/>
                    <a:pt x="1993" y="507"/>
                  </a:cubicBezTo>
                  <a:cubicBezTo>
                    <a:pt x="1993" y="541"/>
                    <a:pt x="1983" y="571"/>
                    <a:pt x="1962" y="598"/>
                  </a:cubicBezTo>
                  <a:cubicBezTo>
                    <a:pt x="1949" y="615"/>
                    <a:pt x="1927" y="635"/>
                    <a:pt x="1897" y="656"/>
                  </a:cubicBezTo>
                  <a:cubicBezTo>
                    <a:pt x="1861" y="682"/>
                    <a:pt x="1861" y="682"/>
                    <a:pt x="1861" y="682"/>
                  </a:cubicBezTo>
                  <a:cubicBezTo>
                    <a:pt x="1838" y="698"/>
                    <a:pt x="1823" y="709"/>
                    <a:pt x="1814" y="717"/>
                  </a:cubicBezTo>
                  <a:cubicBezTo>
                    <a:pt x="1806" y="724"/>
                    <a:pt x="1799" y="732"/>
                    <a:pt x="1793" y="742"/>
                  </a:cubicBezTo>
                  <a:cubicBezTo>
                    <a:pt x="1993" y="742"/>
                    <a:pt x="1993" y="742"/>
                    <a:pt x="1993" y="742"/>
                  </a:cubicBezTo>
                  <a:lnTo>
                    <a:pt x="1993" y="8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invGray">
            <a:xfrm>
              <a:off x="-619" y="2581"/>
              <a:ext cx="324" cy="12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invGray">
            <a:xfrm>
              <a:off x="-619" y="2139"/>
              <a:ext cx="324" cy="2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p:nvSpPr>
          <p:spPr bwMode="invGray">
            <a:xfrm>
              <a:off x="-246" y="2151"/>
              <a:ext cx="1194" cy="1694"/>
            </a:xfrm>
            <a:custGeom>
              <a:avLst/>
              <a:gdLst>
                <a:gd name="T0" fmla="*/ 368 w 505"/>
                <a:gd name="T1" fmla="*/ 248 h 716"/>
                <a:gd name="T2" fmla="*/ 308 w 505"/>
                <a:gd name="T3" fmla="*/ 190 h 716"/>
                <a:gd name="T4" fmla="*/ 224 w 505"/>
                <a:gd name="T5" fmla="*/ 170 h 716"/>
                <a:gd name="T6" fmla="*/ 61 w 505"/>
                <a:gd name="T7" fmla="*/ 246 h 716"/>
                <a:gd name="T8" fmla="*/ 0 w 505"/>
                <a:gd name="T9" fmla="*/ 454 h 716"/>
                <a:gd name="T10" fmla="*/ 62 w 505"/>
                <a:gd name="T11" fmla="*/ 643 h 716"/>
                <a:gd name="T12" fmla="*/ 215 w 505"/>
                <a:gd name="T13" fmla="*/ 716 h 716"/>
                <a:gd name="T14" fmla="*/ 307 w 505"/>
                <a:gd name="T15" fmla="*/ 696 h 716"/>
                <a:gd name="T16" fmla="*/ 373 w 505"/>
                <a:gd name="T17" fmla="*/ 629 h 716"/>
                <a:gd name="T18" fmla="*/ 373 w 505"/>
                <a:gd name="T19" fmla="*/ 700 h 716"/>
                <a:gd name="T20" fmla="*/ 505 w 505"/>
                <a:gd name="T21" fmla="*/ 700 h 716"/>
                <a:gd name="T22" fmla="*/ 505 w 505"/>
                <a:gd name="T23" fmla="*/ 0 h 716"/>
                <a:gd name="T24" fmla="*/ 368 w 505"/>
                <a:gd name="T25" fmla="*/ 0 h 716"/>
                <a:gd name="T26" fmla="*/ 368 w 505"/>
                <a:gd name="T27" fmla="*/ 248 h 716"/>
                <a:gd name="T28" fmla="*/ 341 w 505"/>
                <a:gd name="T29" fmla="*/ 560 h 716"/>
                <a:gd name="T30" fmla="*/ 254 w 505"/>
                <a:gd name="T31" fmla="*/ 602 h 716"/>
                <a:gd name="T32" fmla="*/ 168 w 505"/>
                <a:gd name="T33" fmla="*/ 559 h 716"/>
                <a:gd name="T34" fmla="*/ 140 w 505"/>
                <a:gd name="T35" fmla="*/ 444 h 716"/>
                <a:gd name="T36" fmla="*/ 168 w 505"/>
                <a:gd name="T37" fmla="*/ 333 h 716"/>
                <a:gd name="T38" fmla="*/ 255 w 505"/>
                <a:gd name="T39" fmla="*/ 288 h 716"/>
                <a:gd name="T40" fmla="*/ 323 w 505"/>
                <a:gd name="T41" fmla="*/ 313 h 716"/>
                <a:gd name="T42" fmla="*/ 371 w 505"/>
                <a:gd name="T43" fmla="*/ 449 h 716"/>
                <a:gd name="T44" fmla="*/ 341 w 505"/>
                <a:gd name="T45" fmla="*/ 5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716">
                  <a:moveTo>
                    <a:pt x="368" y="248"/>
                  </a:moveTo>
                  <a:cubicBezTo>
                    <a:pt x="352" y="223"/>
                    <a:pt x="333" y="204"/>
                    <a:pt x="308" y="190"/>
                  </a:cubicBezTo>
                  <a:cubicBezTo>
                    <a:pt x="284" y="176"/>
                    <a:pt x="256" y="170"/>
                    <a:pt x="224" y="170"/>
                  </a:cubicBezTo>
                  <a:cubicBezTo>
                    <a:pt x="156" y="170"/>
                    <a:pt x="102" y="195"/>
                    <a:pt x="61" y="246"/>
                  </a:cubicBezTo>
                  <a:cubicBezTo>
                    <a:pt x="20" y="296"/>
                    <a:pt x="0" y="366"/>
                    <a:pt x="0" y="454"/>
                  </a:cubicBezTo>
                  <a:cubicBezTo>
                    <a:pt x="0" y="531"/>
                    <a:pt x="21" y="594"/>
                    <a:pt x="62" y="643"/>
                  </a:cubicBezTo>
                  <a:cubicBezTo>
                    <a:pt x="103" y="692"/>
                    <a:pt x="154" y="716"/>
                    <a:pt x="215" y="716"/>
                  </a:cubicBezTo>
                  <a:cubicBezTo>
                    <a:pt x="252" y="716"/>
                    <a:pt x="282" y="709"/>
                    <a:pt x="307" y="696"/>
                  </a:cubicBezTo>
                  <a:cubicBezTo>
                    <a:pt x="332" y="682"/>
                    <a:pt x="354" y="659"/>
                    <a:pt x="373" y="629"/>
                  </a:cubicBezTo>
                  <a:cubicBezTo>
                    <a:pt x="373" y="700"/>
                    <a:pt x="373" y="700"/>
                    <a:pt x="373" y="700"/>
                  </a:cubicBezTo>
                  <a:cubicBezTo>
                    <a:pt x="505" y="700"/>
                    <a:pt x="505" y="700"/>
                    <a:pt x="505" y="700"/>
                  </a:cubicBezTo>
                  <a:cubicBezTo>
                    <a:pt x="505" y="0"/>
                    <a:pt x="505" y="0"/>
                    <a:pt x="505" y="0"/>
                  </a:cubicBezTo>
                  <a:cubicBezTo>
                    <a:pt x="368" y="0"/>
                    <a:pt x="368" y="0"/>
                    <a:pt x="368" y="0"/>
                  </a:cubicBezTo>
                  <a:lnTo>
                    <a:pt x="368" y="248"/>
                  </a:lnTo>
                  <a:close/>
                  <a:moveTo>
                    <a:pt x="341" y="560"/>
                  </a:moveTo>
                  <a:cubicBezTo>
                    <a:pt x="321" y="588"/>
                    <a:pt x="292" y="602"/>
                    <a:pt x="254" y="602"/>
                  </a:cubicBezTo>
                  <a:cubicBezTo>
                    <a:pt x="216" y="602"/>
                    <a:pt x="187" y="588"/>
                    <a:pt x="168" y="559"/>
                  </a:cubicBezTo>
                  <a:cubicBezTo>
                    <a:pt x="149" y="531"/>
                    <a:pt x="140" y="492"/>
                    <a:pt x="140" y="444"/>
                  </a:cubicBezTo>
                  <a:cubicBezTo>
                    <a:pt x="140" y="400"/>
                    <a:pt x="149" y="363"/>
                    <a:pt x="168" y="333"/>
                  </a:cubicBezTo>
                  <a:cubicBezTo>
                    <a:pt x="186" y="303"/>
                    <a:pt x="215" y="288"/>
                    <a:pt x="255" y="288"/>
                  </a:cubicBezTo>
                  <a:cubicBezTo>
                    <a:pt x="281" y="288"/>
                    <a:pt x="304" y="296"/>
                    <a:pt x="323" y="313"/>
                  </a:cubicBezTo>
                  <a:cubicBezTo>
                    <a:pt x="355" y="340"/>
                    <a:pt x="371" y="385"/>
                    <a:pt x="371" y="449"/>
                  </a:cubicBezTo>
                  <a:cubicBezTo>
                    <a:pt x="371" y="494"/>
                    <a:pt x="361" y="531"/>
                    <a:pt x="341" y="5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283987" y="337153"/>
            <a:ext cx="8580304" cy="817428"/>
          </a:xfrm>
        </p:spPr>
        <p:txBody>
          <a:bodyPr/>
          <a:lstStyle>
            <a:lvl1pPr>
              <a:defRPr>
                <a:solidFill>
                  <a:srgbClr val="FFFFFF"/>
                </a:solidFill>
              </a:defRPr>
            </a:lvl1pPr>
          </a:lstStyle>
          <a:p>
            <a:r>
              <a:rPr lang="en-US" smtClean="0"/>
              <a:t>Click to edit Master title style</a:t>
            </a:r>
            <a:endParaRPr lang="en-US" dirty="0"/>
          </a:p>
        </p:txBody>
      </p:sp>
      <p:sp>
        <p:nvSpPr>
          <p:cNvPr id="5" name="Content Placeholder 4"/>
          <p:cNvSpPr>
            <a:spLocks noGrp="1"/>
          </p:cNvSpPr>
          <p:nvPr>
            <p:ph sz="quarter" idx="14"/>
          </p:nvPr>
        </p:nvSpPr>
        <p:spPr>
          <a:xfrm>
            <a:off x="286393" y="1362075"/>
            <a:ext cx="8576586" cy="345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4" name="Picture 13">
            <a:extLst>
              <a:ext uri="{FF2B5EF4-FFF2-40B4-BE49-F238E27FC236}">
                <a16:creationId xmlns:a16="http://schemas.microsoft.com/office/drawing/2014/main" id="{2B789189-3FE8-2F48-998F-B431207C155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23077"/>
          <a:stretch/>
        </p:blipFill>
        <p:spPr bwMode="ltGray">
          <a:xfrm>
            <a:off x="-1" y="-1"/>
            <a:ext cx="9144001" cy="1280160"/>
          </a:xfrm>
          <a:prstGeom prst="rect">
            <a:avLst/>
          </a:prstGeom>
          <a:noFill/>
          <a:ln>
            <a:noFill/>
          </a:ln>
        </p:spPr>
      </p:pic>
      <p:grpSp>
        <p:nvGrpSpPr>
          <p:cNvPr id="15" name="Group 4">
            <a:extLst>
              <a:ext uri="{FF2B5EF4-FFF2-40B4-BE49-F238E27FC236}">
                <a16:creationId xmlns:a16="http://schemas.microsoft.com/office/drawing/2014/main" id="{B3720240-E304-C644-BD3A-E8D62DFD3CAC}"/>
              </a:ext>
            </a:extLst>
          </p:cNvPr>
          <p:cNvGrpSpPr>
            <a:grpSpLocks noChangeAspect="1"/>
          </p:cNvGrpSpPr>
          <p:nvPr userDrawn="1"/>
        </p:nvGrpSpPr>
        <p:grpSpPr bwMode="invGray">
          <a:xfrm>
            <a:off x="8636000" y="47628"/>
            <a:ext cx="444497" cy="198882"/>
            <a:chOff x="-619" y="470"/>
            <a:chExt cx="6996" cy="3380"/>
          </a:xfrm>
        </p:grpSpPr>
        <p:sp>
          <p:nvSpPr>
            <p:cNvPr id="16" name="Freeform 5">
              <a:extLst>
                <a:ext uri="{FF2B5EF4-FFF2-40B4-BE49-F238E27FC236}">
                  <a16:creationId xmlns:a16="http://schemas.microsoft.com/office/drawing/2014/main" id="{530FC671-7477-6D4F-B7D4-D1B5960AFE5A}"/>
                </a:ext>
              </a:extLst>
            </p:cNvPr>
            <p:cNvSpPr>
              <a:spLocks/>
            </p:cNvSpPr>
            <p:nvPr userDrawn="1"/>
          </p:nvSpPr>
          <p:spPr bwMode="invGray">
            <a:xfrm>
              <a:off x="4344" y="1545"/>
              <a:ext cx="269" cy="468"/>
            </a:xfrm>
            <a:custGeom>
              <a:avLst/>
              <a:gdLst>
                <a:gd name="T0" fmla="*/ 269 w 269"/>
                <a:gd name="T1" fmla="*/ 468 h 468"/>
                <a:gd name="T2" fmla="*/ 269 w 269"/>
                <a:gd name="T3" fmla="*/ 0 h 468"/>
                <a:gd name="T4" fmla="*/ 0 w 269"/>
                <a:gd name="T5" fmla="*/ 468 h 468"/>
                <a:gd name="T6" fmla="*/ 269 w 269"/>
                <a:gd name="T7" fmla="*/ 468 h 468"/>
              </a:gdLst>
              <a:ahLst/>
              <a:cxnLst>
                <a:cxn ang="0">
                  <a:pos x="T0" y="T1"/>
                </a:cxn>
                <a:cxn ang="0">
                  <a:pos x="T2" y="T3"/>
                </a:cxn>
                <a:cxn ang="0">
                  <a:pos x="T4" y="T5"/>
                </a:cxn>
                <a:cxn ang="0">
                  <a:pos x="T6" y="T7"/>
                </a:cxn>
              </a:cxnLst>
              <a:rect l="0" t="0" r="r" b="b"/>
              <a:pathLst>
                <a:path w="269" h="468">
                  <a:moveTo>
                    <a:pt x="269" y="468"/>
                  </a:moveTo>
                  <a:lnTo>
                    <a:pt x="269" y="0"/>
                  </a:lnTo>
                  <a:lnTo>
                    <a:pt x="0" y="468"/>
                  </a:lnTo>
                  <a:lnTo>
                    <a:pt x="269" y="4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9A4FF5BF-7B76-7E44-832A-AFE8D0845081}"/>
                </a:ext>
              </a:extLst>
            </p:cNvPr>
            <p:cNvSpPr>
              <a:spLocks noEditPoints="1"/>
            </p:cNvSpPr>
            <p:nvPr userDrawn="1"/>
          </p:nvSpPr>
          <p:spPr bwMode="invGray">
            <a:xfrm>
              <a:off x="958" y="470"/>
              <a:ext cx="5419" cy="3380"/>
            </a:xfrm>
            <a:custGeom>
              <a:avLst/>
              <a:gdLst>
                <a:gd name="T0" fmla="*/ 1147 w 2292"/>
                <a:gd name="T1" fmla="*/ 878 h 1428"/>
                <a:gd name="T2" fmla="*/ 983 w 2292"/>
                <a:gd name="T3" fmla="*/ 1145 h 1428"/>
                <a:gd name="T4" fmla="*/ 1268 w 2292"/>
                <a:gd name="T5" fmla="*/ 1276 h 1428"/>
                <a:gd name="T6" fmla="*/ 1087 w 2292"/>
                <a:gd name="T7" fmla="*/ 1296 h 1428"/>
                <a:gd name="T8" fmla="*/ 931 w 2292"/>
                <a:gd name="T9" fmla="*/ 1041 h 1428"/>
                <a:gd name="T10" fmla="*/ 528 w 2292"/>
                <a:gd name="T11" fmla="*/ 948 h 1428"/>
                <a:gd name="T12" fmla="*/ 378 w 2292"/>
                <a:gd name="T13" fmla="*/ 902 h 1428"/>
                <a:gd name="T14" fmla="*/ 0 w 2292"/>
                <a:gd name="T15" fmla="*/ 1157 h 1428"/>
                <a:gd name="T16" fmla="*/ 456 w 2292"/>
                <a:gd name="T17" fmla="*/ 1352 h 1428"/>
                <a:gd name="T18" fmla="*/ 636 w 2292"/>
                <a:gd name="T19" fmla="*/ 1426 h 1428"/>
                <a:gd name="T20" fmla="*/ 804 w 2292"/>
                <a:gd name="T21" fmla="*/ 1381 h 1428"/>
                <a:gd name="T22" fmla="*/ 960 w 2292"/>
                <a:gd name="T23" fmla="*/ 1390 h 1428"/>
                <a:gd name="T24" fmla="*/ 931 w 2292"/>
                <a:gd name="T25" fmla="*/ 1279 h 1428"/>
                <a:gd name="T26" fmla="*/ 1170 w 2292"/>
                <a:gd name="T27" fmla="*/ 1428 h 1428"/>
                <a:gd name="T28" fmla="*/ 1365 w 2292"/>
                <a:gd name="T29" fmla="*/ 1156 h 1428"/>
                <a:gd name="T30" fmla="*/ 1082 w 2292"/>
                <a:gd name="T31" fmla="*/ 1027 h 1428"/>
                <a:gd name="T32" fmla="*/ 1225 w 2292"/>
                <a:gd name="T33" fmla="*/ 995 h 1428"/>
                <a:gd name="T34" fmla="*/ 1277 w 2292"/>
                <a:gd name="T35" fmla="*/ 1050 h 1428"/>
                <a:gd name="T36" fmla="*/ 1687 w 2292"/>
                <a:gd name="T37" fmla="*/ 0 h 1428"/>
                <a:gd name="T38" fmla="*/ 337 w 2292"/>
                <a:gd name="T39" fmla="*/ 1018 h 1428"/>
                <a:gd name="T40" fmla="*/ 176 w 2292"/>
                <a:gd name="T41" fmla="*/ 1020 h 1428"/>
                <a:gd name="T42" fmla="*/ 265 w 2292"/>
                <a:gd name="T43" fmla="*/ 1318 h 1428"/>
                <a:gd name="T44" fmla="*/ 492 w 2292"/>
                <a:gd name="T45" fmla="*/ 1189 h 1428"/>
                <a:gd name="T46" fmla="*/ 796 w 2292"/>
                <a:gd name="T47" fmla="*/ 1209 h 1428"/>
                <a:gd name="T48" fmla="*/ 628 w 2292"/>
                <a:gd name="T49" fmla="*/ 1313 h 1428"/>
                <a:gd name="T50" fmla="*/ 703 w 2292"/>
                <a:gd name="T51" fmla="*/ 1186 h 1428"/>
                <a:gd name="T52" fmla="*/ 796 w 2292"/>
                <a:gd name="T53" fmla="*/ 1158 h 1428"/>
                <a:gd name="T54" fmla="*/ 713 w 2292"/>
                <a:gd name="T55" fmla="*/ 1095 h 1428"/>
                <a:gd name="T56" fmla="*/ 514 w 2292"/>
                <a:gd name="T57" fmla="*/ 1160 h 1428"/>
                <a:gd name="T58" fmla="*/ 620 w 2292"/>
                <a:gd name="T59" fmla="*/ 1060 h 1428"/>
                <a:gd name="T60" fmla="*/ 774 w 2292"/>
                <a:gd name="T61" fmla="*/ 1001 h 1428"/>
                <a:gd name="T62" fmla="*/ 1635 w 2292"/>
                <a:gd name="T63" fmla="*/ 821 h 1428"/>
                <a:gd name="T64" fmla="*/ 1365 w 2292"/>
                <a:gd name="T65" fmla="*/ 722 h 1428"/>
                <a:gd name="T66" fmla="*/ 1635 w 2292"/>
                <a:gd name="T67" fmla="*/ 365 h 1428"/>
                <a:gd name="T68" fmla="*/ 1686 w 2292"/>
                <a:gd name="T69" fmla="*/ 722 h 1428"/>
                <a:gd name="T70" fmla="*/ 1993 w 2292"/>
                <a:gd name="T71" fmla="*/ 821 h 1428"/>
                <a:gd name="T72" fmla="*/ 1792 w 2292"/>
                <a:gd name="T73" fmla="*/ 634 h 1428"/>
                <a:gd name="T74" fmla="*/ 1884 w 2292"/>
                <a:gd name="T75" fmla="*/ 456 h 1428"/>
                <a:gd name="T76" fmla="*/ 1772 w 2292"/>
                <a:gd name="T77" fmla="*/ 523 h 1428"/>
                <a:gd name="T78" fmla="*/ 1834 w 2292"/>
                <a:gd name="T79" fmla="*/ 360 h 1428"/>
                <a:gd name="T80" fmla="*/ 1962 w 2292"/>
                <a:gd name="T81" fmla="*/ 598 h 1428"/>
                <a:gd name="T82" fmla="*/ 1814 w 2292"/>
                <a:gd name="T83" fmla="*/ 717 h 1428"/>
                <a:gd name="T84" fmla="*/ 1993 w 2292"/>
                <a:gd name="T85" fmla="*/ 82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2" h="1428">
                  <a:moveTo>
                    <a:pt x="1687" y="0"/>
                  </a:moveTo>
                  <a:cubicBezTo>
                    <a:pt x="1353" y="0"/>
                    <a:pt x="1082" y="271"/>
                    <a:pt x="1082" y="605"/>
                  </a:cubicBezTo>
                  <a:cubicBezTo>
                    <a:pt x="1082" y="703"/>
                    <a:pt x="1106" y="796"/>
                    <a:pt x="1147" y="878"/>
                  </a:cubicBezTo>
                  <a:cubicBezTo>
                    <a:pt x="1086" y="880"/>
                    <a:pt x="1038" y="897"/>
                    <a:pt x="1003" y="929"/>
                  </a:cubicBezTo>
                  <a:cubicBezTo>
                    <a:pt x="965" y="963"/>
                    <a:pt x="946" y="1004"/>
                    <a:pt x="946" y="1052"/>
                  </a:cubicBezTo>
                  <a:cubicBezTo>
                    <a:pt x="946" y="1093"/>
                    <a:pt x="958" y="1124"/>
                    <a:pt x="983" y="1145"/>
                  </a:cubicBezTo>
                  <a:cubicBezTo>
                    <a:pt x="1007" y="1167"/>
                    <a:pt x="1048" y="1186"/>
                    <a:pt x="1107" y="1200"/>
                  </a:cubicBezTo>
                  <a:cubicBezTo>
                    <a:pt x="1189" y="1219"/>
                    <a:pt x="1236" y="1233"/>
                    <a:pt x="1249" y="1241"/>
                  </a:cubicBezTo>
                  <a:cubicBezTo>
                    <a:pt x="1261" y="1249"/>
                    <a:pt x="1268" y="1261"/>
                    <a:pt x="1268" y="1276"/>
                  </a:cubicBezTo>
                  <a:cubicBezTo>
                    <a:pt x="1268" y="1292"/>
                    <a:pt x="1260" y="1303"/>
                    <a:pt x="1244" y="1311"/>
                  </a:cubicBezTo>
                  <a:cubicBezTo>
                    <a:pt x="1228" y="1319"/>
                    <a:pt x="1207" y="1323"/>
                    <a:pt x="1180" y="1323"/>
                  </a:cubicBezTo>
                  <a:cubicBezTo>
                    <a:pt x="1135" y="1323"/>
                    <a:pt x="1104" y="1314"/>
                    <a:pt x="1087" y="1296"/>
                  </a:cubicBezTo>
                  <a:cubicBezTo>
                    <a:pt x="1077" y="1286"/>
                    <a:pt x="1071" y="1269"/>
                    <a:pt x="1068" y="1245"/>
                  </a:cubicBezTo>
                  <a:cubicBezTo>
                    <a:pt x="931" y="1245"/>
                    <a:pt x="931" y="1245"/>
                    <a:pt x="931" y="1245"/>
                  </a:cubicBezTo>
                  <a:cubicBezTo>
                    <a:pt x="931" y="1041"/>
                    <a:pt x="931" y="1041"/>
                    <a:pt x="931" y="1041"/>
                  </a:cubicBezTo>
                  <a:cubicBezTo>
                    <a:pt x="931" y="978"/>
                    <a:pt x="909" y="936"/>
                    <a:pt x="865" y="913"/>
                  </a:cubicBezTo>
                  <a:cubicBezTo>
                    <a:pt x="821" y="891"/>
                    <a:pt x="770" y="880"/>
                    <a:pt x="713" y="880"/>
                  </a:cubicBezTo>
                  <a:cubicBezTo>
                    <a:pt x="625" y="880"/>
                    <a:pt x="564" y="902"/>
                    <a:pt x="528" y="948"/>
                  </a:cubicBezTo>
                  <a:cubicBezTo>
                    <a:pt x="511" y="970"/>
                    <a:pt x="499" y="996"/>
                    <a:pt x="493" y="1027"/>
                  </a:cubicBezTo>
                  <a:cubicBezTo>
                    <a:pt x="487" y="1010"/>
                    <a:pt x="478" y="994"/>
                    <a:pt x="468" y="979"/>
                  </a:cubicBezTo>
                  <a:cubicBezTo>
                    <a:pt x="444" y="944"/>
                    <a:pt x="415" y="919"/>
                    <a:pt x="378" y="902"/>
                  </a:cubicBezTo>
                  <a:cubicBezTo>
                    <a:pt x="342" y="886"/>
                    <a:pt x="302" y="878"/>
                    <a:pt x="256" y="878"/>
                  </a:cubicBezTo>
                  <a:cubicBezTo>
                    <a:pt x="180" y="878"/>
                    <a:pt x="119" y="902"/>
                    <a:pt x="71" y="950"/>
                  </a:cubicBezTo>
                  <a:cubicBezTo>
                    <a:pt x="23" y="998"/>
                    <a:pt x="0" y="1067"/>
                    <a:pt x="0" y="1157"/>
                  </a:cubicBezTo>
                  <a:cubicBezTo>
                    <a:pt x="0" y="1252"/>
                    <a:pt x="26" y="1322"/>
                    <a:pt x="79" y="1364"/>
                  </a:cubicBezTo>
                  <a:cubicBezTo>
                    <a:pt x="132" y="1407"/>
                    <a:pt x="192" y="1428"/>
                    <a:pt x="261" y="1428"/>
                  </a:cubicBezTo>
                  <a:cubicBezTo>
                    <a:pt x="345" y="1428"/>
                    <a:pt x="410" y="1403"/>
                    <a:pt x="456" y="1352"/>
                  </a:cubicBezTo>
                  <a:cubicBezTo>
                    <a:pt x="465" y="1343"/>
                    <a:pt x="473" y="1333"/>
                    <a:pt x="480" y="1324"/>
                  </a:cubicBezTo>
                  <a:cubicBezTo>
                    <a:pt x="487" y="1349"/>
                    <a:pt x="500" y="1370"/>
                    <a:pt x="519" y="1386"/>
                  </a:cubicBezTo>
                  <a:cubicBezTo>
                    <a:pt x="550" y="1413"/>
                    <a:pt x="589" y="1426"/>
                    <a:pt x="636" y="1426"/>
                  </a:cubicBezTo>
                  <a:cubicBezTo>
                    <a:pt x="673" y="1426"/>
                    <a:pt x="706" y="1418"/>
                    <a:pt x="735" y="1401"/>
                  </a:cubicBezTo>
                  <a:cubicBezTo>
                    <a:pt x="760" y="1387"/>
                    <a:pt x="782" y="1370"/>
                    <a:pt x="801" y="1349"/>
                  </a:cubicBezTo>
                  <a:cubicBezTo>
                    <a:pt x="801" y="1361"/>
                    <a:pt x="803" y="1372"/>
                    <a:pt x="804" y="1381"/>
                  </a:cubicBezTo>
                  <a:cubicBezTo>
                    <a:pt x="806" y="1390"/>
                    <a:pt x="809" y="1400"/>
                    <a:pt x="813" y="1410"/>
                  </a:cubicBezTo>
                  <a:cubicBezTo>
                    <a:pt x="960" y="1410"/>
                    <a:pt x="960" y="1410"/>
                    <a:pt x="960" y="1410"/>
                  </a:cubicBezTo>
                  <a:cubicBezTo>
                    <a:pt x="960" y="1390"/>
                    <a:pt x="960" y="1390"/>
                    <a:pt x="960" y="1390"/>
                  </a:cubicBezTo>
                  <a:cubicBezTo>
                    <a:pt x="951" y="1386"/>
                    <a:pt x="945" y="1381"/>
                    <a:pt x="940" y="1375"/>
                  </a:cubicBezTo>
                  <a:cubicBezTo>
                    <a:pt x="936" y="1368"/>
                    <a:pt x="933" y="1356"/>
                    <a:pt x="932" y="1339"/>
                  </a:cubicBezTo>
                  <a:cubicBezTo>
                    <a:pt x="932" y="1315"/>
                    <a:pt x="931" y="1295"/>
                    <a:pt x="931" y="1279"/>
                  </a:cubicBezTo>
                  <a:cubicBezTo>
                    <a:pt x="931" y="1260"/>
                    <a:pt x="931" y="1260"/>
                    <a:pt x="931" y="1260"/>
                  </a:cubicBezTo>
                  <a:cubicBezTo>
                    <a:pt x="935" y="1306"/>
                    <a:pt x="954" y="1345"/>
                    <a:pt x="989" y="1376"/>
                  </a:cubicBezTo>
                  <a:cubicBezTo>
                    <a:pt x="1028" y="1411"/>
                    <a:pt x="1088" y="1428"/>
                    <a:pt x="1170" y="1428"/>
                  </a:cubicBezTo>
                  <a:cubicBezTo>
                    <a:pt x="1250" y="1428"/>
                    <a:pt x="1309" y="1412"/>
                    <a:pt x="1347" y="1379"/>
                  </a:cubicBezTo>
                  <a:cubicBezTo>
                    <a:pt x="1386" y="1347"/>
                    <a:pt x="1405" y="1305"/>
                    <a:pt x="1405" y="1253"/>
                  </a:cubicBezTo>
                  <a:cubicBezTo>
                    <a:pt x="1405" y="1214"/>
                    <a:pt x="1391" y="1182"/>
                    <a:pt x="1365" y="1156"/>
                  </a:cubicBezTo>
                  <a:cubicBezTo>
                    <a:pt x="1338" y="1130"/>
                    <a:pt x="1297" y="1111"/>
                    <a:pt x="1243" y="1098"/>
                  </a:cubicBezTo>
                  <a:cubicBezTo>
                    <a:pt x="1162" y="1081"/>
                    <a:pt x="1115" y="1068"/>
                    <a:pt x="1102" y="1061"/>
                  </a:cubicBezTo>
                  <a:cubicBezTo>
                    <a:pt x="1089" y="1054"/>
                    <a:pt x="1082" y="1043"/>
                    <a:pt x="1082" y="1027"/>
                  </a:cubicBezTo>
                  <a:cubicBezTo>
                    <a:pt x="1082" y="1015"/>
                    <a:pt x="1088" y="1004"/>
                    <a:pt x="1101" y="995"/>
                  </a:cubicBezTo>
                  <a:cubicBezTo>
                    <a:pt x="1113" y="985"/>
                    <a:pt x="1134" y="981"/>
                    <a:pt x="1164" y="981"/>
                  </a:cubicBezTo>
                  <a:cubicBezTo>
                    <a:pt x="1190" y="981"/>
                    <a:pt x="1210" y="986"/>
                    <a:pt x="1225" y="995"/>
                  </a:cubicBezTo>
                  <a:cubicBezTo>
                    <a:pt x="1232" y="1004"/>
                    <a:pt x="1240" y="1012"/>
                    <a:pt x="1247" y="1020"/>
                  </a:cubicBezTo>
                  <a:cubicBezTo>
                    <a:pt x="1251" y="1028"/>
                    <a:pt x="1254" y="1038"/>
                    <a:pt x="1255" y="1050"/>
                  </a:cubicBezTo>
                  <a:cubicBezTo>
                    <a:pt x="1277" y="1050"/>
                    <a:pt x="1277" y="1050"/>
                    <a:pt x="1277" y="1050"/>
                  </a:cubicBezTo>
                  <a:cubicBezTo>
                    <a:pt x="1385" y="1149"/>
                    <a:pt x="1529" y="1210"/>
                    <a:pt x="1687" y="1210"/>
                  </a:cubicBezTo>
                  <a:cubicBezTo>
                    <a:pt x="2021" y="1210"/>
                    <a:pt x="2292" y="939"/>
                    <a:pt x="2292" y="605"/>
                  </a:cubicBezTo>
                  <a:cubicBezTo>
                    <a:pt x="2292" y="271"/>
                    <a:pt x="2021" y="0"/>
                    <a:pt x="1687" y="0"/>
                  </a:cubicBezTo>
                  <a:close/>
                  <a:moveTo>
                    <a:pt x="176" y="1020"/>
                  </a:moveTo>
                  <a:cubicBezTo>
                    <a:pt x="195" y="1000"/>
                    <a:pt x="222" y="990"/>
                    <a:pt x="256" y="990"/>
                  </a:cubicBezTo>
                  <a:cubicBezTo>
                    <a:pt x="288" y="990"/>
                    <a:pt x="315" y="999"/>
                    <a:pt x="337" y="1018"/>
                  </a:cubicBezTo>
                  <a:cubicBezTo>
                    <a:pt x="358" y="1036"/>
                    <a:pt x="371" y="1064"/>
                    <a:pt x="373" y="1100"/>
                  </a:cubicBezTo>
                  <a:cubicBezTo>
                    <a:pt x="139" y="1100"/>
                    <a:pt x="139" y="1100"/>
                    <a:pt x="139" y="1100"/>
                  </a:cubicBezTo>
                  <a:cubicBezTo>
                    <a:pt x="144" y="1066"/>
                    <a:pt x="156" y="1039"/>
                    <a:pt x="176" y="1020"/>
                  </a:cubicBezTo>
                  <a:close/>
                  <a:moveTo>
                    <a:pt x="368" y="1259"/>
                  </a:moveTo>
                  <a:cubicBezTo>
                    <a:pt x="360" y="1274"/>
                    <a:pt x="351" y="1286"/>
                    <a:pt x="340" y="1294"/>
                  </a:cubicBezTo>
                  <a:cubicBezTo>
                    <a:pt x="321" y="1310"/>
                    <a:pt x="296" y="1318"/>
                    <a:pt x="265" y="1318"/>
                  </a:cubicBezTo>
                  <a:cubicBezTo>
                    <a:pt x="236" y="1318"/>
                    <a:pt x="211" y="1312"/>
                    <a:pt x="190" y="1299"/>
                  </a:cubicBezTo>
                  <a:cubicBezTo>
                    <a:pt x="156" y="1278"/>
                    <a:pt x="138" y="1241"/>
                    <a:pt x="136" y="1189"/>
                  </a:cubicBezTo>
                  <a:cubicBezTo>
                    <a:pt x="492" y="1189"/>
                    <a:pt x="492" y="1189"/>
                    <a:pt x="492" y="1189"/>
                  </a:cubicBezTo>
                  <a:cubicBezTo>
                    <a:pt x="481" y="1209"/>
                    <a:pt x="475" y="1232"/>
                    <a:pt x="473" y="1259"/>
                  </a:cubicBezTo>
                  <a:lnTo>
                    <a:pt x="368" y="1259"/>
                  </a:lnTo>
                  <a:close/>
                  <a:moveTo>
                    <a:pt x="796" y="1209"/>
                  </a:moveTo>
                  <a:cubicBezTo>
                    <a:pt x="795" y="1254"/>
                    <a:pt x="782" y="1285"/>
                    <a:pt x="757" y="1302"/>
                  </a:cubicBezTo>
                  <a:cubicBezTo>
                    <a:pt x="732" y="1319"/>
                    <a:pt x="705" y="1328"/>
                    <a:pt x="676" y="1328"/>
                  </a:cubicBezTo>
                  <a:cubicBezTo>
                    <a:pt x="657" y="1328"/>
                    <a:pt x="641" y="1323"/>
                    <a:pt x="628" y="1313"/>
                  </a:cubicBezTo>
                  <a:cubicBezTo>
                    <a:pt x="615" y="1302"/>
                    <a:pt x="608" y="1286"/>
                    <a:pt x="608" y="1262"/>
                  </a:cubicBezTo>
                  <a:cubicBezTo>
                    <a:pt x="608" y="1236"/>
                    <a:pt x="619" y="1217"/>
                    <a:pt x="640" y="1205"/>
                  </a:cubicBezTo>
                  <a:cubicBezTo>
                    <a:pt x="653" y="1198"/>
                    <a:pt x="674" y="1191"/>
                    <a:pt x="703" y="1186"/>
                  </a:cubicBezTo>
                  <a:cubicBezTo>
                    <a:pt x="734" y="1181"/>
                    <a:pt x="734" y="1181"/>
                    <a:pt x="734" y="1181"/>
                  </a:cubicBezTo>
                  <a:cubicBezTo>
                    <a:pt x="749" y="1178"/>
                    <a:pt x="761" y="1175"/>
                    <a:pt x="770" y="1171"/>
                  </a:cubicBezTo>
                  <a:cubicBezTo>
                    <a:pt x="779" y="1168"/>
                    <a:pt x="788" y="1164"/>
                    <a:pt x="796" y="1158"/>
                  </a:cubicBezTo>
                  <a:lnTo>
                    <a:pt x="796" y="1209"/>
                  </a:lnTo>
                  <a:close/>
                  <a:moveTo>
                    <a:pt x="767" y="1083"/>
                  </a:moveTo>
                  <a:cubicBezTo>
                    <a:pt x="757" y="1088"/>
                    <a:pt x="739" y="1092"/>
                    <a:pt x="713" y="1095"/>
                  </a:cubicBezTo>
                  <a:cubicBezTo>
                    <a:pt x="667" y="1101"/>
                    <a:pt x="667" y="1101"/>
                    <a:pt x="667" y="1101"/>
                  </a:cubicBezTo>
                  <a:cubicBezTo>
                    <a:pt x="614" y="1107"/>
                    <a:pt x="574" y="1118"/>
                    <a:pt x="547" y="1134"/>
                  </a:cubicBezTo>
                  <a:cubicBezTo>
                    <a:pt x="534" y="1141"/>
                    <a:pt x="523" y="1150"/>
                    <a:pt x="514" y="1160"/>
                  </a:cubicBezTo>
                  <a:cubicBezTo>
                    <a:pt x="514" y="1129"/>
                    <a:pt x="512" y="1105"/>
                    <a:pt x="509" y="1086"/>
                  </a:cubicBezTo>
                  <a:cubicBezTo>
                    <a:pt x="508" y="1077"/>
                    <a:pt x="506" y="1068"/>
                    <a:pt x="504" y="1060"/>
                  </a:cubicBezTo>
                  <a:cubicBezTo>
                    <a:pt x="620" y="1060"/>
                    <a:pt x="620" y="1060"/>
                    <a:pt x="620" y="1060"/>
                  </a:cubicBezTo>
                  <a:cubicBezTo>
                    <a:pt x="623" y="1040"/>
                    <a:pt x="630" y="1024"/>
                    <a:pt x="640" y="1012"/>
                  </a:cubicBezTo>
                  <a:cubicBezTo>
                    <a:pt x="653" y="996"/>
                    <a:pt x="676" y="988"/>
                    <a:pt x="709" y="988"/>
                  </a:cubicBezTo>
                  <a:cubicBezTo>
                    <a:pt x="737" y="988"/>
                    <a:pt x="759" y="993"/>
                    <a:pt x="774" y="1001"/>
                  </a:cubicBezTo>
                  <a:cubicBezTo>
                    <a:pt x="789" y="1009"/>
                    <a:pt x="797" y="1023"/>
                    <a:pt x="797" y="1045"/>
                  </a:cubicBezTo>
                  <a:cubicBezTo>
                    <a:pt x="797" y="1062"/>
                    <a:pt x="787" y="1075"/>
                    <a:pt x="767" y="1083"/>
                  </a:cubicBezTo>
                  <a:close/>
                  <a:moveTo>
                    <a:pt x="1635" y="821"/>
                  </a:moveTo>
                  <a:cubicBezTo>
                    <a:pt x="1546" y="821"/>
                    <a:pt x="1546" y="821"/>
                    <a:pt x="1546" y="821"/>
                  </a:cubicBezTo>
                  <a:cubicBezTo>
                    <a:pt x="1546" y="722"/>
                    <a:pt x="1546" y="722"/>
                    <a:pt x="1546" y="722"/>
                  </a:cubicBezTo>
                  <a:cubicBezTo>
                    <a:pt x="1365" y="722"/>
                    <a:pt x="1365" y="722"/>
                    <a:pt x="1365" y="722"/>
                  </a:cubicBezTo>
                  <a:cubicBezTo>
                    <a:pt x="1365" y="644"/>
                    <a:pt x="1365" y="644"/>
                    <a:pt x="1365" y="644"/>
                  </a:cubicBezTo>
                  <a:cubicBezTo>
                    <a:pt x="1533" y="365"/>
                    <a:pt x="1533" y="365"/>
                    <a:pt x="1533" y="365"/>
                  </a:cubicBezTo>
                  <a:cubicBezTo>
                    <a:pt x="1635" y="365"/>
                    <a:pt x="1635" y="365"/>
                    <a:pt x="1635" y="365"/>
                  </a:cubicBezTo>
                  <a:cubicBezTo>
                    <a:pt x="1635" y="652"/>
                    <a:pt x="1635" y="652"/>
                    <a:pt x="1635" y="652"/>
                  </a:cubicBezTo>
                  <a:cubicBezTo>
                    <a:pt x="1686" y="652"/>
                    <a:pt x="1686" y="652"/>
                    <a:pt x="1686" y="652"/>
                  </a:cubicBezTo>
                  <a:cubicBezTo>
                    <a:pt x="1686" y="722"/>
                    <a:pt x="1686" y="722"/>
                    <a:pt x="1686" y="722"/>
                  </a:cubicBezTo>
                  <a:cubicBezTo>
                    <a:pt x="1635" y="722"/>
                    <a:pt x="1635" y="722"/>
                    <a:pt x="1635" y="722"/>
                  </a:cubicBezTo>
                  <a:lnTo>
                    <a:pt x="1635" y="821"/>
                  </a:lnTo>
                  <a:close/>
                  <a:moveTo>
                    <a:pt x="1993" y="821"/>
                  </a:moveTo>
                  <a:cubicBezTo>
                    <a:pt x="1680" y="821"/>
                    <a:pt x="1680" y="821"/>
                    <a:pt x="1680" y="821"/>
                  </a:cubicBezTo>
                  <a:cubicBezTo>
                    <a:pt x="1680" y="788"/>
                    <a:pt x="1687" y="758"/>
                    <a:pt x="1701" y="731"/>
                  </a:cubicBezTo>
                  <a:cubicBezTo>
                    <a:pt x="1714" y="700"/>
                    <a:pt x="1744" y="668"/>
                    <a:pt x="1792" y="634"/>
                  </a:cubicBezTo>
                  <a:cubicBezTo>
                    <a:pt x="1833" y="604"/>
                    <a:pt x="1860" y="583"/>
                    <a:pt x="1872" y="570"/>
                  </a:cubicBezTo>
                  <a:cubicBezTo>
                    <a:pt x="1891" y="550"/>
                    <a:pt x="1901" y="528"/>
                    <a:pt x="1901" y="504"/>
                  </a:cubicBezTo>
                  <a:cubicBezTo>
                    <a:pt x="1901" y="485"/>
                    <a:pt x="1895" y="469"/>
                    <a:pt x="1884" y="456"/>
                  </a:cubicBezTo>
                  <a:cubicBezTo>
                    <a:pt x="1874" y="443"/>
                    <a:pt x="1858" y="437"/>
                    <a:pt x="1838" y="437"/>
                  </a:cubicBezTo>
                  <a:cubicBezTo>
                    <a:pt x="1811" y="437"/>
                    <a:pt x="1792" y="447"/>
                    <a:pt x="1782" y="467"/>
                  </a:cubicBezTo>
                  <a:cubicBezTo>
                    <a:pt x="1777" y="479"/>
                    <a:pt x="1773" y="498"/>
                    <a:pt x="1772" y="523"/>
                  </a:cubicBezTo>
                  <a:cubicBezTo>
                    <a:pt x="1685" y="523"/>
                    <a:pt x="1685" y="523"/>
                    <a:pt x="1685" y="523"/>
                  </a:cubicBezTo>
                  <a:cubicBezTo>
                    <a:pt x="1686" y="485"/>
                    <a:pt x="1693" y="453"/>
                    <a:pt x="1706" y="429"/>
                  </a:cubicBezTo>
                  <a:cubicBezTo>
                    <a:pt x="1730" y="383"/>
                    <a:pt x="1773" y="360"/>
                    <a:pt x="1834" y="360"/>
                  </a:cubicBezTo>
                  <a:cubicBezTo>
                    <a:pt x="1882" y="360"/>
                    <a:pt x="1921" y="374"/>
                    <a:pt x="1950" y="401"/>
                  </a:cubicBezTo>
                  <a:cubicBezTo>
                    <a:pt x="1978" y="428"/>
                    <a:pt x="1993" y="463"/>
                    <a:pt x="1993" y="507"/>
                  </a:cubicBezTo>
                  <a:cubicBezTo>
                    <a:pt x="1993" y="541"/>
                    <a:pt x="1983" y="571"/>
                    <a:pt x="1962" y="598"/>
                  </a:cubicBezTo>
                  <a:cubicBezTo>
                    <a:pt x="1949" y="615"/>
                    <a:pt x="1927" y="635"/>
                    <a:pt x="1897" y="656"/>
                  </a:cubicBezTo>
                  <a:cubicBezTo>
                    <a:pt x="1861" y="682"/>
                    <a:pt x="1861" y="682"/>
                    <a:pt x="1861" y="682"/>
                  </a:cubicBezTo>
                  <a:cubicBezTo>
                    <a:pt x="1838" y="698"/>
                    <a:pt x="1823" y="709"/>
                    <a:pt x="1814" y="717"/>
                  </a:cubicBezTo>
                  <a:cubicBezTo>
                    <a:pt x="1806" y="724"/>
                    <a:pt x="1799" y="732"/>
                    <a:pt x="1793" y="742"/>
                  </a:cubicBezTo>
                  <a:cubicBezTo>
                    <a:pt x="1993" y="742"/>
                    <a:pt x="1993" y="742"/>
                    <a:pt x="1993" y="742"/>
                  </a:cubicBezTo>
                  <a:lnTo>
                    <a:pt x="1993" y="8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a:extLst>
                <a:ext uri="{FF2B5EF4-FFF2-40B4-BE49-F238E27FC236}">
                  <a16:creationId xmlns:a16="http://schemas.microsoft.com/office/drawing/2014/main" id="{AB8F0FF8-9302-4F47-96DE-88F0C2AF53B8}"/>
                </a:ext>
              </a:extLst>
            </p:cNvPr>
            <p:cNvSpPr>
              <a:spLocks noChangeArrowheads="1"/>
            </p:cNvSpPr>
            <p:nvPr userDrawn="1"/>
          </p:nvSpPr>
          <p:spPr bwMode="invGray">
            <a:xfrm>
              <a:off x="-619" y="2581"/>
              <a:ext cx="324" cy="12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858B21DC-D5F3-464B-9534-D54D5AD68DDF}"/>
                </a:ext>
              </a:extLst>
            </p:cNvPr>
            <p:cNvSpPr>
              <a:spLocks noChangeArrowheads="1"/>
            </p:cNvSpPr>
            <p:nvPr userDrawn="1"/>
          </p:nvSpPr>
          <p:spPr bwMode="invGray">
            <a:xfrm>
              <a:off x="-619" y="2139"/>
              <a:ext cx="324" cy="29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71B07298-5E59-964B-B19A-FD6E452BF1FD}"/>
                </a:ext>
              </a:extLst>
            </p:cNvPr>
            <p:cNvSpPr>
              <a:spLocks noEditPoints="1"/>
            </p:cNvSpPr>
            <p:nvPr userDrawn="1"/>
          </p:nvSpPr>
          <p:spPr bwMode="invGray">
            <a:xfrm>
              <a:off x="-246" y="2151"/>
              <a:ext cx="1194" cy="1694"/>
            </a:xfrm>
            <a:custGeom>
              <a:avLst/>
              <a:gdLst>
                <a:gd name="T0" fmla="*/ 368 w 505"/>
                <a:gd name="T1" fmla="*/ 248 h 716"/>
                <a:gd name="T2" fmla="*/ 308 w 505"/>
                <a:gd name="T3" fmla="*/ 190 h 716"/>
                <a:gd name="T4" fmla="*/ 224 w 505"/>
                <a:gd name="T5" fmla="*/ 170 h 716"/>
                <a:gd name="T6" fmla="*/ 61 w 505"/>
                <a:gd name="T7" fmla="*/ 246 h 716"/>
                <a:gd name="T8" fmla="*/ 0 w 505"/>
                <a:gd name="T9" fmla="*/ 454 h 716"/>
                <a:gd name="T10" fmla="*/ 62 w 505"/>
                <a:gd name="T11" fmla="*/ 643 h 716"/>
                <a:gd name="T12" fmla="*/ 215 w 505"/>
                <a:gd name="T13" fmla="*/ 716 h 716"/>
                <a:gd name="T14" fmla="*/ 307 w 505"/>
                <a:gd name="T15" fmla="*/ 696 h 716"/>
                <a:gd name="T16" fmla="*/ 373 w 505"/>
                <a:gd name="T17" fmla="*/ 629 h 716"/>
                <a:gd name="T18" fmla="*/ 373 w 505"/>
                <a:gd name="T19" fmla="*/ 700 h 716"/>
                <a:gd name="T20" fmla="*/ 505 w 505"/>
                <a:gd name="T21" fmla="*/ 700 h 716"/>
                <a:gd name="T22" fmla="*/ 505 w 505"/>
                <a:gd name="T23" fmla="*/ 0 h 716"/>
                <a:gd name="T24" fmla="*/ 368 w 505"/>
                <a:gd name="T25" fmla="*/ 0 h 716"/>
                <a:gd name="T26" fmla="*/ 368 w 505"/>
                <a:gd name="T27" fmla="*/ 248 h 716"/>
                <a:gd name="T28" fmla="*/ 341 w 505"/>
                <a:gd name="T29" fmla="*/ 560 h 716"/>
                <a:gd name="T30" fmla="*/ 254 w 505"/>
                <a:gd name="T31" fmla="*/ 602 h 716"/>
                <a:gd name="T32" fmla="*/ 168 w 505"/>
                <a:gd name="T33" fmla="*/ 559 h 716"/>
                <a:gd name="T34" fmla="*/ 140 w 505"/>
                <a:gd name="T35" fmla="*/ 444 h 716"/>
                <a:gd name="T36" fmla="*/ 168 w 505"/>
                <a:gd name="T37" fmla="*/ 333 h 716"/>
                <a:gd name="T38" fmla="*/ 255 w 505"/>
                <a:gd name="T39" fmla="*/ 288 h 716"/>
                <a:gd name="T40" fmla="*/ 323 w 505"/>
                <a:gd name="T41" fmla="*/ 313 h 716"/>
                <a:gd name="T42" fmla="*/ 371 w 505"/>
                <a:gd name="T43" fmla="*/ 449 h 716"/>
                <a:gd name="T44" fmla="*/ 341 w 505"/>
                <a:gd name="T45" fmla="*/ 5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716">
                  <a:moveTo>
                    <a:pt x="368" y="248"/>
                  </a:moveTo>
                  <a:cubicBezTo>
                    <a:pt x="352" y="223"/>
                    <a:pt x="333" y="204"/>
                    <a:pt x="308" y="190"/>
                  </a:cubicBezTo>
                  <a:cubicBezTo>
                    <a:pt x="284" y="176"/>
                    <a:pt x="256" y="170"/>
                    <a:pt x="224" y="170"/>
                  </a:cubicBezTo>
                  <a:cubicBezTo>
                    <a:pt x="156" y="170"/>
                    <a:pt x="102" y="195"/>
                    <a:pt x="61" y="246"/>
                  </a:cubicBezTo>
                  <a:cubicBezTo>
                    <a:pt x="20" y="296"/>
                    <a:pt x="0" y="366"/>
                    <a:pt x="0" y="454"/>
                  </a:cubicBezTo>
                  <a:cubicBezTo>
                    <a:pt x="0" y="531"/>
                    <a:pt x="21" y="594"/>
                    <a:pt x="62" y="643"/>
                  </a:cubicBezTo>
                  <a:cubicBezTo>
                    <a:pt x="103" y="692"/>
                    <a:pt x="154" y="716"/>
                    <a:pt x="215" y="716"/>
                  </a:cubicBezTo>
                  <a:cubicBezTo>
                    <a:pt x="252" y="716"/>
                    <a:pt x="282" y="709"/>
                    <a:pt x="307" y="696"/>
                  </a:cubicBezTo>
                  <a:cubicBezTo>
                    <a:pt x="332" y="682"/>
                    <a:pt x="354" y="659"/>
                    <a:pt x="373" y="629"/>
                  </a:cubicBezTo>
                  <a:cubicBezTo>
                    <a:pt x="373" y="700"/>
                    <a:pt x="373" y="700"/>
                    <a:pt x="373" y="700"/>
                  </a:cubicBezTo>
                  <a:cubicBezTo>
                    <a:pt x="505" y="700"/>
                    <a:pt x="505" y="700"/>
                    <a:pt x="505" y="700"/>
                  </a:cubicBezTo>
                  <a:cubicBezTo>
                    <a:pt x="505" y="0"/>
                    <a:pt x="505" y="0"/>
                    <a:pt x="505" y="0"/>
                  </a:cubicBezTo>
                  <a:cubicBezTo>
                    <a:pt x="368" y="0"/>
                    <a:pt x="368" y="0"/>
                    <a:pt x="368" y="0"/>
                  </a:cubicBezTo>
                  <a:lnTo>
                    <a:pt x="368" y="248"/>
                  </a:lnTo>
                  <a:close/>
                  <a:moveTo>
                    <a:pt x="341" y="560"/>
                  </a:moveTo>
                  <a:cubicBezTo>
                    <a:pt x="321" y="588"/>
                    <a:pt x="292" y="602"/>
                    <a:pt x="254" y="602"/>
                  </a:cubicBezTo>
                  <a:cubicBezTo>
                    <a:pt x="216" y="602"/>
                    <a:pt x="187" y="588"/>
                    <a:pt x="168" y="559"/>
                  </a:cubicBezTo>
                  <a:cubicBezTo>
                    <a:pt x="149" y="531"/>
                    <a:pt x="140" y="492"/>
                    <a:pt x="140" y="444"/>
                  </a:cubicBezTo>
                  <a:cubicBezTo>
                    <a:pt x="140" y="400"/>
                    <a:pt x="149" y="363"/>
                    <a:pt x="168" y="333"/>
                  </a:cubicBezTo>
                  <a:cubicBezTo>
                    <a:pt x="186" y="303"/>
                    <a:pt x="215" y="288"/>
                    <a:pt x="255" y="288"/>
                  </a:cubicBezTo>
                  <a:cubicBezTo>
                    <a:pt x="281" y="288"/>
                    <a:pt x="304" y="296"/>
                    <a:pt x="323" y="313"/>
                  </a:cubicBezTo>
                  <a:cubicBezTo>
                    <a:pt x="355" y="340"/>
                    <a:pt x="371" y="385"/>
                    <a:pt x="371" y="449"/>
                  </a:cubicBezTo>
                  <a:cubicBezTo>
                    <a:pt x="371" y="494"/>
                    <a:pt x="361" y="531"/>
                    <a:pt x="341" y="56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59088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grpSp>
        <p:nvGrpSpPr>
          <p:cNvPr id="30" name="Group 29"/>
          <p:cNvGrpSpPr/>
          <p:nvPr/>
        </p:nvGrpSpPr>
        <p:grpSpPr>
          <a:xfrm>
            <a:off x="-1" y="0"/>
            <a:ext cx="9144000" cy="5143500"/>
            <a:chOff x="-1" y="0"/>
            <a:chExt cx="9144000" cy="5143500"/>
          </a:xfrm>
        </p:grpSpPr>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sp>
        <p:nvSpPr>
          <p:cNvPr id="19" name="Rectangle 18"/>
          <p:cNvSpPr/>
          <p:nvPr/>
        </p:nvSpPr>
        <p:spPr>
          <a:xfrm>
            <a:off x="7988302" y="4234458"/>
            <a:ext cx="1154113"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5" name="Oval 14"/>
          <p:cNvSpPr/>
          <p:nvPr/>
        </p:nvSpPr>
        <p:spPr bwMode="ltGray">
          <a:xfrm>
            <a:off x="1074825" y="1323188"/>
            <a:ext cx="2493084" cy="24971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900" dirty="0"/>
          </a:p>
        </p:txBody>
      </p:sp>
      <p:sp>
        <p:nvSpPr>
          <p:cNvPr id="14" name="Freeform 5"/>
          <p:cNvSpPr>
            <a:spLocks noEditPoints="1"/>
          </p:cNvSpPr>
          <p:nvPr/>
        </p:nvSpPr>
        <p:spPr bwMode="ltGray">
          <a:xfrm>
            <a:off x="1859064" y="1860548"/>
            <a:ext cx="924128" cy="1422405"/>
          </a:xfrm>
          <a:custGeom>
            <a:avLst/>
            <a:gdLst>
              <a:gd name="T0" fmla="*/ 897 w 1462"/>
              <a:gd name="T1" fmla="*/ 1533 h 2059"/>
              <a:gd name="T2" fmla="*/ 542 w 1462"/>
              <a:gd name="T3" fmla="*/ 1533 h 2059"/>
              <a:gd name="T4" fmla="*/ 541 w 1462"/>
              <a:gd name="T5" fmla="*/ 1440 h 2059"/>
              <a:gd name="T6" fmla="*/ 598 w 1462"/>
              <a:gd name="T7" fmla="*/ 1156 h 2059"/>
              <a:gd name="T8" fmla="*/ 826 w 1462"/>
              <a:gd name="T9" fmla="*/ 906 h 2059"/>
              <a:gd name="T10" fmla="*/ 1030 w 1462"/>
              <a:gd name="T11" fmla="*/ 724 h 2059"/>
              <a:gd name="T12" fmla="*/ 1082 w 1462"/>
              <a:gd name="T13" fmla="*/ 574 h 2059"/>
              <a:gd name="T14" fmla="*/ 990 w 1462"/>
              <a:gd name="T15" fmla="*/ 378 h 2059"/>
              <a:gd name="T16" fmla="*/ 745 w 1462"/>
              <a:gd name="T17" fmla="*/ 297 h 2059"/>
              <a:gd name="T18" fmla="*/ 496 w 1462"/>
              <a:gd name="T19" fmla="*/ 382 h 2059"/>
              <a:gd name="T20" fmla="*/ 359 w 1462"/>
              <a:gd name="T21" fmla="*/ 641 h 2059"/>
              <a:gd name="T22" fmla="*/ 0 w 1462"/>
              <a:gd name="T23" fmla="*/ 596 h 2059"/>
              <a:gd name="T24" fmla="*/ 212 w 1462"/>
              <a:gd name="T25" fmla="*/ 173 h 2059"/>
              <a:gd name="T26" fmla="*/ 728 w 1462"/>
              <a:gd name="T27" fmla="*/ 0 h 2059"/>
              <a:gd name="T28" fmla="*/ 1264 w 1462"/>
              <a:gd name="T29" fmla="*/ 175 h 2059"/>
              <a:gd name="T30" fmla="*/ 1462 w 1462"/>
              <a:gd name="T31" fmla="*/ 585 h 2059"/>
              <a:gd name="T32" fmla="*/ 1389 w 1462"/>
              <a:gd name="T33" fmla="*/ 830 h 2059"/>
              <a:gd name="T34" fmla="*/ 1077 w 1462"/>
              <a:gd name="T35" fmla="*/ 1144 h 2059"/>
              <a:gd name="T36" fmla="*/ 924 w 1462"/>
              <a:gd name="T37" fmla="*/ 1309 h 2059"/>
              <a:gd name="T38" fmla="*/ 897 w 1462"/>
              <a:gd name="T39" fmla="*/ 1533 h 2059"/>
              <a:gd name="T40" fmla="*/ 542 w 1462"/>
              <a:gd name="T41" fmla="*/ 2059 h 2059"/>
              <a:gd name="T42" fmla="*/ 542 w 1462"/>
              <a:gd name="T43" fmla="*/ 1668 h 2059"/>
              <a:gd name="T44" fmla="*/ 933 w 1462"/>
              <a:gd name="T45" fmla="*/ 1668 h 2059"/>
              <a:gd name="T46" fmla="*/ 933 w 1462"/>
              <a:gd name="T47" fmla="*/ 2059 h 2059"/>
              <a:gd name="T48" fmla="*/ 542 w 1462"/>
              <a:gd name="T49" fmla="*/ 2059 h 2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62" h="2059">
                <a:moveTo>
                  <a:pt x="897" y="1533"/>
                </a:moveTo>
                <a:cubicBezTo>
                  <a:pt x="542" y="1533"/>
                  <a:pt x="542" y="1533"/>
                  <a:pt x="542" y="1533"/>
                </a:cubicBezTo>
                <a:cubicBezTo>
                  <a:pt x="541" y="1482"/>
                  <a:pt x="541" y="1451"/>
                  <a:pt x="541" y="1440"/>
                </a:cubicBezTo>
                <a:cubicBezTo>
                  <a:pt x="541" y="1325"/>
                  <a:pt x="560" y="1230"/>
                  <a:pt x="598" y="1156"/>
                </a:cubicBezTo>
                <a:cubicBezTo>
                  <a:pt x="636" y="1082"/>
                  <a:pt x="712" y="999"/>
                  <a:pt x="826" y="906"/>
                </a:cubicBezTo>
                <a:cubicBezTo>
                  <a:pt x="940" y="813"/>
                  <a:pt x="1008" y="753"/>
                  <a:pt x="1030" y="724"/>
                </a:cubicBezTo>
                <a:cubicBezTo>
                  <a:pt x="1064" y="679"/>
                  <a:pt x="1082" y="628"/>
                  <a:pt x="1082" y="574"/>
                </a:cubicBezTo>
                <a:cubicBezTo>
                  <a:pt x="1082" y="498"/>
                  <a:pt x="1051" y="433"/>
                  <a:pt x="990" y="378"/>
                </a:cubicBezTo>
                <a:cubicBezTo>
                  <a:pt x="930" y="324"/>
                  <a:pt x="848" y="297"/>
                  <a:pt x="745" y="297"/>
                </a:cubicBezTo>
                <a:cubicBezTo>
                  <a:pt x="646" y="297"/>
                  <a:pt x="563" y="325"/>
                  <a:pt x="496" y="382"/>
                </a:cubicBezTo>
                <a:cubicBezTo>
                  <a:pt x="429" y="438"/>
                  <a:pt x="384" y="525"/>
                  <a:pt x="359" y="641"/>
                </a:cubicBezTo>
                <a:cubicBezTo>
                  <a:pt x="0" y="596"/>
                  <a:pt x="0" y="596"/>
                  <a:pt x="0" y="596"/>
                </a:cubicBezTo>
                <a:cubicBezTo>
                  <a:pt x="10" y="430"/>
                  <a:pt x="81" y="289"/>
                  <a:pt x="212" y="173"/>
                </a:cubicBezTo>
                <a:cubicBezTo>
                  <a:pt x="343" y="58"/>
                  <a:pt x="515" y="0"/>
                  <a:pt x="728" y="0"/>
                </a:cubicBezTo>
                <a:cubicBezTo>
                  <a:pt x="953" y="0"/>
                  <a:pt x="1131" y="58"/>
                  <a:pt x="1264" y="175"/>
                </a:cubicBezTo>
                <a:cubicBezTo>
                  <a:pt x="1396" y="293"/>
                  <a:pt x="1462" y="429"/>
                  <a:pt x="1462" y="585"/>
                </a:cubicBezTo>
                <a:cubicBezTo>
                  <a:pt x="1462" y="671"/>
                  <a:pt x="1438" y="753"/>
                  <a:pt x="1389" y="830"/>
                </a:cubicBezTo>
                <a:cubicBezTo>
                  <a:pt x="1341" y="907"/>
                  <a:pt x="1237" y="1011"/>
                  <a:pt x="1077" y="1144"/>
                </a:cubicBezTo>
                <a:cubicBezTo>
                  <a:pt x="995" y="1212"/>
                  <a:pt x="944" y="1268"/>
                  <a:pt x="924" y="1309"/>
                </a:cubicBezTo>
                <a:cubicBezTo>
                  <a:pt x="904" y="1351"/>
                  <a:pt x="895" y="1426"/>
                  <a:pt x="897" y="1533"/>
                </a:cubicBezTo>
                <a:close/>
                <a:moveTo>
                  <a:pt x="542" y="2059"/>
                </a:moveTo>
                <a:cubicBezTo>
                  <a:pt x="542" y="1668"/>
                  <a:pt x="542" y="1668"/>
                  <a:pt x="542" y="1668"/>
                </a:cubicBezTo>
                <a:cubicBezTo>
                  <a:pt x="933" y="1668"/>
                  <a:pt x="933" y="1668"/>
                  <a:pt x="933" y="1668"/>
                </a:cubicBezTo>
                <a:cubicBezTo>
                  <a:pt x="933" y="2059"/>
                  <a:pt x="933" y="2059"/>
                  <a:pt x="933" y="2059"/>
                </a:cubicBezTo>
                <a:lnTo>
                  <a:pt x="542" y="2059"/>
                </a:lnTo>
                <a:close/>
              </a:path>
            </a:pathLst>
          </a:custGeom>
          <a:solidFill>
            <a:schemeClr val="bg1"/>
          </a:solidFill>
          <a:ln>
            <a:noFill/>
          </a:ln>
        </p:spPr>
        <p:txBody>
          <a:bodyPr vert="horz" wrap="square" lIns="68598" tIns="34299" rIns="68598" bIns="34299" numCol="1" anchor="t" anchorCtr="0" compatLnSpc="1">
            <a:prstTxWarp prst="textNoShape">
              <a:avLst/>
            </a:prstTxWarp>
          </a:bodyPr>
          <a:lstStyle/>
          <a:p>
            <a:endParaRPr lang="en-US" sz="1350"/>
          </a:p>
        </p:txBody>
      </p:sp>
      <p:sp>
        <p:nvSpPr>
          <p:cNvPr id="16" name="TextBox 15"/>
          <p:cNvSpPr txBox="1"/>
          <p:nvPr/>
        </p:nvSpPr>
        <p:spPr>
          <a:xfrm>
            <a:off x="4167371" y="2116555"/>
            <a:ext cx="4371421" cy="923484"/>
          </a:xfrm>
          <a:prstGeom prst="rect">
            <a:avLst/>
          </a:prstGeom>
          <a:noFill/>
        </p:spPr>
        <p:txBody>
          <a:bodyPr wrap="square" rtlCol="0" anchor="ctr">
            <a:spAutoFit/>
          </a:bodyPr>
          <a:lstStyle/>
          <a:p>
            <a:pPr>
              <a:spcAft>
                <a:spcPts val="600"/>
              </a:spcAft>
            </a:pPr>
            <a:r>
              <a:rPr lang="en-US" sz="5401" b="1" i="0" spc="-75" baseline="0" dirty="0" smtClean="0">
                <a:solidFill>
                  <a:schemeClr val="bg1">
                    <a:lumMod val="50000"/>
                  </a:schemeClr>
                </a:solidFill>
                <a:latin typeface="+mj-lt"/>
                <a:cs typeface="Century Gothic"/>
              </a:rPr>
              <a:t>Questions</a:t>
            </a:r>
          </a:p>
        </p:txBody>
      </p:sp>
      <p:grpSp>
        <p:nvGrpSpPr>
          <p:cNvPr id="33" name="Group 4"/>
          <p:cNvGrpSpPr>
            <a:grpSpLocks noChangeAspect="1"/>
          </p:cNvGrpSpPr>
          <p:nvPr/>
        </p:nvGrpSpPr>
        <p:grpSpPr bwMode="gray">
          <a:xfrm>
            <a:off x="8636000" y="47628"/>
            <a:ext cx="444496" cy="198882"/>
            <a:chOff x="-794" y="-76"/>
            <a:chExt cx="9268" cy="4472"/>
          </a:xfrm>
        </p:grpSpPr>
        <p:sp>
          <p:nvSpPr>
            <p:cNvPr id="34"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 name="TextBox 41"/>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chemeClr val="tx1">
                    <a:tint val="75000"/>
                  </a:schemeClr>
                </a:solidFill>
                <a:latin typeface="+mn-lt"/>
                <a:ea typeface="+mn-ea"/>
                <a:cs typeface="+mn-cs"/>
              </a:rPr>
              <a:t>© </a:t>
            </a:r>
            <a:r>
              <a:rPr lang="is-IS" sz="800" kern="1200" noProof="0" dirty="0" smtClean="0">
                <a:solidFill>
                  <a:schemeClr val="tx1">
                    <a:tint val="75000"/>
                  </a:schemeClr>
                </a:solidFill>
                <a:latin typeface="+mn-lt"/>
                <a:ea typeface="+mn-ea"/>
                <a:cs typeface="+mn-cs"/>
              </a:rPr>
              <a:t>2019</a:t>
            </a:r>
            <a:r>
              <a:rPr lang="en-US" sz="800" kern="1200" noProof="0" dirty="0" smtClean="0">
                <a:solidFill>
                  <a:schemeClr val="tx1">
                    <a:tint val="75000"/>
                  </a:schemeClr>
                </a:solidFill>
                <a:latin typeface="+mn-lt"/>
                <a:ea typeface="+mn-ea"/>
                <a:cs typeface="+mn-cs"/>
              </a:rPr>
              <a:t> ideas42</a:t>
            </a:r>
            <a:endParaRPr lang="en-US" sz="800" kern="1200" noProof="0" dirty="0">
              <a:solidFill>
                <a:schemeClr val="tx1">
                  <a:tint val="75000"/>
                </a:schemeClr>
              </a:solidFill>
              <a:latin typeface="+mn-lt"/>
              <a:ea typeface="+mn-ea"/>
              <a:cs typeface="+mn-cs"/>
            </a:endParaRPr>
          </a:p>
        </p:txBody>
      </p:sp>
      <p:sp>
        <p:nvSpPr>
          <p:cNvPr id="43" name="TextBox 42"/>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0" name="Group 19">
            <a:extLst>
              <a:ext uri="{FF2B5EF4-FFF2-40B4-BE49-F238E27FC236}">
                <a16:creationId xmlns:a16="http://schemas.microsoft.com/office/drawing/2014/main" id="{88CCD245-0D67-514F-9952-75FDBC1B228E}"/>
              </a:ext>
            </a:extLst>
          </p:cNvPr>
          <p:cNvGrpSpPr/>
          <p:nvPr userDrawn="1"/>
        </p:nvGrpSpPr>
        <p:grpSpPr>
          <a:xfrm>
            <a:off x="-1" y="0"/>
            <a:ext cx="9144000" cy="5143500"/>
            <a:chOff x="-1" y="0"/>
            <a:chExt cx="9144000" cy="5143500"/>
          </a:xfrm>
        </p:grpSpPr>
        <p:pic>
          <p:nvPicPr>
            <p:cNvPr id="21" name="Picture 20">
              <a:extLst>
                <a:ext uri="{FF2B5EF4-FFF2-40B4-BE49-F238E27FC236}">
                  <a16:creationId xmlns:a16="http://schemas.microsoft.com/office/drawing/2014/main" id="{3F938061-C4B7-E442-9C22-1C7A9E10FCE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2" name="Picture 21">
              <a:extLst>
                <a:ext uri="{FF2B5EF4-FFF2-40B4-BE49-F238E27FC236}">
                  <a16:creationId xmlns:a16="http://schemas.microsoft.com/office/drawing/2014/main" id="{7CA64DAF-ED18-2745-B879-DB5190EEFE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grpSp>
        <p:nvGrpSpPr>
          <p:cNvPr id="23" name="Group 4">
            <a:extLst>
              <a:ext uri="{FF2B5EF4-FFF2-40B4-BE49-F238E27FC236}">
                <a16:creationId xmlns:a16="http://schemas.microsoft.com/office/drawing/2014/main" id="{09FBA398-1844-A84E-B9D7-82CBAB0191FF}"/>
              </a:ext>
            </a:extLst>
          </p:cNvPr>
          <p:cNvGrpSpPr>
            <a:grpSpLocks noChangeAspect="1"/>
          </p:cNvGrpSpPr>
          <p:nvPr userDrawn="1"/>
        </p:nvGrpSpPr>
        <p:grpSpPr bwMode="gray">
          <a:xfrm>
            <a:off x="8636000" y="47628"/>
            <a:ext cx="444496" cy="198882"/>
            <a:chOff x="-794" y="-76"/>
            <a:chExt cx="9268" cy="4472"/>
          </a:xfrm>
        </p:grpSpPr>
        <p:sp>
          <p:nvSpPr>
            <p:cNvPr id="24" name="Oval 5">
              <a:extLst>
                <a:ext uri="{FF2B5EF4-FFF2-40B4-BE49-F238E27FC236}">
                  <a16:creationId xmlns:a16="http://schemas.microsoft.com/office/drawing/2014/main" id="{1FF5806D-D265-944B-B3E0-304DF1879221}"/>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138A8366-0905-CB41-A1B3-9AC47CFD1E47}"/>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A57AE10F-42B4-E24B-9D1E-01506FDA4251}"/>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8CBF17A6-9383-344B-B1A4-60C6A1CC4986}"/>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a:extLst>
                <a:ext uri="{FF2B5EF4-FFF2-40B4-BE49-F238E27FC236}">
                  <a16:creationId xmlns:a16="http://schemas.microsoft.com/office/drawing/2014/main" id="{61F15264-6096-584E-BE37-3B84BC1C717A}"/>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a:extLst>
                <a:ext uri="{FF2B5EF4-FFF2-40B4-BE49-F238E27FC236}">
                  <a16:creationId xmlns:a16="http://schemas.microsoft.com/office/drawing/2014/main" id="{1FA42221-738F-E849-97E1-4D4ED7AA8A40}"/>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88CCE86C-F257-824F-BD3E-9AF7075EF219}"/>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5B71A8EE-A00A-F549-9356-CEFE59C71CBA}"/>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 name="TextBox 45">
            <a:extLst>
              <a:ext uri="{FF2B5EF4-FFF2-40B4-BE49-F238E27FC236}">
                <a16:creationId xmlns:a16="http://schemas.microsoft.com/office/drawing/2014/main" id="{BC8C7BCA-CAD7-6D4C-B51D-0737CB7D80E2}"/>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47" name="TextBox 46">
            <a:extLst>
              <a:ext uri="{FF2B5EF4-FFF2-40B4-BE49-F238E27FC236}">
                <a16:creationId xmlns:a16="http://schemas.microsoft.com/office/drawing/2014/main" id="{F258E2FB-689A-2E42-A199-7BF156368581}"/>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264259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39">
          <p15:clr>
            <a:srgbClr val="FBAE40"/>
          </p15:clr>
        </p15:guide>
        <p15:guide id="3" pos="1847">
          <p15:clr>
            <a:srgbClr val="FBAE40"/>
          </p15:clr>
        </p15:guide>
        <p15:guide id="4" pos="5999">
          <p15:clr>
            <a:srgbClr val="FBAE40"/>
          </p15:clr>
        </p15:guide>
        <p15:guide id="5" orient="horz" pos="2880">
          <p15:clr>
            <a:srgbClr val="FBAE40"/>
          </p15:clr>
        </p15:guide>
        <p15:guide id="6" pos="5117">
          <p15:clr>
            <a:srgbClr val="FBAE40"/>
          </p15:clr>
        </p15:guide>
        <p15:guide id="7" pos="2462">
          <p15:clr>
            <a:srgbClr val="FBAE40"/>
          </p15:clr>
        </p15:guide>
        <p15:guide id="8" pos="79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Only">
    <p:spTree>
      <p:nvGrpSpPr>
        <p:cNvPr id="1" name=""/>
        <p:cNvGrpSpPr/>
        <p:nvPr/>
      </p:nvGrpSpPr>
      <p:grpSpPr>
        <a:xfrm>
          <a:off x="0" y="0"/>
          <a:ext cx="0" cy="0"/>
          <a:chOff x="0" y="0"/>
          <a:chExt cx="0" cy="0"/>
        </a:xfrm>
      </p:grpSpPr>
      <p:sp>
        <p:nvSpPr>
          <p:cNvPr id="8" name="Rectangle 7"/>
          <p:cNvSpPr/>
          <p:nvPr/>
        </p:nvSpPr>
        <p:spPr bwMode="ltGray">
          <a:xfrm>
            <a:off x="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cxnSp>
        <p:nvCxnSpPr>
          <p:cNvPr id="15" name="Straight Connector 14"/>
          <p:cNvCxnSpPr/>
          <p:nvPr/>
        </p:nvCxnSpPr>
        <p:spPr>
          <a:xfrm>
            <a:off x="381000" y="4086225"/>
            <a:ext cx="381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hasCustomPrompt="1"/>
          </p:nvPr>
        </p:nvSpPr>
        <p:spPr>
          <a:xfrm>
            <a:off x="381000" y="3592032"/>
            <a:ext cx="3810000" cy="456094"/>
          </a:xfrm>
          <a:prstGeom prst="rect">
            <a:avLst/>
          </a:prstGeom>
        </p:spPr>
        <p:txBody>
          <a:bodyPr anchor="b">
            <a:noAutofit/>
          </a:bodyPr>
          <a:lstStyle>
            <a:lvl1pPr>
              <a:spcAft>
                <a:spcPts val="0"/>
              </a:spcAft>
              <a:buNone/>
              <a:defRPr sz="1600" b="0" i="0">
                <a:solidFill>
                  <a:schemeClr val="bg1"/>
                </a:solidFill>
                <a:latin typeface="+mn-lt"/>
                <a:cs typeface="Century Gothic"/>
              </a:defRPr>
            </a:lvl1pPr>
            <a:lvl2pPr marL="112713" indent="0">
              <a:buNone/>
              <a:defRPr/>
            </a:lvl2pPr>
            <a:lvl3pPr marL="457200" indent="0">
              <a:buNone/>
              <a:defRPr/>
            </a:lvl3pPr>
            <a:lvl4pPr>
              <a:buNone/>
              <a:defRPr/>
            </a:lvl4pPr>
            <a:lvl5pPr marL="744537" indent="0">
              <a:buNone/>
              <a:defRPr/>
            </a:lvl5pPr>
          </a:lstStyle>
          <a:p>
            <a:pPr lvl="0"/>
            <a:r>
              <a:rPr lang="en-US" dirty="0" smtClean="0"/>
              <a:t>Click to edit quote source</a:t>
            </a:r>
            <a:endParaRPr lang="en-US" dirty="0"/>
          </a:p>
        </p:txBody>
      </p:sp>
      <p:sp>
        <p:nvSpPr>
          <p:cNvPr id="3" name="Text Placeholder 2"/>
          <p:cNvSpPr>
            <a:spLocks noGrp="1"/>
          </p:cNvSpPr>
          <p:nvPr>
            <p:ph type="body" sz="quarter" idx="18"/>
          </p:nvPr>
        </p:nvSpPr>
        <p:spPr>
          <a:xfrm>
            <a:off x="381001" y="657226"/>
            <a:ext cx="3800475" cy="2889906"/>
          </a:xfrm>
          <a:prstGeom prst="rect">
            <a:avLst/>
          </a:prstGeom>
        </p:spPr>
        <p:txBody>
          <a:bodyPr/>
          <a:lstStyle>
            <a:lvl1pPr marL="114300" indent="-114300">
              <a:buFont typeface="Arial" panose="020B0604020202020204" pitchFamily="34" charset="0"/>
              <a:buChar char="“"/>
              <a:defRPr>
                <a:solidFill>
                  <a:schemeClr val="bg1"/>
                </a:solidFill>
              </a:defRPr>
            </a:lvl1pPr>
          </a:lstStyle>
          <a:p>
            <a:pPr lvl="0"/>
            <a:r>
              <a:rPr lang="en-US" smtClean="0"/>
              <a:t>Edit Master text styles</a:t>
            </a:r>
          </a:p>
        </p:txBody>
      </p:sp>
      <p:sp>
        <p:nvSpPr>
          <p:cNvPr id="4" name="Picture Placeholder 3"/>
          <p:cNvSpPr>
            <a:spLocks noGrp="1"/>
          </p:cNvSpPr>
          <p:nvPr>
            <p:ph type="pic" sz="quarter" idx="19"/>
          </p:nvPr>
        </p:nvSpPr>
        <p:spPr>
          <a:xfrm>
            <a:off x="4572000" y="0"/>
            <a:ext cx="4572000" cy="5143500"/>
          </a:xfrm>
          <a:prstGeom prst="rect">
            <a:avLst/>
          </a:prstGeom>
        </p:spPr>
        <p:txBody>
          <a:bodyPr anchor="ctr"/>
          <a:lstStyle>
            <a:lvl1pPr marL="0" indent="0" algn="ctr">
              <a:buNone/>
              <a:defRPr/>
            </a:lvl1pPr>
          </a:lstStyle>
          <a:p>
            <a:r>
              <a:rPr lang="en-US" smtClean="0"/>
              <a:t>Click icon to add picture</a:t>
            </a:r>
            <a:endParaRPr lang="en-US"/>
          </a:p>
        </p:txBody>
      </p:sp>
      <p:sp>
        <p:nvSpPr>
          <p:cNvPr id="18" name="TextBox 17"/>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9" name="Rectangle 8">
            <a:extLst>
              <a:ext uri="{FF2B5EF4-FFF2-40B4-BE49-F238E27FC236}">
                <a16:creationId xmlns:a16="http://schemas.microsoft.com/office/drawing/2014/main" id="{9356C5BC-43DD-3C4A-A681-9CF1E63FC33B}"/>
              </a:ext>
            </a:extLst>
          </p:cNvPr>
          <p:cNvSpPr/>
          <p:nvPr userDrawn="1"/>
        </p:nvSpPr>
        <p:spPr bwMode="ltGray">
          <a:xfrm>
            <a:off x="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cxnSp>
        <p:nvCxnSpPr>
          <p:cNvPr id="10" name="Straight Connector 9">
            <a:extLst>
              <a:ext uri="{FF2B5EF4-FFF2-40B4-BE49-F238E27FC236}">
                <a16:creationId xmlns:a16="http://schemas.microsoft.com/office/drawing/2014/main" id="{A1CBED9A-4313-AB45-A3AC-5C17684CCF0F}"/>
              </a:ext>
            </a:extLst>
          </p:cNvPr>
          <p:cNvCxnSpPr/>
          <p:nvPr userDrawn="1"/>
        </p:nvCxnSpPr>
        <p:spPr>
          <a:xfrm>
            <a:off x="381000" y="4086225"/>
            <a:ext cx="381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C6B2AA3-84AB-4842-BDD9-474EBE685130}"/>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Tree>
    <p:extLst>
      <p:ext uri="{BB962C8B-B14F-4D97-AF65-F5344CB8AC3E}">
        <p14:creationId xmlns:p14="http://schemas.microsoft.com/office/powerpoint/2010/main" val="3565066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and Image">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bwMode="gray">
          <a:xfrm>
            <a:off x="0" y="1"/>
            <a:ext cx="9144000" cy="5143499"/>
          </a:xfrm>
          <a:prstGeom prst="rect">
            <a:avLst/>
          </a:prstGeom>
          <a:solidFill>
            <a:schemeClr val="bg1">
              <a:lumMod val="75000"/>
            </a:schemeClr>
          </a:solidFill>
        </p:spPr>
        <p:txBody>
          <a:bodyPr tIns="182880" anchor="ctr">
            <a:noAutofit/>
          </a:bodyPr>
          <a:lstStyle>
            <a:lvl1pPr marL="0" indent="0" algn="ctr">
              <a:buNone/>
              <a:defRPr/>
            </a:lvl1pPr>
          </a:lstStyle>
          <a:p>
            <a:r>
              <a:rPr lang="en-US" dirty="0" smtClean="0"/>
              <a:t>Darkly colored image</a:t>
            </a:r>
            <a:endParaRPr lang="en-US" dirty="0"/>
          </a:p>
        </p:txBody>
      </p:sp>
      <p:sp>
        <p:nvSpPr>
          <p:cNvPr id="9" name="Text Placeholder 2"/>
          <p:cNvSpPr>
            <a:spLocks noGrp="1"/>
          </p:cNvSpPr>
          <p:nvPr>
            <p:ph type="body" sz="quarter" idx="18" hasCustomPrompt="1"/>
          </p:nvPr>
        </p:nvSpPr>
        <p:spPr bwMode="ltGray">
          <a:xfrm>
            <a:off x="306988" y="0"/>
            <a:ext cx="4141187" cy="4820970"/>
          </a:xfrm>
          <a:prstGeom prst="rect">
            <a:avLst/>
          </a:prstGeom>
          <a:solidFill>
            <a:schemeClr val="bg1">
              <a:alpha val="76000"/>
            </a:schemeClr>
          </a:solidFill>
        </p:spPr>
        <p:txBody>
          <a:bodyPr lIns="182880" tIns="1005840" rIns="182880" bIns="274320">
            <a:normAutofit/>
          </a:bodyPr>
          <a:lstStyle>
            <a:lvl1pPr marL="0" indent="0">
              <a:buFont typeface="Arial" panose="020B0604020202020204" pitchFamily="34" charset="0"/>
              <a:buNone/>
              <a:defRPr>
                <a:solidFill>
                  <a:schemeClr val="tx1"/>
                </a:solidFill>
              </a:defRPr>
            </a:lvl1pPr>
          </a:lstStyle>
          <a:p>
            <a:pPr lvl="0"/>
            <a:r>
              <a:rPr lang="en-US" dirty="0" smtClean="0"/>
              <a:t>“Click to add text</a:t>
            </a:r>
          </a:p>
        </p:txBody>
      </p:sp>
      <p:sp>
        <p:nvSpPr>
          <p:cNvPr id="17" name="Text Placeholder 16"/>
          <p:cNvSpPr>
            <a:spLocks noGrp="1"/>
          </p:cNvSpPr>
          <p:nvPr>
            <p:ph type="body" sz="quarter" idx="14" hasCustomPrompt="1"/>
          </p:nvPr>
        </p:nvSpPr>
        <p:spPr bwMode="gray">
          <a:xfrm>
            <a:off x="306988" y="4013994"/>
            <a:ext cx="4141187" cy="520640"/>
          </a:xfrm>
          <a:prstGeom prst="rect">
            <a:avLst/>
          </a:prstGeom>
          <a:solidFill>
            <a:schemeClr val="bg1">
              <a:alpha val="76000"/>
            </a:schemeClr>
          </a:solidFill>
        </p:spPr>
        <p:txBody>
          <a:bodyPr vert="horz" wrap="square" lIns="91440" tIns="91440" rIns="91440" bIns="91440" rtlCol="0" anchor="b">
            <a:noAutofit/>
          </a:bodyPr>
          <a:lstStyle>
            <a:lvl1pPr marL="0" indent="0">
              <a:spcAft>
                <a:spcPts val="0"/>
              </a:spcAft>
              <a:buNone/>
              <a:defRPr lang="en-US" sz="1600" b="0" i="0" dirty="0">
                <a:solidFill>
                  <a:schemeClr val="accent5"/>
                </a:solidFill>
                <a:latin typeface="+mn-lt"/>
                <a:cs typeface="Century Gothic"/>
              </a:defRPr>
            </a:lvl1pPr>
          </a:lstStyle>
          <a:p>
            <a:pPr lvl="0" defTabSz="1218895"/>
            <a:r>
              <a:rPr lang="en-US" dirty="0" smtClean="0"/>
              <a:t>Click to edit quote source</a:t>
            </a:r>
            <a:endParaRPr lang="en-US" dirty="0"/>
          </a:p>
        </p:txBody>
      </p:sp>
      <p:sp>
        <p:nvSpPr>
          <p:cNvPr id="7" name="TextBox 6"/>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8" name="TextBox 7"/>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sp>
        <p:nvSpPr>
          <p:cNvPr id="10" name="TextBox 9">
            <a:extLst>
              <a:ext uri="{FF2B5EF4-FFF2-40B4-BE49-F238E27FC236}">
                <a16:creationId xmlns:a16="http://schemas.microsoft.com/office/drawing/2014/main" id="{1BE047CE-21E6-C040-A278-7E9643E1762F}"/>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11" name="TextBox 10">
            <a:extLst>
              <a:ext uri="{FF2B5EF4-FFF2-40B4-BE49-F238E27FC236}">
                <a16:creationId xmlns:a16="http://schemas.microsoft.com/office/drawing/2014/main" id="{C8664E53-A1DC-314D-AEF1-5F5290A059FF}"/>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spTree>
    <p:extLst>
      <p:ext uri="{BB962C8B-B14F-4D97-AF65-F5344CB8AC3E}">
        <p14:creationId xmlns:p14="http://schemas.microsoft.com/office/powerpoint/2010/main" val="2156922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bwMode="gray">
          <a:xfrm>
            <a:off x="1" y="0"/>
            <a:ext cx="9143999" cy="5143500"/>
          </a:xfrm>
          <a:prstGeom prst="rect">
            <a:avLst/>
          </a:prstGeom>
          <a:solidFill>
            <a:schemeClr val="bg1">
              <a:lumMod val="75000"/>
            </a:schemeClr>
          </a:solidFill>
        </p:spPr>
        <p:txBody>
          <a:bodyPr tIns="182880" anchor="ctr">
            <a:noAutofit/>
          </a:bodyPr>
          <a:lstStyle>
            <a:lvl1pPr marL="0" indent="0" algn="ctr">
              <a:buNone/>
              <a:defRPr/>
            </a:lvl1pPr>
          </a:lstStyle>
          <a:p>
            <a:r>
              <a:rPr lang="en-US" dirty="0" smtClean="0"/>
              <a:t>Image</a:t>
            </a:r>
            <a:endParaRPr lang="en-US" dirty="0"/>
          </a:p>
        </p:txBody>
      </p:sp>
      <p:sp>
        <p:nvSpPr>
          <p:cNvPr id="9" name="TextBox 8"/>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10" name="TextBox 9"/>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sp>
        <p:nvSpPr>
          <p:cNvPr id="11" name="Source Placeholder 10"/>
          <p:cNvSpPr>
            <a:spLocks noGrp="1"/>
          </p:cNvSpPr>
          <p:nvPr>
            <p:ph type="body" sz="quarter" idx="14" hasCustomPrompt="1"/>
          </p:nvPr>
        </p:nvSpPr>
        <p:spPr>
          <a:xfrm>
            <a:off x="296687" y="4732111"/>
            <a:ext cx="8549640" cy="139964"/>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smtClean="0"/>
              <a:t>Click to edit source</a:t>
            </a:r>
          </a:p>
        </p:txBody>
      </p:sp>
      <p:sp>
        <p:nvSpPr>
          <p:cNvPr id="7" name="TextBox 6">
            <a:extLst>
              <a:ext uri="{FF2B5EF4-FFF2-40B4-BE49-F238E27FC236}">
                <a16:creationId xmlns:a16="http://schemas.microsoft.com/office/drawing/2014/main" id="{B3D2E2E7-B51A-7C49-B0C5-C11B41053410}"/>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8" name="TextBox 7">
            <a:extLst>
              <a:ext uri="{FF2B5EF4-FFF2-40B4-BE49-F238E27FC236}">
                <a16:creationId xmlns:a16="http://schemas.microsoft.com/office/drawing/2014/main" id="{0E88DD61-B946-9246-81C1-41C381C7EB2A}"/>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spTree>
    <p:extLst>
      <p:ext uri="{BB962C8B-B14F-4D97-AF65-F5344CB8AC3E}">
        <p14:creationId xmlns:p14="http://schemas.microsoft.com/office/powerpoint/2010/main" val="86985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50017"/>
          <a:stretch/>
        </p:blipFill>
        <p:spPr>
          <a:xfrm>
            <a:off x="1" y="0"/>
            <a:ext cx="4570413" cy="5143500"/>
          </a:xfrm>
          <a:prstGeom prst="rect">
            <a:avLst/>
          </a:prstGeom>
        </p:spPr>
      </p:pic>
      <p:sp>
        <p:nvSpPr>
          <p:cNvPr id="7" name="Picture Placeholder 6"/>
          <p:cNvSpPr>
            <a:spLocks noGrp="1"/>
          </p:cNvSpPr>
          <p:nvPr>
            <p:ph type="pic" sz="quarter" idx="17" hasCustomPrompt="1"/>
          </p:nvPr>
        </p:nvSpPr>
        <p:spPr>
          <a:xfrm>
            <a:off x="4572000" y="0"/>
            <a:ext cx="4572000" cy="5143500"/>
          </a:xfrm>
          <a:prstGeom prst="rect">
            <a:avLst/>
          </a:prstGeom>
        </p:spPr>
        <p:txBody>
          <a:bodyPr/>
          <a:lstStyle>
            <a:lvl1pPr marL="0" indent="0">
              <a:buNone/>
              <a:defRPr/>
            </a:lvl1pPr>
          </a:lstStyle>
          <a:p>
            <a:r>
              <a:rPr lang="en-US" dirty="0" smtClean="0"/>
              <a:t>Click to insert image relating to section</a:t>
            </a:r>
            <a:endParaRPr lang="en-US" dirty="0"/>
          </a:p>
        </p:txBody>
      </p:sp>
      <p:sp>
        <p:nvSpPr>
          <p:cNvPr id="4" name="Rectangle 3"/>
          <p:cNvSpPr/>
          <p:nvPr/>
        </p:nvSpPr>
        <p:spPr>
          <a:xfrm>
            <a:off x="0" y="0"/>
            <a:ext cx="4572000" cy="5143500"/>
          </a:xfrm>
          <a:prstGeom prst="rect">
            <a:avLst/>
          </a:prstGeom>
          <a:gradFill flip="none" rotWithShape="1">
            <a:gsLst>
              <a:gs pos="1575">
                <a:schemeClr val="bg1">
                  <a:alpha val="71000"/>
                </a:schemeClr>
              </a:gs>
              <a:gs pos="50000">
                <a:schemeClr val="bg1">
                  <a:alpha val="4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p>
        </p:txBody>
      </p:sp>
      <p:sp>
        <p:nvSpPr>
          <p:cNvPr id="2" name="Title 1"/>
          <p:cNvSpPr>
            <a:spLocks noGrp="1"/>
          </p:cNvSpPr>
          <p:nvPr>
            <p:ph type="title" hasCustomPrompt="1"/>
          </p:nvPr>
        </p:nvSpPr>
        <p:spPr>
          <a:xfrm>
            <a:off x="419102" y="1545643"/>
            <a:ext cx="3949699" cy="1758923"/>
          </a:xfrm>
        </p:spPr>
        <p:txBody>
          <a:bodyPr anchor="b"/>
          <a:lstStyle>
            <a:lvl1pPr algn="l">
              <a:defRPr sz="3600">
                <a:solidFill>
                  <a:schemeClr val="accent1"/>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438150" y="3331324"/>
            <a:ext cx="3930650" cy="863655"/>
          </a:xfrm>
          <a:prstGeom prst="rect">
            <a:avLst/>
          </a:prstGeom>
        </p:spPr>
        <p:txBody>
          <a:bodyPr lIns="0" anchor="t">
            <a:noAutofit/>
          </a:bodyPr>
          <a:lstStyle>
            <a:lvl1pPr marL="0" indent="0" algn="l">
              <a:buNone/>
              <a:defRPr sz="1800" b="0" i="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subtitle</a:t>
            </a:r>
          </a:p>
        </p:txBody>
      </p:sp>
      <p:sp>
        <p:nvSpPr>
          <p:cNvPr id="16" name="TextBox 15"/>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8B8B8B"/>
                </a:solidFill>
                <a:latin typeface="+mn-lt"/>
                <a:ea typeface="+mn-ea"/>
                <a:cs typeface="+mn-cs"/>
              </a:rPr>
              <a:t>© </a:t>
            </a:r>
            <a:r>
              <a:rPr lang="is-IS" sz="800" kern="1200" noProof="0" dirty="0" smtClean="0">
                <a:solidFill>
                  <a:srgbClr val="8B8B8B"/>
                </a:solidFill>
                <a:latin typeface="+mn-lt"/>
                <a:ea typeface="+mn-ea"/>
                <a:cs typeface="+mn-cs"/>
              </a:rPr>
              <a:t>2019</a:t>
            </a:r>
            <a:r>
              <a:rPr lang="en-US" sz="800" kern="1200" noProof="0" dirty="0" smtClean="0">
                <a:solidFill>
                  <a:srgbClr val="8B8B8B"/>
                </a:solidFill>
                <a:latin typeface="+mn-lt"/>
                <a:ea typeface="+mn-ea"/>
                <a:cs typeface="+mn-cs"/>
              </a:rPr>
              <a:t> ideas42</a:t>
            </a:r>
            <a:endParaRPr lang="en-US" sz="800" kern="1200" noProof="0" dirty="0">
              <a:solidFill>
                <a:srgbClr val="8B8B8B"/>
              </a:solidFill>
              <a:latin typeface="+mn-lt"/>
              <a:ea typeface="+mn-ea"/>
              <a:cs typeface="+mn-cs"/>
            </a:endParaRPr>
          </a:p>
        </p:txBody>
      </p:sp>
      <p:pic>
        <p:nvPicPr>
          <p:cNvPr id="8" name="Picture 7">
            <a:extLst>
              <a:ext uri="{FF2B5EF4-FFF2-40B4-BE49-F238E27FC236}">
                <a16:creationId xmlns:a16="http://schemas.microsoft.com/office/drawing/2014/main" id="{56555E74-AC04-5F4A-AA1C-43A5100C7C1F}"/>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50017"/>
          <a:stretch/>
        </p:blipFill>
        <p:spPr>
          <a:xfrm>
            <a:off x="1" y="0"/>
            <a:ext cx="4570413" cy="5143500"/>
          </a:xfrm>
          <a:prstGeom prst="rect">
            <a:avLst/>
          </a:prstGeom>
        </p:spPr>
      </p:pic>
      <p:sp>
        <p:nvSpPr>
          <p:cNvPr id="9" name="Rectangle 8">
            <a:extLst>
              <a:ext uri="{FF2B5EF4-FFF2-40B4-BE49-F238E27FC236}">
                <a16:creationId xmlns:a16="http://schemas.microsoft.com/office/drawing/2014/main" id="{8AEC368A-7E42-EF43-98DC-B63A17E2651F}"/>
              </a:ext>
            </a:extLst>
          </p:cNvPr>
          <p:cNvSpPr/>
          <p:nvPr userDrawn="1"/>
        </p:nvSpPr>
        <p:spPr>
          <a:xfrm>
            <a:off x="0" y="0"/>
            <a:ext cx="4572000" cy="5143500"/>
          </a:xfrm>
          <a:prstGeom prst="rect">
            <a:avLst/>
          </a:prstGeom>
          <a:gradFill flip="none" rotWithShape="1">
            <a:gsLst>
              <a:gs pos="1575">
                <a:schemeClr val="bg1">
                  <a:alpha val="71000"/>
                </a:schemeClr>
              </a:gs>
              <a:gs pos="50000">
                <a:schemeClr val="bg1">
                  <a:alpha val="4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p>
        </p:txBody>
      </p:sp>
      <p:sp>
        <p:nvSpPr>
          <p:cNvPr id="10" name="TextBox 9">
            <a:extLst>
              <a:ext uri="{FF2B5EF4-FFF2-40B4-BE49-F238E27FC236}">
                <a16:creationId xmlns:a16="http://schemas.microsoft.com/office/drawing/2014/main" id="{9C50D4E0-BB5E-CA4C-BD59-45429DD4BF9F}"/>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8B8B8B"/>
                </a:solidFill>
                <a:latin typeface="+mn-lt"/>
                <a:ea typeface="+mn-ea"/>
                <a:cs typeface="+mn-cs"/>
              </a:rPr>
              <a:t>© </a:t>
            </a:r>
            <a:r>
              <a:rPr lang="is-IS" sz="800" kern="1200" noProof="0" dirty="0">
                <a:solidFill>
                  <a:srgbClr val="8B8B8B"/>
                </a:solidFill>
                <a:latin typeface="+mn-lt"/>
                <a:ea typeface="+mn-ea"/>
                <a:cs typeface="+mn-cs"/>
              </a:rPr>
              <a:t>2018</a:t>
            </a:r>
            <a:r>
              <a:rPr lang="en-US" sz="800" kern="1200" noProof="0" dirty="0">
                <a:solidFill>
                  <a:srgbClr val="8B8B8B"/>
                </a:solidFill>
                <a:latin typeface="+mn-lt"/>
                <a:ea typeface="+mn-ea"/>
                <a:cs typeface="+mn-cs"/>
              </a:rPr>
              <a:t> ideas42</a:t>
            </a:r>
          </a:p>
        </p:txBody>
      </p:sp>
    </p:spTree>
    <p:extLst>
      <p:ext uri="{BB962C8B-B14F-4D97-AF65-F5344CB8AC3E}">
        <p14:creationId xmlns:p14="http://schemas.microsoft.com/office/powerpoint/2010/main" val="291256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4499" y="1347011"/>
            <a:ext cx="4841671" cy="333545"/>
          </a:xfrm>
          <a:prstGeom prst="rect">
            <a:avLst/>
          </a:prstGeom>
        </p:spPr>
        <p:txBody>
          <a:bodyPr lIns="0" anchor="ctr">
            <a:normAutofit/>
          </a:bodyPr>
          <a:lstStyle>
            <a:lvl1pPr marL="0" indent="0" algn="l">
              <a:buNone/>
              <a:defRPr sz="1800" b="0" i="1">
                <a:solidFill>
                  <a:schemeClr val="tx1"/>
                </a:solidFill>
                <a:latin typeface="+mn-lt"/>
                <a:cs typeface="Century Goth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subtitle</a:t>
            </a:r>
          </a:p>
        </p:txBody>
      </p:sp>
      <p:sp>
        <p:nvSpPr>
          <p:cNvPr id="17" name="Freeform 16"/>
          <p:cNvSpPr/>
          <p:nvPr/>
        </p:nvSpPr>
        <p:spPr>
          <a:xfrm>
            <a:off x="2866943" y="1338943"/>
            <a:ext cx="5102238" cy="326572"/>
          </a:xfrm>
          <a:custGeom>
            <a:avLst/>
            <a:gdLst>
              <a:gd name="connsiteX0" fmla="*/ 0 w 5588000"/>
              <a:gd name="connsiteY0" fmla="*/ 435429 h 435429"/>
              <a:gd name="connsiteX1" fmla="*/ 0 w 5588000"/>
              <a:gd name="connsiteY1" fmla="*/ 0 h 435429"/>
              <a:gd name="connsiteX2" fmla="*/ 5588000 w 5588000"/>
              <a:gd name="connsiteY2" fmla="*/ 0 h 435429"/>
            </a:gdLst>
            <a:ahLst/>
            <a:cxnLst>
              <a:cxn ang="0">
                <a:pos x="connsiteX0" y="connsiteY0"/>
              </a:cxn>
              <a:cxn ang="0">
                <a:pos x="connsiteX1" y="connsiteY1"/>
              </a:cxn>
              <a:cxn ang="0">
                <a:pos x="connsiteX2" y="connsiteY2"/>
              </a:cxn>
            </a:cxnLst>
            <a:rect l="l" t="t" r="r" b="b"/>
            <a:pathLst>
              <a:path w="5588000" h="435429">
                <a:moveTo>
                  <a:pt x="0" y="435429"/>
                </a:moveTo>
                <a:lnTo>
                  <a:pt x="0" y="0"/>
                </a:lnTo>
                <a:lnTo>
                  <a:pt x="5588000" y="0"/>
                </a:lnTo>
              </a:path>
            </a:pathLst>
          </a:custGeom>
          <a:noFill/>
          <a:ln w="19050">
            <a:solidFill>
              <a:schemeClr val="accent1"/>
            </a:solidFill>
            <a:prstDash val="dash"/>
            <a:tailEnd type="diamo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p:cNvGrpSpPr>
            <a:grpSpLocks noChangeAspect="1"/>
          </p:cNvGrpSpPr>
          <p:nvPr/>
        </p:nvGrpSpPr>
        <p:grpSpPr bwMode="auto">
          <a:xfrm>
            <a:off x="6284761" y="-106986"/>
            <a:ext cx="3116985" cy="1710611"/>
            <a:chOff x="1303" y="1142"/>
            <a:chExt cx="3152" cy="2040"/>
          </a:xfrm>
          <a:solidFill>
            <a:schemeClr val="tx1">
              <a:lumMod val="20000"/>
              <a:lumOff val="80000"/>
            </a:schemeClr>
          </a:solidFill>
        </p:grpSpPr>
        <p:sp>
          <p:nvSpPr>
            <p:cNvPr id="8" name="Freeform 5"/>
            <p:cNvSpPr>
              <a:spLocks noEditPoints="1"/>
            </p:cNvSpPr>
            <p:nvPr/>
          </p:nvSpPr>
          <p:spPr bwMode="auto">
            <a:xfrm>
              <a:off x="1324"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2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3"/>
                  </a:moveTo>
                  <a:cubicBezTo>
                    <a:pt x="16" y="3"/>
                    <a:pt x="2" y="16"/>
                    <a:pt x="2" y="32"/>
                  </a:cubicBezTo>
                  <a:cubicBezTo>
                    <a:pt x="2" y="48"/>
                    <a:pt x="16" y="62"/>
                    <a:pt x="32" y="62"/>
                  </a:cubicBezTo>
                  <a:cubicBezTo>
                    <a:pt x="48" y="62"/>
                    <a:pt x="61" y="48"/>
                    <a:pt x="61" y="32"/>
                  </a:cubicBezTo>
                  <a:cubicBezTo>
                    <a:pt x="61"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p:nvSpPr>
          <p:spPr bwMode="auto">
            <a:xfrm>
              <a:off x="1303"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7 w 194"/>
                <a:gd name="T11" fmla="*/ 100 h 197"/>
                <a:gd name="T12" fmla="*/ 97 w 194"/>
                <a:gd name="T13" fmla="*/ 188 h 197"/>
                <a:gd name="T14" fmla="*/ 185 w 194"/>
                <a:gd name="T15" fmla="*/ 100 h 197"/>
                <a:gd name="T16" fmla="*/ 97 w 194"/>
                <a:gd name="T17" fmla="*/ 10 h 197"/>
                <a:gd name="T18" fmla="*/ 7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7" y="100"/>
                  </a:moveTo>
                  <a:lnTo>
                    <a:pt x="97" y="188"/>
                  </a:lnTo>
                  <a:lnTo>
                    <a:pt x="185" y="100"/>
                  </a:lnTo>
                  <a:lnTo>
                    <a:pt x="97" y="10"/>
                  </a:lnTo>
                  <a:lnTo>
                    <a:pt x="7"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1395" y="1332"/>
              <a:ext cx="8" cy="4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1779"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p:nvSpPr>
          <p:spPr bwMode="auto">
            <a:xfrm>
              <a:off x="1526" y="185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p:nvSpPr>
          <p:spPr bwMode="auto">
            <a:xfrm>
              <a:off x="1471" y="185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p:nvSpPr>
          <p:spPr bwMode="auto">
            <a:xfrm>
              <a:off x="2937"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p:nvSpPr>
          <p:spPr bwMode="auto">
            <a:xfrm>
              <a:off x="2875"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p:nvSpPr>
          <p:spPr bwMode="auto">
            <a:xfrm>
              <a:off x="2814" y="2476"/>
              <a:ext cx="35" cy="7"/>
            </a:xfrm>
            <a:custGeom>
              <a:avLst/>
              <a:gdLst>
                <a:gd name="T0" fmla="*/ 15 w 15"/>
                <a:gd name="T1" fmla="*/ 3 h 3"/>
                <a:gd name="T2" fmla="*/ 2 w 15"/>
                <a:gd name="T3" fmla="*/ 3 h 3"/>
                <a:gd name="T4" fmla="*/ 0 w 15"/>
                <a:gd name="T5" fmla="*/ 1 h 3"/>
                <a:gd name="T6" fmla="*/ 2 w 15"/>
                <a:gd name="T7" fmla="*/ 0 h 3"/>
                <a:gd name="T8" fmla="*/ 15 w 15"/>
                <a:gd name="T9" fmla="*/ 0 h 3"/>
              </a:gdLst>
              <a:ahLst/>
              <a:cxnLst>
                <a:cxn ang="0">
                  <a:pos x="T0" y="T1"/>
                </a:cxn>
                <a:cxn ang="0">
                  <a:pos x="T2" y="T3"/>
                </a:cxn>
                <a:cxn ang="0">
                  <a:pos x="T4" y="T5"/>
                </a:cxn>
                <a:cxn ang="0">
                  <a:pos x="T6" y="T7"/>
                </a:cxn>
                <a:cxn ang="0">
                  <a:pos x="T8" y="T9"/>
                </a:cxn>
              </a:cxnLst>
              <a:rect l="0" t="0" r="r" b="b"/>
              <a:pathLst>
                <a:path w="15" h="3">
                  <a:moveTo>
                    <a:pt x="15" y="3"/>
                  </a:moveTo>
                  <a:cubicBezTo>
                    <a:pt x="2" y="3"/>
                    <a:pt x="2" y="3"/>
                    <a:pt x="2" y="3"/>
                  </a:cubicBezTo>
                  <a:cubicBezTo>
                    <a:pt x="1" y="3"/>
                    <a:pt x="0" y="2"/>
                    <a:pt x="0" y="1"/>
                  </a:cubicBezTo>
                  <a:cubicBezTo>
                    <a:pt x="0" y="0"/>
                    <a:pt x="1" y="0"/>
                    <a:pt x="2" y="0"/>
                  </a:cubicBezTo>
                  <a:cubicBezTo>
                    <a:pt x="15" y="0"/>
                    <a:pt x="15" y="0"/>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p:nvSpPr>
          <p:spPr bwMode="auto">
            <a:xfrm>
              <a:off x="2752"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p:nvSpPr>
          <p:spPr bwMode="auto">
            <a:xfrm>
              <a:off x="2691"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p:nvSpPr>
          <p:spPr bwMode="auto">
            <a:xfrm>
              <a:off x="2627" y="2476"/>
              <a:ext cx="40" cy="7"/>
            </a:xfrm>
            <a:custGeom>
              <a:avLst/>
              <a:gdLst>
                <a:gd name="T0" fmla="*/ 15 w 17"/>
                <a:gd name="T1" fmla="*/ 3 h 3"/>
                <a:gd name="T2" fmla="*/ 1 w 17"/>
                <a:gd name="T3" fmla="*/ 3 h 3"/>
                <a:gd name="T4" fmla="*/ 0 w 17"/>
                <a:gd name="T5" fmla="*/ 1 h 3"/>
                <a:gd name="T6" fmla="*/ 1 w 17"/>
                <a:gd name="T7" fmla="*/ 0 h 3"/>
                <a:gd name="T8" fmla="*/ 15 w 17"/>
                <a:gd name="T9" fmla="*/ 0 h 3"/>
                <a:gd name="T10" fmla="*/ 17 w 17"/>
                <a:gd name="T11" fmla="*/ 1 h 3"/>
                <a:gd name="T12" fmla="*/ 15 w 1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5" y="3"/>
                  </a:moveTo>
                  <a:cubicBezTo>
                    <a:pt x="1" y="3"/>
                    <a:pt x="1" y="3"/>
                    <a:pt x="1" y="3"/>
                  </a:cubicBezTo>
                  <a:cubicBezTo>
                    <a:pt x="0" y="3"/>
                    <a:pt x="0" y="2"/>
                    <a:pt x="0" y="1"/>
                  </a:cubicBezTo>
                  <a:cubicBezTo>
                    <a:pt x="0" y="0"/>
                    <a:pt x="0" y="0"/>
                    <a:pt x="1" y="0"/>
                  </a:cubicBezTo>
                  <a:cubicBezTo>
                    <a:pt x="15" y="0"/>
                    <a:pt x="15" y="0"/>
                    <a:pt x="15" y="0"/>
                  </a:cubicBezTo>
                  <a:cubicBezTo>
                    <a:pt x="16" y="0"/>
                    <a:pt x="17" y="0"/>
                    <a:pt x="17" y="1"/>
                  </a:cubicBezTo>
                  <a:cubicBezTo>
                    <a:pt x="17" y="2"/>
                    <a:pt x="16"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noEditPoints="1"/>
            </p:cNvSpPr>
            <p:nvPr/>
          </p:nvSpPr>
          <p:spPr bwMode="auto">
            <a:xfrm>
              <a:off x="3119" y="3080"/>
              <a:ext cx="346" cy="8"/>
            </a:xfrm>
            <a:custGeom>
              <a:avLst/>
              <a:gdLst>
                <a:gd name="T0" fmla="*/ 145 w 146"/>
                <a:gd name="T1" fmla="*/ 3 h 3"/>
                <a:gd name="T2" fmla="*/ 132 w 146"/>
                <a:gd name="T3" fmla="*/ 3 h 3"/>
                <a:gd name="T4" fmla="*/ 131 w 146"/>
                <a:gd name="T5" fmla="*/ 2 h 3"/>
                <a:gd name="T6" fmla="*/ 132 w 146"/>
                <a:gd name="T7" fmla="*/ 0 h 3"/>
                <a:gd name="T8" fmla="*/ 145 w 146"/>
                <a:gd name="T9" fmla="*/ 0 h 3"/>
                <a:gd name="T10" fmla="*/ 146 w 146"/>
                <a:gd name="T11" fmla="*/ 2 h 3"/>
                <a:gd name="T12" fmla="*/ 145 w 146"/>
                <a:gd name="T13" fmla="*/ 3 h 3"/>
                <a:gd name="T14" fmla="*/ 119 w 146"/>
                <a:gd name="T15" fmla="*/ 3 h 3"/>
                <a:gd name="T16" fmla="*/ 106 w 146"/>
                <a:gd name="T17" fmla="*/ 3 h 3"/>
                <a:gd name="T18" fmla="*/ 105 w 146"/>
                <a:gd name="T19" fmla="*/ 2 h 3"/>
                <a:gd name="T20" fmla="*/ 106 w 146"/>
                <a:gd name="T21" fmla="*/ 0 h 3"/>
                <a:gd name="T22" fmla="*/ 119 w 146"/>
                <a:gd name="T23" fmla="*/ 0 h 3"/>
                <a:gd name="T24" fmla="*/ 120 w 146"/>
                <a:gd name="T25" fmla="*/ 2 h 3"/>
                <a:gd name="T26" fmla="*/ 119 w 146"/>
                <a:gd name="T27" fmla="*/ 3 h 3"/>
                <a:gd name="T28" fmla="*/ 93 w 146"/>
                <a:gd name="T29" fmla="*/ 3 h 3"/>
                <a:gd name="T30" fmla="*/ 80 w 146"/>
                <a:gd name="T31" fmla="*/ 3 h 3"/>
                <a:gd name="T32" fmla="*/ 79 w 146"/>
                <a:gd name="T33" fmla="*/ 2 h 3"/>
                <a:gd name="T34" fmla="*/ 80 w 146"/>
                <a:gd name="T35" fmla="*/ 0 h 3"/>
                <a:gd name="T36" fmla="*/ 93 w 146"/>
                <a:gd name="T37" fmla="*/ 0 h 3"/>
                <a:gd name="T38" fmla="*/ 94 w 146"/>
                <a:gd name="T39" fmla="*/ 2 h 3"/>
                <a:gd name="T40" fmla="*/ 93 w 146"/>
                <a:gd name="T41" fmla="*/ 3 h 3"/>
                <a:gd name="T42" fmla="*/ 67 w 146"/>
                <a:gd name="T43" fmla="*/ 3 h 3"/>
                <a:gd name="T44" fmla="*/ 54 w 146"/>
                <a:gd name="T45" fmla="*/ 3 h 3"/>
                <a:gd name="T46" fmla="*/ 52 w 146"/>
                <a:gd name="T47" fmla="*/ 2 h 3"/>
                <a:gd name="T48" fmla="*/ 54 w 146"/>
                <a:gd name="T49" fmla="*/ 0 h 3"/>
                <a:gd name="T50" fmla="*/ 67 w 146"/>
                <a:gd name="T51" fmla="*/ 0 h 3"/>
                <a:gd name="T52" fmla="*/ 68 w 146"/>
                <a:gd name="T53" fmla="*/ 2 h 3"/>
                <a:gd name="T54" fmla="*/ 67 w 146"/>
                <a:gd name="T55" fmla="*/ 3 h 3"/>
                <a:gd name="T56" fmla="*/ 41 w 146"/>
                <a:gd name="T57" fmla="*/ 3 h 3"/>
                <a:gd name="T58" fmla="*/ 28 w 146"/>
                <a:gd name="T59" fmla="*/ 3 h 3"/>
                <a:gd name="T60" fmla="*/ 26 w 146"/>
                <a:gd name="T61" fmla="*/ 2 h 3"/>
                <a:gd name="T62" fmla="*/ 28 w 146"/>
                <a:gd name="T63" fmla="*/ 0 h 3"/>
                <a:gd name="T64" fmla="*/ 41 w 146"/>
                <a:gd name="T65" fmla="*/ 0 h 3"/>
                <a:gd name="T66" fmla="*/ 42 w 146"/>
                <a:gd name="T67" fmla="*/ 2 h 3"/>
                <a:gd name="T68" fmla="*/ 41 w 146"/>
                <a:gd name="T69" fmla="*/ 3 h 3"/>
                <a:gd name="T70" fmla="*/ 15 w 146"/>
                <a:gd name="T71" fmla="*/ 3 h 3"/>
                <a:gd name="T72" fmla="*/ 2 w 146"/>
                <a:gd name="T73" fmla="*/ 3 h 3"/>
                <a:gd name="T74" fmla="*/ 0 w 146"/>
                <a:gd name="T75" fmla="*/ 2 h 3"/>
                <a:gd name="T76" fmla="*/ 2 w 146"/>
                <a:gd name="T77" fmla="*/ 0 h 3"/>
                <a:gd name="T78" fmla="*/ 15 w 146"/>
                <a:gd name="T79" fmla="*/ 0 h 3"/>
                <a:gd name="T80" fmla="*/ 16 w 146"/>
                <a:gd name="T81" fmla="*/ 2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3"/>
                    <a:pt x="131" y="2"/>
                  </a:cubicBezTo>
                  <a:cubicBezTo>
                    <a:pt x="131" y="1"/>
                    <a:pt x="131" y="0"/>
                    <a:pt x="132" y="0"/>
                  </a:cubicBezTo>
                  <a:cubicBezTo>
                    <a:pt x="145" y="0"/>
                    <a:pt x="145" y="0"/>
                    <a:pt x="145" y="0"/>
                  </a:cubicBezTo>
                  <a:cubicBezTo>
                    <a:pt x="146" y="0"/>
                    <a:pt x="146" y="1"/>
                    <a:pt x="146" y="2"/>
                  </a:cubicBezTo>
                  <a:cubicBezTo>
                    <a:pt x="146" y="3"/>
                    <a:pt x="146" y="3"/>
                    <a:pt x="145" y="3"/>
                  </a:cubicBezTo>
                  <a:close/>
                  <a:moveTo>
                    <a:pt x="119" y="3"/>
                  </a:moveTo>
                  <a:cubicBezTo>
                    <a:pt x="106" y="3"/>
                    <a:pt x="106" y="3"/>
                    <a:pt x="106" y="3"/>
                  </a:cubicBezTo>
                  <a:cubicBezTo>
                    <a:pt x="105" y="3"/>
                    <a:pt x="105" y="3"/>
                    <a:pt x="105" y="2"/>
                  </a:cubicBezTo>
                  <a:cubicBezTo>
                    <a:pt x="105" y="1"/>
                    <a:pt x="105" y="0"/>
                    <a:pt x="106" y="0"/>
                  </a:cubicBezTo>
                  <a:cubicBezTo>
                    <a:pt x="119" y="0"/>
                    <a:pt x="119" y="0"/>
                    <a:pt x="119" y="0"/>
                  </a:cubicBezTo>
                  <a:cubicBezTo>
                    <a:pt x="120" y="0"/>
                    <a:pt x="120" y="1"/>
                    <a:pt x="120" y="2"/>
                  </a:cubicBezTo>
                  <a:cubicBezTo>
                    <a:pt x="120" y="3"/>
                    <a:pt x="120" y="3"/>
                    <a:pt x="119" y="3"/>
                  </a:cubicBezTo>
                  <a:close/>
                  <a:moveTo>
                    <a:pt x="93" y="3"/>
                  </a:moveTo>
                  <a:cubicBezTo>
                    <a:pt x="80" y="3"/>
                    <a:pt x="80" y="3"/>
                    <a:pt x="80" y="3"/>
                  </a:cubicBezTo>
                  <a:cubicBezTo>
                    <a:pt x="79" y="3"/>
                    <a:pt x="79" y="3"/>
                    <a:pt x="79" y="2"/>
                  </a:cubicBezTo>
                  <a:cubicBezTo>
                    <a:pt x="79" y="1"/>
                    <a:pt x="79" y="0"/>
                    <a:pt x="80" y="0"/>
                  </a:cubicBezTo>
                  <a:cubicBezTo>
                    <a:pt x="93" y="0"/>
                    <a:pt x="93" y="0"/>
                    <a:pt x="93" y="0"/>
                  </a:cubicBezTo>
                  <a:cubicBezTo>
                    <a:pt x="94" y="0"/>
                    <a:pt x="94" y="1"/>
                    <a:pt x="94" y="2"/>
                  </a:cubicBezTo>
                  <a:cubicBezTo>
                    <a:pt x="94" y="3"/>
                    <a:pt x="94" y="3"/>
                    <a:pt x="93" y="3"/>
                  </a:cubicBezTo>
                  <a:close/>
                  <a:moveTo>
                    <a:pt x="67" y="3"/>
                  </a:moveTo>
                  <a:cubicBezTo>
                    <a:pt x="54" y="3"/>
                    <a:pt x="54" y="3"/>
                    <a:pt x="54" y="3"/>
                  </a:cubicBezTo>
                  <a:cubicBezTo>
                    <a:pt x="53" y="3"/>
                    <a:pt x="52" y="3"/>
                    <a:pt x="52" y="2"/>
                  </a:cubicBezTo>
                  <a:cubicBezTo>
                    <a:pt x="52" y="1"/>
                    <a:pt x="53" y="0"/>
                    <a:pt x="54" y="0"/>
                  </a:cubicBezTo>
                  <a:cubicBezTo>
                    <a:pt x="67" y="0"/>
                    <a:pt x="67" y="0"/>
                    <a:pt x="67" y="0"/>
                  </a:cubicBezTo>
                  <a:cubicBezTo>
                    <a:pt x="68" y="0"/>
                    <a:pt x="68" y="1"/>
                    <a:pt x="68" y="2"/>
                  </a:cubicBezTo>
                  <a:cubicBezTo>
                    <a:pt x="68" y="3"/>
                    <a:pt x="68" y="3"/>
                    <a:pt x="67" y="3"/>
                  </a:cubicBezTo>
                  <a:close/>
                  <a:moveTo>
                    <a:pt x="41" y="3"/>
                  </a:moveTo>
                  <a:cubicBezTo>
                    <a:pt x="28" y="3"/>
                    <a:pt x="28" y="3"/>
                    <a:pt x="28" y="3"/>
                  </a:cubicBezTo>
                  <a:cubicBezTo>
                    <a:pt x="27" y="3"/>
                    <a:pt x="26" y="3"/>
                    <a:pt x="26" y="2"/>
                  </a:cubicBezTo>
                  <a:cubicBezTo>
                    <a:pt x="26" y="1"/>
                    <a:pt x="27" y="0"/>
                    <a:pt x="28" y="0"/>
                  </a:cubicBezTo>
                  <a:cubicBezTo>
                    <a:pt x="41" y="0"/>
                    <a:pt x="41" y="0"/>
                    <a:pt x="41" y="0"/>
                  </a:cubicBezTo>
                  <a:cubicBezTo>
                    <a:pt x="41" y="0"/>
                    <a:pt x="42" y="1"/>
                    <a:pt x="42" y="2"/>
                  </a:cubicBezTo>
                  <a:cubicBezTo>
                    <a:pt x="42" y="3"/>
                    <a:pt x="41" y="3"/>
                    <a:pt x="41" y="3"/>
                  </a:cubicBezTo>
                  <a:close/>
                  <a:moveTo>
                    <a:pt x="15" y="3"/>
                  </a:moveTo>
                  <a:cubicBezTo>
                    <a:pt x="2" y="3"/>
                    <a:pt x="2" y="3"/>
                    <a:pt x="2" y="3"/>
                  </a:cubicBezTo>
                  <a:cubicBezTo>
                    <a:pt x="1" y="3"/>
                    <a:pt x="0" y="3"/>
                    <a:pt x="0" y="2"/>
                  </a:cubicBezTo>
                  <a:cubicBezTo>
                    <a:pt x="0" y="1"/>
                    <a:pt x="1" y="0"/>
                    <a:pt x="2" y="0"/>
                  </a:cubicBezTo>
                  <a:cubicBezTo>
                    <a:pt x="15" y="0"/>
                    <a:pt x="15" y="0"/>
                    <a:pt x="15" y="0"/>
                  </a:cubicBezTo>
                  <a:cubicBezTo>
                    <a:pt x="15" y="0"/>
                    <a:pt x="16" y="1"/>
                    <a:pt x="16" y="2"/>
                  </a:cubicBezTo>
                  <a:cubicBezTo>
                    <a:pt x="16" y="3"/>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p:nvSpPr>
          <p:spPr bwMode="auto">
            <a:xfrm>
              <a:off x="3936" y="247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0"/>
                    <a:pt x="1" y="0"/>
                    <a:pt x="2" y="0"/>
                  </a:cubicBezTo>
                  <a:cubicBezTo>
                    <a:pt x="9" y="0"/>
                    <a:pt x="9" y="0"/>
                    <a:pt x="9" y="0"/>
                  </a:cubicBezTo>
                  <a:cubicBezTo>
                    <a:pt x="10" y="0"/>
                    <a:pt x="11" y="0"/>
                    <a:pt x="11" y="1"/>
                  </a:cubicBezTo>
                  <a:cubicBezTo>
                    <a:pt x="11"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noEditPoints="1"/>
            </p:cNvSpPr>
            <p:nvPr/>
          </p:nvSpPr>
          <p:spPr bwMode="auto">
            <a:xfrm>
              <a:off x="3690" y="247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1 w 94"/>
                <a:gd name="T45" fmla="*/ 3 h 3"/>
                <a:gd name="T46" fmla="*/ 0 w 94"/>
                <a:gd name="T47" fmla="*/ 1 h 3"/>
                <a:gd name="T48" fmla="*/ 1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0"/>
                    <a:pt x="79" y="0"/>
                    <a:pt x="80" y="0"/>
                  </a:cubicBezTo>
                  <a:cubicBezTo>
                    <a:pt x="93" y="0"/>
                    <a:pt x="93" y="0"/>
                    <a:pt x="93" y="0"/>
                  </a:cubicBezTo>
                  <a:cubicBezTo>
                    <a:pt x="93" y="0"/>
                    <a:pt x="94" y="0"/>
                    <a:pt x="94" y="1"/>
                  </a:cubicBezTo>
                  <a:cubicBezTo>
                    <a:pt x="94" y="2"/>
                    <a:pt x="93" y="3"/>
                    <a:pt x="93" y="3"/>
                  </a:cubicBezTo>
                  <a:close/>
                  <a:moveTo>
                    <a:pt x="67" y="3"/>
                  </a:moveTo>
                  <a:cubicBezTo>
                    <a:pt x="54" y="3"/>
                    <a:pt x="54" y="3"/>
                    <a:pt x="54" y="3"/>
                  </a:cubicBezTo>
                  <a:cubicBezTo>
                    <a:pt x="53" y="3"/>
                    <a:pt x="52" y="2"/>
                    <a:pt x="52" y="1"/>
                  </a:cubicBezTo>
                  <a:cubicBezTo>
                    <a:pt x="52" y="0"/>
                    <a:pt x="53" y="0"/>
                    <a:pt x="54" y="0"/>
                  </a:cubicBezTo>
                  <a:cubicBezTo>
                    <a:pt x="67" y="0"/>
                    <a:pt x="67" y="0"/>
                    <a:pt x="67" y="0"/>
                  </a:cubicBezTo>
                  <a:cubicBezTo>
                    <a:pt x="67" y="0"/>
                    <a:pt x="68" y="0"/>
                    <a:pt x="68" y="1"/>
                  </a:cubicBezTo>
                  <a:cubicBezTo>
                    <a:pt x="68" y="2"/>
                    <a:pt x="67" y="3"/>
                    <a:pt x="67" y="3"/>
                  </a:cubicBezTo>
                  <a:close/>
                  <a:moveTo>
                    <a:pt x="41" y="3"/>
                  </a:moveTo>
                  <a:cubicBezTo>
                    <a:pt x="28" y="3"/>
                    <a:pt x="28" y="3"/>
                    <a:pt x="28" y="3"/>
                  </a:cubicBezTo>
                  <a:cubicBezTo>
                    <a:pt x="27" y="3"/>
                    <a:pt x="26" y="2"/>
                    <a:pt x="26" y="1"/>
                  </a:cubicBezTo>
                  <a:cubicBezTo>
                    <a:pt x="26" y="0"/>
                    <a:pt x="27" y="0"/>
                    <a:pt x="28" y="0"/>
                  </a:cubicBezTo>
                  <a:cubicBezTo>
                    <a:pt x="41" y="0"/>
                    <a:pt x="41" y="0"/>
                    <a:pt x="41" y="0"/>
                  </a:cubicBezTo>
                  <a:cubicBezTo>
                    <a:pt x="41" y="0"/>
                    <a:pt x="42" y="0"/>
                    <a:pt x="42" y="1"/>
                  </a:cubicBezTo>
                  <a:cubicBezTo>
                    <a:pt x="42" y="2"/>
                    <a:pt x="41" y="3"/>
                    <a:pt x="41" y="3"/>
                  </a:cubicBezTo>
                  <a:close/>
                  <a:moveTo>
                    <a:pt x="15" y="3"/>
                  </a:moveTo>
                  <a:cubicBezTo>
                    <a:pt x="1" y="3"/>
                    <a:pt x="1" y="3"/>
                    <a:pt x="1" y="3"/>
                  </a:cubicBezTo>
                  <a:cubicBezTo>
                    <a:pt x="1" y="3"/>
                    <a:pt x="0" y="2"/>
                    <a:pt x="0" y="1"/>
                  </a:cubicBezTo>
                  <a:cubicBezTo>
                    <a:pt x="0" y="0"/>
                    <a:pt x="1" y="0"/>
                    <a:pt x="1"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p:nvSpPr>
          <p:spPr bwMode="auto">
            <a:xfrm>
              <a:off x="3635" y="247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0"/>
                    <a:pt x="0" y="0"/>
                    <a:pt x="1" y="0"/>
                  </a:cubicBezTo>
                  <a:cubicBezTo>
                    <a:pt x="9" y="0"/>
                    <a:pt x="9" y="0"/>
                    <a:pt x="9" y="0"/>
                  </a:cubicBezTo>
                  <a:cubicBezTo>
                    <a:pt x="10" y="0"/>
                    <a:pt x="10" y="0"/>
                    <a:pt x="10" y="1"/>
                  </a:cubicBezTo>
                  <a:cubicBezTo>
                    <a:pt x="10"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p:nvSpPr>
          <p:spPr bwMode="auto">
            <a:xfrm>
              <a:off x="1926" y="185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1"/>
                    <a:pt x="1" y="0"/>
                    <a:pt x="2"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EditPoints="1"/>
            </p:cNvSpPr>
            <p:nvPr/>
          </p:nvSpPr>
          <p:spPr bwMode="auto">
            <a:xfrm>
              <a:off x="1710" y="1856"/>
              <a:ext cx="192" cy="7"/>
            </a:xfrm>
            <a:custGeom>
              <a:avLst/>
              <a:gdLst>
                <a:gd name="T0" fmla="*/ 80 w 81"/>
                <a:gd name="T1" fmla="*/ 3 h 3"/>
                <a:gd name="T2" fmla="*/ 64 w 81"/>
                <a:gd name="T3" fmla="*/ 3 h 3"/>
                <a:gd name="T4" fmla="*/ 63 w 81"/>
                <a:gd name="T5" fmla="*/ 1 h 3"/>
                <a:gd name="T6" fmla="*/ 64 w 81"/>
                <a:gd name="T7" fmla="*/ 0 h 3"/>
                <a:gd name="T8" fmla="*/ 80 w 81"/>
                <a:gd name="T9" fmla="*/ 0 h 3"/>
                <a:gd name="T10" fmla="*/ 81 w 81"/>
                <a:gd name="T11" fmla="*/ 1 h 3"/>
                <a:gd name="T12" fmla="*/ 80 w 81"/>
                <a:gd name="T13" fmla="*/ 3 h 3"/>
                <a:gd name="T14" fmla="*/ 48 w 81"/>
                <a:gd name="T15" fmla="*/ 3 h 3"/>
                <a:gd name="T16" fmla="*/ 33 w 81"/>
                <a:gd name="T17" fmla="*/ 3 h 3"/>
                <a:gd name="T18" fmla="*/ 31 w 81"/>
                <a:gd name="T19" fmla="*/ 1 h 3"/>
                <a:gd name="T20" fmla="*/ 33 w 81"/>
                <a:gd name="T21" fmla="*/ 0 h 3"/>
                <a:gd name="T22" fmla="*/ 48 w 81"/>
                <a:gd name="T23" fmla="*/ 0 h 3"/>
                <a:gd name="T24" fmla="*/ 50 w 81"/>
                <a:gd name="T25" fmla="*/ 1 h 3"/>
                <a:gd name="T26" fmla="*/ 48 w 81"/>
                <a:gd name="T27" fmla="*/ 3 h 3"/>
                <a:gd name="T28" fmla="*/ 17 w 81"/>
                <a:gd name="T29" fmla="*/ 3 h 3"/>
                <a:gd name="T30" fmla="*/ 1 w 81"/>
                <a:gd name="T31" fmla="*/ 3 h 3"/>
                <a:gd name="T32" fmla="*/ 0 w 81"/>
                <a:gd name="T33" fmla="*/ 1 h 3"/>
                <a:gd name="T34" fmla="*/ 1 w 81"/>
                <a:gd name="T35" fmla="*/ 0 h 3"/>
                <a:gd name="T36" fmla="*/ 17 w 81"/>
                <a:gd name="T37" fmla="*/ 0 h 3"/>
                <a:gd name="T38" fmla="*/ 18 w 81"/>
                <a:gd name="T39" fmla="*/ 1 h 3"/>
                <a:gd name="T40" fmla="*/ 17 w 81"/>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
                  <a:moveTo>
                    <a:pt x="80" y="3"/>
                  </a:moveTo>
                  <a:cubicBezTo>
                    <a:pt x="64" y="3"/>
                    <a:pt x="64" y="3"/>
                    <a:pt x="64" y="3"/>
                  </a:cubicBezTo>
                  <a:cubicBezTo>
                    <a:pt x="63" y="3"/>
                    <a:pt x="63" y="2"/>
                    <a:pt x="63" y="1"/>
                  </a:cubicBezTo>
                  <a:cubicBezTo>
                    <a:pt x="63" y="1"/>
                    <a:pt x="63" y="0"/>
                    <a:pt x="64" y="0"/>
                  </a:cubicBezTo>
                  <a:cubicBezTo>
                    <a:pt x="80" y="0"/>
                    <a:pt x="80" y="0"/>
                    <a:pt x="80" y="0"/>
                  </a:cubicBezTo>
                  <a:cubicBezTo>
                    <a:pt x="80" y="0"/>
                    <a:pt x="81" y="1"/>
                    <a:pt x="81" y="1"/>
                  </a:cubicBezTo>
                  <a:cubicBezTo>
                    <a:pt x="81" y="2"/>
                    <a:pt x="80" y="3"/>
                    <a:pt x="80" y="3"/>
                  </a:cubicBezTo>
                  <a:close/>
                  <a:moveTo>
                    <a:pt x="48" y="3"/>
                  </a:moveTo>
                  <a:cubicBezTo>
                    <a:pt x="33" y="3"/>
                    <a:pt x="33" y="3"/>
                    <a:pt x="33" y="3"/>
                  </a:cubicBezTo>
                  <a:cubicBezTo>
                    <a:pt x="32" y="3"/>
                    <a:pt x="31" y="2"/>
                    <a:pt x="31" y="1"/>
                  </a:cubicBezTo>
                  <a:cubicBezTo>
                    <a:pt x="31" y="1"/>
                    <a:pt x="32" y="0"/>
                    <a:pt x="33" y="0"/>
                  </a:cubicBezTo>
                  <a:cubicBezTo>
                    <a:pt x="48" y="0"/>
                    <a:pt x="48" y="0"/>
                    <a:pt x="48" y="0"/>
                  </a:cubicBezTo>
                  <a:cubicBezTo>
                    <a:pt x="49" y="0"/>
                    <a:pt x="50" y="1"/>
                    <a:pt x="50" y="1"/>
                  </a:cubicBezTo>
                  <a:cubicBezTo>
                    <a:pt x="50" y="2"/>
                    <a:pt x="49" y="3"/>
                    <a:pt x="48" y="3"/>
                  </a:cubicBezTo>
                  <a:close/>
                  <a:moveTo>
                    <a:pt x="17" y="3"/>
                  </a:moveTo>
                  <a:cubicBezTo>
                    <a:pt x="1" y="3"/>
                    <a:pt x="1" y="3"/>
                    <a:pt x="1" y="3"/>
                  </a:cubicBezTo>
                  <a:cubicBezTo>
                    <a:pt x="1" y="3"/>
                    <a:pt x="0" y="2"/>
                    <a:pt x="0" y="1"/>
                  </a:cubicBezTo>
                  <a:cubicBezTo>
                    <a:pt x="0" y="1"/>
                    <a:pt x="1" y="0"/>
                    <a:pt x="1" y="0"/>
                  </a:cubicBezTo>
                  <a:cubicBezTo>
                    <a:pt x="17" y="0"/>
                    <a:pt x="17" y="0"/>
                    <a:pt x="17" y="0"/>
                  </a:cubicBezTo>
                  <a:cubicBezTo>
                    <a:pt x="18" y="0"/>
                    <a:pt x="18" y="1"/>
                    <a:pt x="18" y="1"/>
                  </a:cubicBezTo>
                  <a:cubicBezTo>
                    <a:pt x="18" y="2"/>
                    <a:pt x="18" y="3"/>
                    <a:pt x="1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p:nvSpPr>
          <p:spPr bwMode="auto">
            <a:xfrm>
              <a:off x="1668"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p:nvSpPr>
          <p:spPr bwMode="auto">
            <a:xfrm>
              <a:off x="2032" y="1946"/>
              <a:ext cx="7" cy="464"/>
            </a:xfrm>
            <a:custGeom>
              <a:avLst/>
              <a:gdLst>
                <a:gd name="T0" fmla="*/ 1 w 3"/>
                <a:gd name="T1" fmla="*/ 196 h 196"/>
                <a:gd name="T2" fmla="*/ 0 w 3"/>
                <a:gd name="T3" fmla="*/ 194 h 196"/>
                <a:gd name="T4" fmla="*/ 0 w 3"/>
                <a:gd name="T5" fmla="*/ 2 h 196"/>
                <a:gd name="T6" fmla="*/ 1 w 3"/>
                <a:gd name="T7" fmla="*/ 0 h 196"/>
                <a:gd name="T8" fmla="*/ 3 w 3"/>
                <a:gd name="T9" fmla="*/ 2 h 196"/>
                <a:gd name="T10" fmla="*/ 3 w 3"/>
                <a:gd name="T11" fmla="*/ 194 h 196"/>
                <a:gd name="T12" fmla="*/ 1 w 3"/>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 h="196">
                  <a:moveTo>
                    <a:pt x="1" y="196"/>
                  </a:moveTo>
                  <a:cubicBezTo>
                    <a:pt x="1" y="196"/>
                    <a:pt x="0" y="195"/>
                    <a:pt x="0" y="194"/>
                  </a:cubicBezTo>
                  <a:cubicBezTo>
                    <a:pt x="0" y="2"/>
                    <a:pt x="0" y="2"/>
                    <a:pt x="0" y="2"/>
                  </a:cubicBezTo>
                  <a:cubicBezTo>
                    <a:pt x="0" y="1"/>
                    <a:pt x="1" y="0"/>
                    <a:pt x="1" y="0"/>
                  </a:cubicBezTo>
                  <a:cubicBezTo>
                    <a:pt x="2" y="0"/>
                    <a:pt x="3" y="1"/>
                    <a:pt x="3" y="2"/>
                  </a:cubicBezTo>
                  <a:cubicBezTo>
                    <a:pt x="3" y="194"/>
                    <a:pt x="3" y="194"/>
                    <a:pt x="3" y="194"/>
                  </a:cubicBezTo>
                  <a:cubicBezTo>
                    <a:pt x="3" y="195"/>
                    <a:pt x="2" y="196"/>
                    <a:pt x="1" y="1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EditPoints="1"/>
            </p:cNvSpPr>
            <p:nvPr/>
          </p:nvSpPr>
          <p:spPr bwMode="auto">
            <a:xfrm>
              <a:off x="2610" y="1856"/>
              <a:ext cx="346" cy="7"/>
            </a:xfrm>
            <a:custGeom>
              <a:avLst/>
              <a:gdLst>
                <a:gd name="T0" fmla="*/ 145 w 146"/>
                <a:gd name="T1" fmla="*/ 3 h 3"/>
                <a:gd name="T2" fmla="*/ 132 w 146"/>
                <a:gd name="T3" fmla="*/ 3 h 3"/>
                <a:gd name="T4" fmla="*/ 131 w 146"/>
                <a:gd name="T5" fmla="*/ 1 h 3"/>
                <a:gd name="T6" fmla="*/ 132 w 146"/>
                <a:gd name="T7" fmla="*/ 0 h 3"/>
                <a:gd name="T8" fmla="*/ 145 w 146"/>
                <a:gd name="T9" fmla="*/ 0 h 3"/>
                <a:gd name="T10" fmla="*/ 146 w 146"/>
                <a:gd name="T11" fmla="*/ 1 h 3"/>
                <a:gd name="T12" fmla="*/ 145 w 146"/>
                <a:gd name="T13" fmla="*/ 3 h 3"/>
                <a:gd name="T14" fmla="*/ 119 w 146"/>
                <a:gd name="T15" fmla="*/ 3 h 3"/>
                <a:gd name="T16" fmla="*/ 106 w 146"/>
                <a:gd name="T17" fmla="*/ 3 h 3"/>
                <a:gd name="T18" fmla="*/ 105 w 146"/>
                <a:gd name="T19" fmla="*/ 1 h 3"/>
                <a:gd name="T20" fmla="*/ 106 w 146"/>
                <a:gd name="T21" fmla="*/ 0 h 3"/>
                <a:gd name="T22" fmla="*/ 119 w 146"/>
                <a:gd name="T23" fmla="*/ 0 h 3"/>
                <a:gd name="T24" fmla="*/ 120 w 146"/>
                <a:gd name="T25" fmla="*/ 1 h 3"/>
                <a:gd name="T26" fmla="*/ 119 w 146"/>
                <a:gd name="T27" fmla="*/ 3 h 3"/>
                <a:gd name="T28" fmla="*/ 93 w 146"/>
                <a:gd name="T29" fmla="*/ 3 h 3"/>
                <a:gd name="T30" fmla="*/ 80 w 146"/>
                <a:gd name="T31" fmla="*/ 3 h 3"/>
                <a:gd name="T32" fmla="*/ 79 w 146"/>
                <a:gd name="T33" fmla="*/ 1 h 3"/>
                <a:gd name="T34" fmla="*/ 80 w 146"/>
                <a:gd name="T35" fmla="*/ 0 h 3"/>
                <a:gd name="T36" fmla="*/ 93 w 146"/>
                <a:gd name="T37" fmla="*/ 0 h 3"/>
                <a:gd name="T38" fmla="*/ 94 w 146"/>
                <a:gd name="T39" fmla="*/ 1 h 3"/>
                <a:gd name="T40" fmla="*/ 93 w 146"/>
                <a:gd name="T41" fmla="*/ 3 h 3"/>
                <a:gd name="T42" fmla="*/ 67 w 146"/>
                <a:gd name="T43" fmla="*/ 3 h 3"/>
                <a:gd name="T44" fmla="*/ 54 w 146"/>
                <a:gd name="T45" fmla="*/ 3 h 3"/>
                <a:gd name="T46" fmla="*/ 52 w 146"/>
                <a:gd name="T47" fmla="*/ 1 h 3"/>
                <a:gd name="T48" fmla="*/ 54 w 146"/>
                <a:gd name="T49" fmla="*/ 0 h 3"/>
                <a:gd name="T50" fmla="*/ 67 w 146"/>
                <a:gd name="T51" fmla="*/ 0 h 3"/>
                <a:gd name="T52" fmla="*/ 68 w 146"/>
                <a:gd name="T53" fmla="*/ 1 h 3"/>
                <a:gd name="T54" fmla="*/ 67 w 146"/>
                <a:gd name="T55" fmla="*/ 3 h 3"/>
                <a:gd name="T56" fmla="*/ 41 w 146"/>
                <a:gd name="T57" fmla="*/ 3 h 3"/>
                <a:gd name="T58" fmla="*/ 28 w 146"/>
                <a:gd name="T59" fmla="*/ 3 h 3"/>
                <a:gd name="T60" fmla="*/ 26 w 146"/>
                <a:gd name="T61" fmla="*/ 1 h 3"/>
                <a:gd name="T62" fmla="*/ 28 w 146"/>
                <a:gd name="T63" fmla="*/ 0 h 3"/>
                <a:gd name="T64" fmla="*/ 41 w 146"/>
                <a:gd name="T65" fmla="*/ 0 h 3"/>
                <a:gd name="T66" fmla="*/ 42 w 146"/>
                <a:gd name="T67" fmla="*/ 1 h 3"/>
                <a:gd name="T68" fmla="*/ 41 w 146"/>
                <a:gd name="T69" fmla="*/ 3 h 3"/>
                <a:gd name="T70" fmla="*/ 15 w 146"/>
                <a:gd name="T71" fmla="*/ 3 h 3"/>
                <a:gd name="T72" fmla="*/ 2 w 146"/>
                <a:gd name="T73" fmla="*/ 3 h 3"/>
                <a:gd name="T74" fmla="*/ 0 w 146"/>
                <a:gd name="T75" fmla="*/ 1 h 3"/>
                <a:gd name="T76" fmla="*/ 2 w 146"/>
                <a:gd name="T77" fmla="*/ 0 h 3"/>
                <a:gd name="T78" fmla="*/ 15 w 146"/>
                <a:gd name="T79" fmla="*/ 0 h 3"/>
                <a:gd name="T80" fmla="*/ 16 w 146"/>
                <a:gd name="T81" fmla="*/ 1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2"/>
                    <a:pt x="131" y="1"/>
                  </a:cubicBezTo>
                  <a:cubicBezTo>
                    <a:pt x="131" y="1"/>
                    <a:pt x="131" y="0"/>
                    <a:pt x="132" y="0"/>
                  </a:cubicBezTo>
                  <a:cubicBezTo>
                    <a:pt x="145" y="0"/>
                    <a:pt x="145" y="0"/>
                    <a:pt x="145" y="0"/>
                  </a:cubicBezTo>
                  <a:cubicBezTo>
                    <a:pt x="146" y="0"/>
                    <a:pt x="146" y="1"/>
                    <a:pt x="146" y="1"/>
                  </a:cubicBezTo>
                  <a:cubicBezTo>
                    <a:pt x="146" y="2"/>
                    <a:pt x="146" y="3"/>
                    <a:pt x="145" y="3"/>
                  </a:cubicBezTo>
                  <a:close/>
                  <a:moveTo>
                    <a:pt x="119" y="3"/>
                  </a:moveTo>
                  <a:cubicBezTo>
                    <a:pt x="106" y="3"/>
                    <a:pt x="106" y="3"/>
                    <a:pt x="106" y="3"/>
                  </a:cubicBezTo>
                  <a:cubicBezTo>
                    <a:pt x="105" y="3"/>
                    <a:pt x="105" y="2"/>
                    <a:pt x="105" y="1"/>
                  </a:cubicBezTo>
                  <a:cubicBezTo>
                    <a:pt x="105" y="1"/>
                    <a:pt x="105" y="0"/>
                    <a:pt x="106" y="0"/>
                  </a:cubicBezTo>
                  <a:cubicBezTo>
                    <a:pt x="119" y="0"/>
                    <a:pt x="119" y="0"/>
                    <a:pt x="119" y="0"/>
                  </a:cubicBezTo>
                  <a:cubicBezTo>
                    <a:pt x="120" y="0"/>
                    <a:pt x="120" y="1"/>
                    <a:pt x="120" y="1"/>
                  </a:cubicBezTo>
                  <a:cubicBezTo>
                    <a:pt x="120" y="2"/>
                    <a:pt x="120" y="3"/>
                    <a:pt x="119" y="3"/>
                  </a:cubicBezTo>
                  <a:close/>
                  <a:moveTo>
                    <a:pt x="93" y="3"/>
                  </a:moveTo>
                  <a:cubicBezTo>
                    <a:pt x="80" y="3"/>
                    <a:pt x="80" y="3"/>
                    <a:pt x="80" y="3"/>
                  </a:cubicBezTo>
                  <a:cubicBezTo>
                    <a:pt x="79" y="3"/>
                    <a:pt x="79" y="2"/>
                    <a:pt x="79" y="1"/>
                  </a:cubicBezTo>
                  <a:cubicBezTo>
                    <a:pt x="79" y="1"/>
                    <a:pt x="79" y="0"/>
                    <a:pt x="80" y="0"/>
                  </a:cubicBezTo>
                  <a:cubicBezTo>
                    <a:pt x="93" y="0"/>
                    <a:pt x="93" y="0"/>
                    <a:pt x="93" y="0"/>
                  </a:cubicBezTo>
                  <a:cubicBezTo>
                    <a:pt x="94" y="0"/>
                    <a:pt x="94" y="1"/>
                    <a:pt x="94" y="1"/>
                  </a:cubicBezTo>
                  <a:cubicBezTo>
                    <a:pt x="94" y="2"/>
                    <a:pt x="94"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8" y="0"/>
                    <a:pt x="68" y="1"/>
                    <a:pt x="68" y="1"/>
                  </a:cubicBezTo>
                  <a:cubicBezTo>
                    <a:pt x="68" y="2"/>
                    <a:pt x="68"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p:nvSpPr>
          <p:spPr bwMode="auto">
            <a:xfrm>
              <a:off x="2129" y="1856"/>
              <a:ext cx="334" cy="7"/>
            </a:xfrm>
            <a:custGeom>
              <a:avLst/>
              <a:gdLst>
                <a:gd name="T0" fmla="*/ 140 w 141"/>
                <a:gd name="T1" fmla="*/ 3 h 3"/>
                <a:gd name="T2" fmla="*/ 2 w 141"/>
                <a:gd name="T3" fmla="*/ 3 h 3"/>
                <a:gd name="T4" fmla="*/ 0 w 141"/>
                <a:gd name="T5" fmla="*/ 1 h 3"/>
                <a:gd name="T6" fmla="*/ 2 w 141"/>
                <a:gd name="T7" fmla="*/ 0 h 3"/>
                <a:gd name="T8" fmla="*/ 140 w 141"/>
                <a:gd name="T9" fmla="*/ 0 h 3"/>
                <a:gd name="T10" fmla="*/ 141 w 141"/>
                <a:gd name="T11" fmla="*/ 1 h 3"/>
                <a:gd name="T12" fmla="*/ 140 w 14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1" h="3">
                  <a:moveTo>
                    <a:pt x="140" y="3"/>
                  </a:moveTo>
                  <a:cubicBezTo>
                    <a:pt x="2" y="3"/>
                    <a:pt x="2" y="3"/>
                    <a:pt x="2" y="3"/>
                  </a:cubicBezTo>
                  <a:cubicBezTo>
                    <a:pt x="1" y="3"/>
                    <a:pt x="0" y="2"/>
                    <a:pt x="0" y="1"/>
                  </a:cubicBezTo>
                  <a:cubicBezTo>
                    <a:pt x="0" y="1"/>
                    <a:pt x="1" y="0"/>
                    <a:pt x="2" y="0"/>
                  </a:cubicBezTo>
                  <a:cubicBezTo>
                    <a:pt x="140" y="0"/>
                    <a:pt x="140" y="0"/>
                    <a:pt x="140" y="0"/>
                  </a:cubicBezTo>
                  <a:cubicBezTo>
                    <a:pt x="140" y="0"/>
                    <a:pt x="141" y="1"/>
                    <a:pt x="141" y="1"/>
                  </a:cubicBezTo>
                  <a:cubicBezTo>
                    <a:pt x="141" y="2"/>
                    <a:pt x="140" y="3"/>
                    <a:pt x="14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p:nvSpPr>
          <p:spPr bwMode="auto">
            <a:xfrm>
              <a:off x="1959"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9" y="61"/>
                    <a:pt x="62" y="48"/>
                    <a:pt x="62" y="32"/>
                  </a:cubicBezTo>
                  <a:cubicBezTo>
                    <a:pt x="62" y="15"/>
                    <a:pt x="49"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EditPoints="1"/>
            </p:cNvSpPr>
            <p:nvPr/>
          </p:nvSpPr>
          <p:spPr bwMode="auto">
            <a:xfrm>
              <a:off x="2437" y="2381"/>
              <a:ext cx="197" cy="195"/>
            </a:xfrm>
            <a:custGeom>
              <a:avLst/>
              <a:gdLst>
                <a:gd name="T0" fmla="*/ 97 w 197"/>
                <a:gd name="T1" fmla="*/ 195 h 195"/>
                <a:gd name="T2" fmla="*/ 0 w 197"/>
                <a:gd name="T3" fmla="*/ 98 h 195"/>
                <a:gd name="T4" fmla="*/ 97 w 197"/>
                <a:gd name="T5" fmla="*/ 0 h 195"/>
                <a:gd name="T6" fmla="*/ 197 w 197"/>
                <a:gd name="T7" fmla="*/ 98 h 195"/>
                <a:gd name="T8" fmla="*/ 97 w 197"/>
                <a:gd name="T9" fmla="*/ 195 h 195"/>
                <a:gd name="T10" fmla="*/ 10 w 197"/>
                <a:gd name="T11" fmla="*/ 98 h 195"/>
                <a:gd name="T12" fmla="*/ 97 w 197"/>
                <a:gd name="T13" fmla="*/ 185 h 195"/>
                <a:gd name="T14" fmla="*/ 187 w 197"/>
                <a:gd name="T15" fmla="*/ 98 h 195"/>
                <a:gd name="T16" fmla="*/ 97 w 197"/>
                <a:gd name="T17" fmla="*/ 8 h 195"/>
                <a:gd name="T18" fmla="*/ 10 w 197"/>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5">
                  <a:moveTo>
                    <a:pt x="97" y="195"/>
                  </a:moveTo>
                  <a:lnTo>
                    <a:pt x="0" y="98"/>
                  </a:lnTo>
                  <a:lnTo>
                    <a:pt x="97" y="0"/>
                  </a:lnTo>
                  <a:lnTo>
                    <a:pt x="197" y="98"/>
                  </a:lnTo>
                  <a:lnTo>
                    <a:pt x="97" y="195"/>
                  </a:lnTo>
                  <a:close/>
                  <a:moveTo>
                    <a:pt x="10" y="98"/>
                  </a:moveTo>
                  <a:lnTo>
                    <a:pt x="97" y="185"/>
                  </a:lnTo>
                  <a:lnTo>
                    <a:pt x="187" y="98"/>
                  </a:lnTo>
                  <a:lnTo>
                    <a:pt x="97" y="8"/>
                  </a:lnTo>
                  <a:lnTo>
                    <a:pt x="10" y="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EditPoints="1"/>
            </p:cNvSpPr>
            <p:nvPr/>
          </p:nvSpPr>
          <p:spPr bwMode="auto">
            <a:xfrm>
              <a:off x="3453" y="2988"/>
              <a:ext cx="197" cy="194"/>
            </a:xfrm>
            <a:custGeom>
              <a:avLst/>
              <a:gdLst>
                <a:gd name="T0" fmla="*/ 100 w 197"/>
                <a:gd name="T1" fmla="*/ 194 h 194"/>
                <a:gd name="T2" fmla="*/ 0 w 197"/>
                <a:gd name="T3" fmla="*/ 97 h 194"/>
                <a:gd name="T4" fmla="*/ 100 w 197"/>
                <a:gd name="T5" fmla="*/ 0 h 194"/>
                <a:gd name="T6" fmla="*/ 197 w 197"/>
                <a:gd name="T7" fmla="*/ 97 h 194"/>
                <a:gd name="T8" fmla="*/ 100 w 197"/>
                <a:gd name="T9" fmla="*/ 194 h 194"/>
                <a:gd name="T10" fmla="*/ 10 w 197"/>
                <a:gd name="T11" fmla="*/ 97 h 194"/>
                <a:gd name="T12" fmla="*/ 100 w 197"/>
                <a:gd name="T13" fmla="*/ 187 h 194"/>
                <a:gd name="T14" fmla="*/ 187 w 197"/>
                <a:gd name="T15" fmla="*/ 97 h 194"/>
                <a:gd name="T16" fmla="*/ 100 w 197"/>
                <a:gd name="T17" fmla="*/ 10 h 194"/>
                <a:gd name="T18" fmla="*/ 10 w 197"/>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4">
                  <a:moveTo>
                    <a:pt x="100" y="194"/>
                  </a:moveTo>
                  <a:lnTo>
                    <a:pt x="0" y="97"/>
                  </a:lnTo>
                  <a:lnTo>
                    <a:pt x="100" y="0"/>
                  </a:lnTo>
                  <a:lnTo>
                    <a:pt x="197" y="97"/>
                  </a:lnTo>
                  <a:lnTo>
                    <a:pt x="100" y="194"/>
                  </a:lnTo>
                  <a:close/>
                  <a:moveTo>
                    <a:pt x="10" y="97"/>
                  </a:moveTo>
                  <a:lnTo>
                    <a:pt x="100" y="187"/>
                  </a:lnTo>
                  <a:lnTo>
                    <a:pt x="187" y="97"/>
                  </a:lnTo>
                  <a:lnTo>
                    <a:pt x="100" y="10"/>
                  </a:lnTo>
                  <a:lnTo>
                    <a:pt x="10"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EditPoints="1"/>
            </p:cNvSpPr>
            <p:nvPr/>
          </p:nvSpPr>
          <p:spPr bwMode="auto">
            <a:xfrm>
              <a:off x="3477" y="2400"/>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1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49" y="0"/>
                    <a:pt x="64" y="14"/>
                    <a:pt x="64" y="32"/>
                  </a:cubicBezTo>
                  <a:cubicBezTo>
                    <a:pt x="64" y="50"/>
                    <a:pt x="49" y="64"/>
                    <a:pt x="32" y="64"/>
                  </a:cubicBezTo>
                  <a:close/>
                  <a:moveTo>
                    <a:pt x="32" y="3"/>
                  </a:moveTo>
                  <a:cubicBezTo>
                    <a:pt x="15" y="3"/>
                    <a:pt x="2" y="16"/>
                    <a:pt x="2" y="32"/>
                  </a:cubicBezTo>
                  <a:cubicBezTo>
                    <a:pt x="2" y="48"/>
                    <a:pt x="15" y="61"/>
                    <a:pt x="32" y="61"/>
                  </a:cubicBezTo>
                  <a:cubicBezTo>
                    <a:pt x="48" y="61"/>
                    <a:pt x="61" y="48"/>
                    <a:pt x="61" y="32"/>
                  </a:cubicBezTo>
                  <a:cubicBezTo>
                    <a:pt x="61"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EditPoints="1"/>
            </p:cNvSpPr>
            <p:nvPr/>
          </p:nvSpPr>
          <p:spPr bwMode="auto">
            <a:xfrm>
              <a:off x="2459" y="1782"/>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EditPoints="1"/>
            </p:cNvSpPr>
            <p:nvPr/>
          </p:nvSpPr>
          <p:spPr bwMode="auto">
            <a:xfrm>
              <a:off x="3981"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EditPoints="1"/>
            </p:cNvSpPr>
            <p:nvPr/>
          </p:nvSpPr>
          <p:spPr bwMode="auto">
            <a:xfrm>
              <a:off x="1959" y="2400"/>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9"/>
                    <a:pt x="16" y="62"/>
                    <a:pt x="32" y="62"/>
                  </a:cubicBezTo>
                  <a:cubicBezTo>
                    <a:pt x="49" y="62"/>
                    <a:pt x="62" y="49"/>
                    <a:pt x="62" y="32"/>
                  </a:cubicBezTo>
                  <a:cubicBezTo>
                    <a:pt x="62" y="16"/>
                    <a:pt x="49"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noEditPoints="1"/>
            </p:cNvSpPr>
            <p:nvPr/>
          </p:nvSpPr>
          <p:spPr bwMode="auto">
            <a:xfrm>
              <a:off x="2970" y="2398"/>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noEditPoints="1"/>
            </p:cNvSpPr>
            <p:nvPr/>
          </p:nvSpPr>
          <p:spPr bwMode="auto">
            <a:xfrm>
              <a:off x="2970" y="3014"/>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2"/>
                  </a:moveTo>
                  <a:cubicBezTo>
                    <a:pt x="16" y="2"/>
                    <a:pt x="3" y="16"/>
                    <a:pt x="3" y="32"/>
                  </a:cubicBezTo>
                  <a:cubicBezTo>
                    <a:pt x="3" y="48"/>
                    <a:pt x="16" y="61"/>
                    <a:pt x="32" y="61"/>
                  </a:cubicBezTo>
                  <a:cubicBezTo>
                    <a:pt x="48" y="61"/>
                    <a:pt x="62" y="48"/>
                    <a:pt x="62" y="32"/>
                  </a:cubicBezTo>
                  <a:cubicBezTo>
                    <a:pt x="62" y="16"/>
                    <a:pt x="48"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noEditPoints="1"/>
            </p:cNvSpPr>
            <p:nvPr/>
          </p:nvSpPr>
          <p:spPr bwMode="auto">
            <a:xfrm>
              <a:off x="2970"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8" y="61"/>
                    <a:pt x="62" y="48"/>
                    <a:pt x="62" y="32"/>
                  </a:cubicBezTo>
                  <a:cubicBezTo>
                    <a:pt x="62" y="15"/>
                    <a:pt x="48"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noEditPoints="1"/>
            </p:cNvSpPr>
            <p:nvPr/>
          </p:nvSpPr>
          <p:spPr bwMode="auto">
            <a:xfrm>
              <a:off x="2949" y="1761"/>
              <a:ext cx="194" cy="196"/>
            </a:xfrm>
            <a:custGeom>
              <a:avLst/>
              <a:gdLst>
                <a:gd name="T0" fmla="*/ 97 w 194"/>
                <a:gd name="T1" fmla="*/ 196 h 196"/>
                <a:gd name="T2" fmla="*/ 0 w 194"/>
                <a:gd name="T3" fmla="*/ 97 h 196"/>
                <a:gd name="T4" fmla="*/ 97 w 194"/>
                <a:gd name="T5" fmla="*/ 0 h 196"/>
                <a:gd name="T6" fmla="*/ 194 w 194"/>
                <a:gd name="T7" fmla="*/ 97 h 196"/>
                <a:gd name="T8" fmla="*/ 97 w 194"/>
                <a:gd name="T9" fmla="*/ 196 h 196"/>
                <a:gd name="T10" fmla="*/ 9 w 194"/>
                <a:gd name="T11" fmla="*/ 97 h 196"/>
                <a:gd name="T12" fmla="*/ 97 w 194"/>
                <a:gd name="T13" fmla="*/ 187 h 196"/>
                <a:gd name="T14" fmla="*/ 187 w 194"/>
                <a:gd name="T15" fmla="*/ 97 h 196"/>
                <a:gd name="T16" fmla="*/ 97 w 194"/>
                <a:gd name="T17" fmla="*/ 9 h 196"/>
                <a:gd name="T18" fmla="*/ 9 w 194"/>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6">
                  <a:moveTo>
                    <a:pt x="97" y="196"/>
                  </a:moveTo>
                  <a:lnTo>
                    <a:pt x="0" y="97"/>
                  </a:lnTo>
                  <a:lnTo>
                    <a:pt x="97" y="0"/>
                  </a:lnTo>
                  <a:lnTo>
                    <a:pt x="194"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noEditPoints="1"/>
            </p:cNvSpPr>
            <p:nvPr/>
          </p:nvSpPr>
          <p:spPr bwMode="auto">
            <a:xfrm>
              <a:off x="3960"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9 w 194"/>
                <a:gd name="T11" fmla="*/ 100 h 197"/>
                <a:gd name="T12" fmla="*/ 97 w 194"/>
                <a:gd name="T13" fmla="*/ 188 h 197"/>
                <a:gd name="T14" fmla="*/ 187 w 194"/>
                <a:gd name="T15" fmla="*/ 100 h 197"/>
                <a:gd name="T16" fmla="*/ 97 w 194"/>
                <a:gd name="T17" fmla="*/ 10 h 197"/>
                <a:gd name="T18" fmla="*/ 9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9" y="100"/>
                  </a:moveTo>
                  <a:lnTo>
                    <a:pt x="97" y="188"/>
                  </a:lnTo>
                  <a:lnTo>
                    <a:pt x="187" y="100"/>
                  </a:lnTo>
                  <a:lnTo>
                    <a:pt x="97" y="10"/>
                  </a:lnTo>
                  <a:lnTo>
                    <a:pt x="9"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noEditPoints="1"/>
            </p:cNvSpPr>
            <p:nvPr/>
          </p:nvSpPr>
          <p:spPr bwMode="auto">
            <a:xfrm>
              <a:off x="3960" y="2381"/>
              <a:ext cx="194" cy="195"/>
            </a:xfrm>
            <a:custGeom>
              <a:avLst/>
              <a:gdLst>
                <a:gd name="T0" fmla="*/ 97 w 194"/>
                <a:gd name="T1" fmla="*/ 195 h 195"/>
                <a:gd name="T2" fmla="*/ 0 w 194"/>
                <a:gd name="T3" fmla="*/ 98 h 195"/>
                <a:gd name="T4" fmla="*/ 97 w 194"/>
                <a:gd name="T5" fmla="*/ 0 h 195"/>
                <a:gd name="T6" fmla="*/ 194 w 194"/>
                <a:gd name="T7" fmla="*/ 98 h 195"/>
                <a:gd name="T8" fmla="*/ 97 w 194"/>
                <a:gd name="T9" fmla="*/ 195 h 195"/>
                <a:gd name="T10" fmla="*/ 9 w 194"/>
                <a:gd name="T11" fmla="*/ 98 h 195"/>
                <a:gd name="T12" fmla="*/ 97 w 194"/>
                <a:gd name="T13" fmla="*/ 188 h 195"/>
                <a:gd name="T14" fmla="*/ 187 w 194"/>
                <a:gd name="T15" fmla="*/ 98 h 195"/>
                <a:gd name="T16" fmla="*/ 97 w 194"/>
                <a:gd name="T17" fmla="*/ 10 h 195"/>
                <a:gd name="T18" fmla="*/ 9 w 194"/>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195"/>
                  </a:moveTo>
                  <a:lnTo>
                    <a:pt x="0" y="98"/>
                  </a:lnTo>
                  <a:lnTo>
                    <a:pt x="97" y="0"/>
                  </a:lnTo>
                  <a:lnTo>
                    <a:pt x="194" y="98"/>
                  </a:lnTo>
                  <a:lnTo>
                    <a:pt x="97" y="195"/>
                  </a:lnTo>
                  <a:close/>
                  <a:moveTo>
                    <a:pt x="9" y="98"/>
                  </a:moveTo>
                  <a:lnTo>
                    <a:pt x="97" y="188"/>
                  </a:lnTo>
                  <a:lnTo>
                    <a:pt x="187" y="98"/>
                  </a:lnTo>
                  <a:lnTo>
                    <a:pt x="97" y="10"/>
                  </a:lnTo>
                  <a:lnTo>
                    <a:pt x="9" y="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noEditPoints="1"/>
            </p:cNvSpPr>
            <p:nvPr/>
          </p:nvSpPr>
          <p:spPr bwMode="auto">
            <a:xfrm>
              <a:off x="1938" y="1761"/>
              <a:ext cx="196" cy="196"/>
            </a:xfrm>
            <a:custGeom>
              <a:avLst/>
              <a:gdLst>
                <a:gd name="T0" fmla="*/ 97 w 196"/>
                <a:gd name="T1" fmla="*/ 196 h 196"/>
                <a:gd name="T2" fmla="*/ 0 w 196"/>
                <a:gd name="T3" fmla="*/ 97 h 196"/>
                <a:gd name="T4" fmla="*/ 97 w 196"/>
                <a:gd name="T5" fmla="*/ 0 h 196"/>
                <a:gd name="T6" fmla="*/ 196 w 196"/>
                <a:gd name="T7" fmla="*/ 97 h 196"/>
                <a:gd name="T8" fmla="*/ 97 w 196"/>
                <a:gd name="T9" fmla="*/ 196 h 196"/>
                <a:gd name="T10" fmla="*/ 9 w 196"/>
                <a:gd name="T11" fmla="*/ 97 h 196"/>
                <a:gd name="T12" fmla="*/ 97 w 196"/>
                <a:gd name="T13" fmla="*/ 187 h 196"/>
                <a:gd name="T14" fmla="*/ 187 w 196"/>
                <a:gd name="T15" fmla="*/ 97 h 196"/>
                <a:gd name="T16" fmla="*/ 97 w 196"/>
                <a:gd name="T17" fmla="*/ 9 h 196"/>
                <a:gd name="T18" fmla="*/ 9 w 196"/>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7" y="196"/>
                  </a:moveTo>
                  <a:lnTo>
                    <a:pt x="0" y="97"/>
                  </a:lnTo>
                  <a:lnTo>
                    <a:pt x="97" y="0"/>
                  </a:lnTo>
                  <a:lnTo>
                    <a:pt x="196"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noEditPoints="1"/>
            </p:cNvSpPr>
            <p:nvPr/>
          </p:nvSpPr>
          <p:spPr bwMode="auto">
            <a:xfrm>
              <a:off x="2032" y="1311"/>
              <a:ext cx="7" cy="345"/>
            </a:xfrm>
            <a:custGeom>
              <a:avLst/>
              <a:gdLst>
                <a:gd name="T0" fmla="*/ 1 w 3"/>
                <a:gd name="T1" fmla="*/ 146 h 146"/>
                <a:gd name="T2" fmla="*/ 0 w 3"/>
                <a:gd name="T3" fmla="*/ 145 h 146"/>
                <a:gd name="T4" fmla="*/ 0 w 3"/>
                <a:gd name="T5" fmla="*/ 132 h 146"/>
                <a:gd name="T6" fmla="*/ 1 w 3"/>
                <a:gd name="T7" fmla="*/ 130 h 146"/>
                <a:gd name="T8" fmla="*/ 3 w 3"/>
                <a:gd name="T9" fmla="*/ 132 h 146"/>
                <a:gd name="T10" fmla="*/ 3 w 3"/>
                <a:gd name="T11" fmla="*/ 145 h 146"/>
                <a:gd name="T12" fmla="*/ 1 w 3"/>
                <a:gd name="T13" fmla="*/ 146 h 146"/>
                <a:gd name="T14" fmla="*/ 1 w 3"/>
                <a:gd name="T15" fmla="*/ 120 h 146"/>
                <a:gd name="T16" fmla="*/ 0 w 3"/>
                <a:gd name="T17" fmla="*/ 119 h 146"/>
                <a:gd name="T18" fmla="*/ 0 w 3"/>
                <a:gd name="T19" fmla="*/ 106 h 146"/>
                <a:gd name="T20" fmla="*/ 1 w 3"/>
                <a:gd name="T21" fmla="*/ 104 h 146"/>
                <a:gd name="T22" fmla="*/ 3 w 3"/>
                <a:gd name="T23" fmla="*/ 106 h 146"/>
                <a:gd name="T24" fmla="*/ 3 w 3"/>
                <a:gd name="T25" fmla="*/ 119 h 146"/>
                <a:gd name="T26" fmla="*/ 1 w 3"/>
                <a:gd name="T27" fmla="*/ 120 h 146"/>
                <a:gd name="T28" fmla="*/ 1 w 3"/>
                <a:gd name="T29" fmla="*/ 94 h 146"/>
                <a:gd name="T30" fmla="*/ 0 w 3"/>
                <a:gd name="T31" fmla="*/ 93 h 146"/>
                <a:gd name="T32" fmla="*/ 0 w 3"/>
                <a:gd name="T33" fmla="*/ 80 h 146"/>
                <a:gd name="T34" fmla="*/ 1 w 3"/>
                <a:gd name="T35" fmla="*/ 78 h 146"/>
                <a:gd name="T36" fmla="*/ 3 w 3"/>
                <a:gd name="T37" fmla="*/ 80 h 146"/>
                <a:gd name="T38" fmla="*/ 3 w 3"/>
                <a:gd name="T39" fmla="*/ 93 h 146"/>
                <a:gd name="T40" fmla="*/ 1 w 3"/>
                <a:gd name="T41" fmla="*/ 94 h 146"/>
                <a:gd name="T42" fmla="*/ 1 w 3"/>
                <a:gd name="T43" fmla="*/ 68 h 146"/>
                <a:gd name="T44" fmla="*/ 0 w 3"/>
                <a:gd name="T45" fmla="*/ 67 h 146"/>
                <a:gd name="T46" fmla="*/ 0 w 3"/>
                <a:gd name="T47" fmla="*/ 54 h 146"/>
                <a:gd name="T48" fmla="*/ 1 w 3"/>
                <a:gd name="T49" fmla="*/ 52 h 146"/>
                <a:gd name="T50" fmla="*/ 3 w 3"/>
                <a:gd name="T51" fmla="*/ 54 h 146"/>
                <a:gd name="T52" fmla="*/ 3 w 3"/>
                <a:gd name="T53" fmla="*/ 67 h 146"/>
                <a:gd name="T54" fmla="*/ 1 w 3"/>
                <a:gd name="T55" fmla="*/ 68 h 146"/>
                <a:gd name="T56" fmla="*/ 1 w 3"/>
                <a:gd name="T57" fmla="*/ 42 h 146"/>
                <a:gd name="T58" fmla="*/ 0 w 3"/>
                <a:gd name="T59" fmla="*/ 41 h 146"/>
                <a:gd name="T60" fmla="*/ 0 w 3"/>
                <a:gd name="T61" fmla="*/ 28 h 146"/>
                <a:gd name="T62" fmla="*/ 1 w 3"/>
                <a:gd name="T63" fmla="*/ 26 h 146"/>
                <a:gd name="T64" fmla="*/ 3 w 3"/>
                <a:gd name="T65" fmla="*/ 28 h 146"/>
                <a:gd name="T66" fmla="*/ 3 w 3"/>
                <a:gd name="T67" fmla="*/ 41 h 146"/>
                <a:gd name="T68" fmla="*/ 1 w 3"/>
                <a:gd name="T69" fmla="*/ 42 h 146"/>
                <a:gd name="T70" fmla="*/ 1 w 3"/>
                <a:gd name="T71" fmla="*/ 16 h 146"/>
                <a:gd name="T72" fmla="*/ 0 w 3"/>
                <a:gd name="T73" fmla="*/ 14 h 146"/>
                <a:gd name="T74" fmla="*/ 0 w 3"/>
                <a:gd name="T75" fmla="*/ 1 h 146"/>
                <a:gd name="T76" fmla="*/ 1 w 3"/>
                <a:gd name="T77" fmla="*/ 0 h 146"/>
                <a:gd name="T78" fmla="*/ 3 w 3"/>
                <a:gd name="T79" fmla="*/ 1 h 146"/>
                <a:gd name="T80" fmla="*/ 3 w 3"/>
                <a:gd name="T81" fmla="*/ 14 h 146"/>
                <a:gd name="T82" fmla="*/ 1 w 3"/>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146">
                  <a:moveTo>
                    <a:pt x="1" y="146"/>
                  </a:moveTo>
                  <a:cubicBezTo>
                    <a:pt x="1" y="146"/>
                    <a:pt x="0" y="145"/>
                    <a:pt x="0" y="145"/>
                  </a:cubicBezTo>
                  <a:cubicBezTo>
                    <a:pt x="0" y="132"/>
                    <a:pt x="0" y="132"/>
                    <a:pt x="0" y="132"/>
                  </a:cubicBezTo>
                  <a:cubicBezTo>
                    <a:pt x="0" y="131"/>
                    <a:pt x="1" y="130"/>
                    <a:pt x="1" y="130"/>
                  </a:cubicBezTo>
                  <a:cubicBezTo>
                    <a:pt x="2" y="130"/>
                    <a:pt x="3" y="131"/>
                    <a:pt x="3" y="132"/>
                  </a:cubicBezTo>
                  <a:cubicBezTo>
                    <a:pt x="3" y="145"/>
                    <a:pt x="3" y="145"/>
                    <a:pt x="3" y="145"/>
                  </a:cubicBezTo>
                  <a:cubicBezTo>
                    <a:pt x="3" y="145"/>
                    <a:pt x="2" y="146"/>
                    <a:pt x="1" y="146"/>
                  </a:cubicBezTo>
                  <a:close/>
                  <a:moveTo>
                    <a:pt x="1" y="120"/>
                  </a:moveTo>
                  <a:cubicBezTo>
                    <a:pt x="1" y="120"/>
                    <a:pt x="0" y="119"/>
                    <a:pt x="0" y="119"/>
                  </a:cubicBezTo>
                  <a:cubicBezTo>
                    <a:pt x="0" y="106"/>
                    <a:pt x="0" y="106"/>
                    <a:pt x="0" y="106"/>
                  </a:cubicBezTo>
                  <a:cubicBezTo>
                    <a:pt x="0" y="105"/>
                    <a:pt x="1" y="104"/>
                    <a:pt x="1" y="104"/>
                  </a:cubicBezTo>
                  <a:cubicBezTo>
                    <a:pt x="2" y="104"/>
                    <a:pt x="3" y="105"/>
                    <a:pt x="3" y="106"/>
                  </a:cubicBezTo>
                  <a:cubicBezTo>
                    <a:pt x="3" y="119"/>
                    <a:pt x="3" y="119"/>
                    <a:pt x="3" y="119"/>
                  </a:cubicBezTo>
                  <a:cubicBezTo>
                    <a:pt x="3" y="119"/>
                    <a:pt x="2" y="120"/>
                    <a:pt x="1" y="120"/>
                  </a:cubicBezTo>
                  <a:close/>
                  <a:moveTo>
                    <a:pt x="1" y="94"/>
                  </a:moveTo>
                  <a:cubicBezTo>
                    <a:pt x="1" y="94"/>
                    <a:pt x="0" y="93"/>
                    <a:pt x="0" y="93"/>
                  </a:cubicBezTo>
                  <a:cubicBezTo>
                    <a:pt x="0" y="80"/>
                    <a:pt x="0" y="80"/>
                    <a:pt x="0" y="80"/>
                  </a:cubicBezTo>
                  <a:cubicBezTo>
                    <a:pt x="0" y="79"/>
                    <a:pt x="1" y="78"/>
                    <a:pt x="1" y="78"/>
                  </a:cubicBezTo>
                  <a:cubicBezTo>
                    <a:pt x="2" y="78"/>
                    <a:pt x="3" y="79"/>
                    <a:pt x="3" y="80"/>
                  </a:cubicBezTo>
                  <a:cubicBezTo>
                    <a:pt x="3" y="93"/>
                    <a:pt x="3" y="93"/>
                    <a:pt x="3" y="93"/>
                  </a:cubicBezTo>
                  <a:cubicBezTo>
                    <a:pt x="3" y="93"/>
                    <a:pt x="2" y="94"/>
                    <a:pt x="1" y="94"/>
                  </a:cubicBezTo>
                  <a:close/>
                  <a:moveTo>
                    <a:pt x="1" y="68"/>
                  </a:moveTo>
                  <a:cubicBezTo>
                    <a:pt x="1" y="68"/>
                    <a:pt x="0" y="67"/>
                    <a:pt x="0" y="67"/>
                  </a:cubicBezTo>
                  <a:cubicBezTo>
                    <a:pt x="0" y="54"/>
                    <a:pt x="0" y="54"/>
                    <a:pt x="0" y="54"/>
                  </a:cubicBezTo>
                  <a:cubicBezTo>
                    <a:pt x="0" y="53"/>
                    <a:pt x="1" y="52"/>
                    <a:pt x="1" y="52"/>
                  </a:cubicBezTo>
                  <a:cubicBezTo>
                    <a:pt x="2" y="52"/>
                    <a:pt x="3" y="53"/>
                    <a:pt x="3" y="54"/>
                  </a:cubicBezTo>
                  <a:cubicBezTo>
                    <a:pt x="3" y="67"/>
                    <a:pt x="3" y="67"/>
                    <a:pt x="3" y="67"/>
                  </a:cubicBezTo>
                  <a:cubicBezTo>
                    <a:pt x="3" y="67"/>
                    <a:pt x="2" y="68"/>
                    <a:pt x="1" y="68"/>
                  </a:cubicBezTo>
                  <a:close/>
                  <a:moveTo>
                    <a:pt x="1" y="42"/>
                  </a:moveTo>
                  <a:cubicBezTo>
                    <a:pt x="1" y="42"/>
                    <a:pt x="0" y="41"/>
                    <a:pt x="0" y="41"/>
                  </a:cubicBezTo>
                  <a:cubicBezTo>
                    <a:pt x="0" y="28"/>
                    <a:pt x="0" y="28"/>
                    <a:pt x="0" y="28"/>
                  </a:cubicBezTo>
                  <a:cubicBezTo>
                    <a:pt x="0" y="27"/>
                    <a:pt x="1" y="26"/>
                    <a:pt x="1" y="26"/>
                  </a:cubicBezTo>
                  <a:cubicBezTo>
                    <a:pt x="2" y="26"/>
                    <a:pt x="3" y="27"/>
                    <a:pt x="3" y="28"/>
                  </a:cubicBezTo>
                  <a:cubicBezTo>
                    <a:pt x="3" y="41"/>
                    <a:pt x="3" y="41"/>
                    <a:pt x="3" y="41"/>
                  </a:cubicBezTo>
                  <a:cubicBezTo>
                    <a:pt x="3" y="41"/>
                    <a:pt x="2" y="42"/>
                    <a:pt x="1" y="42"/>
                  </a:cubicBezTo>
                  <a:close/>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p:cNvSpPr>
            <p:nvPr/>
          </p:nvSpPr>
          <p:spPr bwMode="auto">
            <a:xfrm>
              <a:off x="2532" y="2242"/>
              <a:ext cx="7" cy="35"/>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p:nvSpPr>
          <p:spPr bwMode="auto">
            <a:xfrm>
              <a:off x="2532" y="2301"/>
              <a:ext cx="7" cy="38"/>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p:nvSpPr>
          <p:spPr bwMode="auto">
            <a:xfrm>
              <a:off x="2532" y="2363"/>
              <a:ext cx="7" cy="23"/>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p:nvSpPr>
          <p:spPr bwMode="auto">
            <a:xfrm>
              <a:off x="2532" y="2178"/>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p:cNvSpPr>
              <a:spLocks/>
            </p:cNvSpPr>
            <p:nvPr/>
          </p:nvSpPr>
          <p:spPr bwMode="auto">
            <a:xfrm>
              <a:off x="2532" y="2121"/>
              <a:ext cx="7" cy="33"/>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p:cNvSpPr>
            <p:nvPr/>
          </p:nvSpPr>
          <p:spPr bwMode="auto">
            <a:xfrm>
              <a:off x="2532" y="2055"/>
              <a:ext cx="7" cy="37"/>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p:cNvSpPr>
              <a:spLocks/>
            </p:cNvSpPr>
            <p:nvPr/>
          </p:nvSpPr>
          <p:spPr bwMode="auto">
            <a:xfrm>
              <a:off x="2532" y="1993"/>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p:cNvSpPr>
              <a:spLocks/>
            </p:cNvSpPr>
            <p:nvPr/>
          </p:nvSpPr>
          <p:spPr bwMode="auto">
            <a:xfrm>
              <a:off x="2532" y="1931"/>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0"/>
            <p:cNvSpPr>
              <a:spLocks noChangeArrowheads="1"/>
            </p:cNvSpPr>
            <p:nvPr/>
          </p:nvSpPr>
          <p:spPr bwMode="auto">
            <a:xfrm>
              <a:off x="3043" y="1946"/>
              <a:ext cx="8" cy="4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1"/>
            <p:cNvSpPr>
              <a:spLocks noChangeArrowheads="1"/>
            </p:cNvSpPr>
            <p:nvPr/>
          </p:nvSpPr>
          <p:spPr bwMode="auto">
            <a:xfrm>
              <a:off x="3548" y="2547"/>
              <a:ext cx="7" cy="44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2"/>
            <p:cNvSpPr>
              <a:spLocks noChangeArrowheads="1"/>
            </p:cNvSpPr>
            <p:nvPr/>
          </p:nvSpPr>
          <p:spPr bwMode="auto">
            <a:xfrm>
              <a:off x="4055" y="1332"/>
              <a:ext cx="7" cy="4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3"/>
            <p:cNvSpPr>
              <a:spLocks/>
            </p:cNvSpPr>
            <p:nvPr/>
          </p:nvSpPr>
          <p:spPr bwMode="auto">
            <a:xfrm>
              <a:off x="3444"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4"/>
            <p:cNvSpPr>
              <a:spLocks noEditPoints="1"/>
            </p:cNvSpPr>
            <p:nvPr/>
          </p:nvSpPr>
          <p:spPr bwMode="auto">
            <a:xfrm>
              <a:off x="3190" y="1856"/>
              <a:ext cx="223"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5"/>
            <p:cNvSpPr>
              <a:spLocks/>
            </p:cNvSpPr>
            <p:nvPr/>
          </p:nvSpPr>
          <p:spPr bwMode="auto">
            <a:xfrm>
              <a:off x="3136"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6"/>
            <p:cNvSpPr>
              <a:spLocks/>
            </p:cNvSpPr>
            <p:nvPr/>
          </p:nvSpPr>
          <p:spPr bwMode="auto">
            <a:xfrm>
              <a:off x="4436" y="1856"/>
              <a:ext cx="19" cy="7"/>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8" y="0"/>
                    <a:pt x="8" y="1"/>
                    <a:pt x="8" y="1"/>
                  </a:cubicBezTo>
                  <a:cubicBezTo>
                    <a:pt x="8" y="2"/>
                    <a:pt x="8"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
            <p:cNvSpPr>
              <a:spLocks noEditPoints="1"/>
            </p:cNvSpPr>
            <p:nvPr/>
          </p:nvSpPr>
          <p:spPr bwMode="auto">
            <a:xfrm>
              <a:off x="4185" y="1856"/>
              <a:ext cx="220" cy="7"/>
            </a:xfrm>
            <a:custGeom>
              <a:avLst/>
              <a:gdLst>
                <a:gd name="T0" fmla="*/ 92 w 93"/>
                <a:gd name="T1" fmla="*/ 3 h 3"/>
                <a:gd name="T2" fmla="*/ 79 w 93"/>
                <a:gd name="T3" fmla="*/ 3 h 3"/>
                <a:gd name="T4" fmla="*/ 78 w 93"/>
                <a:gd name="T5" fmla="*/ 1 h 3"/>
                <a:gd name="T6" fmla="*/ 79 w 93"/>
                <a:gd name="T7" fmla="*/ 0 h 3"/>
                <a:gd name="T8" fmla="*/ 92 w 93"/>
                <a:gd name="T9" fmla="*/ 0 h 3"/>
                <a:gd name="T10" fmla="*/ 93 w 93"/>
                <a:gd name="T11" fmla="*/ 1 h 3"/>
                <a:gd name="T12" fmla="*/ 92 w 93"/>
                <a:gd name="T13" fmla="*/ 3 h 3"/>
                <a:gd name="T14" fmla="*/ 66 w 93"/>
                <a:gd name="T15" fmla="*/ 3 h 3"/>
                <a:gd name="T16" fmla="*/ 53 w 93"/>
                <a:gd name="T17" fmla="*/ 3 h 3"/>
                <a:gd name="T18" fmla="*/ 52 w 93"/>
                <a:gd name="T19" fmla="*/ 1 h 3"/>
                <a:gd name="T20" fmla="*/ 53 w 93"/>
                <a:gd name="T21" fmla="*/ 0 h 3"/>
                <a:gd name="T22" fmla="*/ 66 w 93"/>
                <a:gd name="T23" fmla="*/ 0 h 3"/>
                <a:gd name="T24" fmla="*/ 67 w 93"/>
                <a:gd name="T25" fmla="*/ 1 h 3"/>
                <a:gd name="T26" fmla="*/ 66 w 93"/>
                <a:gd name="T27" fmla="*/ 3 h 3"/>
                <a:gd name="T28" fmla="*/ 40 w 93"/>
                <a:gd name="T29" fmla="*/ 3 h 3"/>
                <a:gd name="T30" fmla="*/ 27 w 93"/>
                <a:gd name="T31" fmla="*/ 3 h 3"/>
                <a:gd name="T32" fmla="*/ 26 w 93"/>
                <a:gd name="T33" fmla="*/ 1 h 3"/>
                <a:gd name="T34" fmla="*/ 27 w 93"/>
                <a:gd name="T35" fmla="*/ 0 h 3"/>
                <a:gd name="T36" fmla="*/ 40 w 93"/>
                <a:gd name="T37" fmla="*/ 0 h 3"/>
                <a:gd name="T38" fmla="*/ 41 w 93"/>
                <a:gd name="T39" fmla="*/ 1 h 3"/>
                <a:gd name="T40" fmla="*/ 40 w 93"/>
                <a:gd name="T41" fmla="*/ 3 h 3"/>
                <a:gd name="T42" fmla="*/ 14 w 93"/>
                <a:gd name="T43" fmla="*/ 3 h 3"/>
                <a:gd name="T44" fmla="*/ 1 w 93"/>
                <a:gd name="T45" fmla="*/ 3 h 3"/>
                <a:gd name="T46" fmla="*/ 0 w 93"/>
                <a:gd name="T47" fmla="*/ 1 h 3"/>
                <a:gd name="T48" fmla="*/ 1 w 93"/>
                <a:gd name="T49" fmla="*/ 0 h 3"/>
                <a:gd name="T50" fmla="*/ 14 w 93"/>
                <a:gd name="T51" fmla="*/ 0 h 3"/>
                <a:gd name="T52" fmla="*/ 15 w 93"/>
                <a:gd name="T53" fmla="*/ 1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2"/>
                    <a:pt x="78" y="1"/>
                  </a:cubicBezTo>
                  <a:cubicBezTo>
                    <a:pt x="78" y="1"/>
                    <a:pt x="78" y="0"/>
                    <a:pt x="79" y="0"/>
                  </a:cubicBezTo>
                  <a:cubicBezTo>
                    <a:pt x="92" y="0"/>
                    <a:pt x="92" y="0"/>
                    <a:pt x="92" y="0"/>
                  </a:cubicBezTo>
                  <a:cubicBezTo>
                    <a:pt x="93" y="0"/>
                    <a:pt x="93" y="1"/>
                    <a:pt x="93" y="1"/>
                  </a:cubicBezTo>
                  <a:cubicBezTo>
                    <a:pt x="93" y="2"/>
                    <a:pt x="93" y="3"/>
                    <a:pt x="92" y="3"/>
                  </a:cubicBezTo>
                  <a:close/>
                  <a:moveTo>
                    <a:pt x="66" y="3"/>
                  </a:moveTo>
                  <a:cubicBezTo>
                    <a:pt x="53" y="3"/>
                    <a:pt x="53" y="3"/>
                    <a:pt x="53" y="3"/>
                  </a:cubicBezTo>
                  <a:cubicBezTo>
                    <a:pt x="52" y="3"/>
                    <a:pt x="52" y="2"/>
                    <a:pt x="52" y="1"/>
                  </a:cubicBezTo>
                  <a:cubicBezTo>
                    <a:pt x="52" y="1"/>
                    <a:pt x="52" y="0"/>
                    <a:pt x="53" y="0"/>
                  </a:cubicBezTo>
                  <a:cubicBezTo>
                    <a:pt x="66" y="0"/>
                    <a:pt x="66" y="0"/>
                    <a:pt x="66" y="0"/>
                  </a:cubicBezTo>
                  <a:cubicBezTo>
                    <a:pt x="67" y="0"/>
                    <a:pt x="67" y="1"/>
                    <a:pt x="67" y="1"/>
                  </a:cubicBezTo>
                  <a:cubicBezTo>
                    <a:pt x="67" y="2"/>
                    <a:pt x="67" y="3"/>
                    <a:pt x="66" y="3"/>
                  </a:cubicBezTo>
                  <a:close/>
                  <a:moveTo>
                    <a:pt x="40" y="3"/>
                  </a:moveTo>
                  <a:cubicBezTo>
                    <a:pt x="27" y="3"/>
                    <a:pt x="27" y="3"/>
                    <a:pt x="27" y="3"/>
                  </a:cubicBezTo>
                  <a:cubicBezTo>
                    <a:pt x="26" y="3"/>
                    <a:pt x="26" y="2"/>
                    <a:pt x="26" y="1"/>
                  </a:cubicBezTo>
                  <a:cubicBezTo>
                    <a:pt x="26" y="1"/>
                    <a:pt x="26" y="0"/>
                    <a:pt x="27" y="0"/>
                  </a:cubicBezTo>
                  <a:cubicBezTo>
                    <a:pt x="40" y="0"/>
                    <a:pt x="40" y="0"/>
                    <a:pt x="40" y="0"/>
                  </a:cubicBezTo>
                  <a:cubicBezTo>
                    <a:pt x="41" y="0"/>
                    <a:pt x="41" y="1"/>
                    <a:pt x="41" y="1"/>
                  </a:cubicBezTo>
                  <a:cubicBezTo>
                    <a:pt x="41" y="2"/>
                    <a:pt x="41" y="3"/>
                    <a:pt x="40" y="3"/>
                  </a:cubicBezTo>
                  <a:close/>
                  <a:moveTo>
                    <a:pt x="14" y="3"/>
                  </a:moveTo>
                  <a:cubicBezTo>
                    <a:pt x="1" y="3"/>
                    <a:pt x="1" y="3"/>
                    <a:pt x="1" y="3"/>
                  </a:cubicBezTo>
                  <a:cubicBezTo>
                    <a:pt x="0" y="3"/>
                    <a:pt x="0" y="2"/>
                    <a:pt x="0" y="1"/>
                  </a:cubicBezTo>
                  <a:cubicBezTo>
                    <a:pt x="0" y="1"/>
                    <a:pt x="0" y="0"/>
                    <a:pt x="1" y="0"/>
                  </a:cubicBezTo>
                  <a:cubicBezTo>
                    <a:pt x="14" y="0"/>
                    <a:pt x="14" y="0"/>
                    <a:pt x="14" y="0"/>
                  </a:cubicBezTo>
                  <a:cubicBezTo>
                    <a:pt x="15" y="0"/>
                    <a:pt x="15" y="1"/>
                    <a:pt x="15" y="1"/>
                  </a:cubicBezTo>
                  <a:cubicBezTo>
                    <a:pt x="15" y="2"/>
                    <a:pt x="15" y="3"/>
                    <a:pt x="1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8"/>
            <p:cNvSpPr>
              <a:spLocks/>
            </p:cNvSpPr>
            <p:nvPr/>
          </p:nvSpPr>
          <p:spPr bwMode="auto">
            <a:xfrm>
              <a:off x="4128" y="1856"/>
              <a:ext cx="26" cy="7"/>
            </a:xfrm>
            <a:custGeom>
              <a:avLst/>
              <a:gdLst>
                <a:gd name="T0" fmla="*/ 9 w 11"/>
                <a:gd name="T1" fmla="*/ 3 h 3"/>
                <a:gd name="T2" fmla="*/ 1 w 11"/>
                <a:gd name="T3" fmla="*/ 3 h 3"/>
                <a:gd name="T4" fmla="*/ 0 w 11"/>
                <a:gd name="T5" fmla="*/ 1 h 3"/>
                <a:gd name="T6" fmla="*/ 1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2"/>
                    <a:pt x="0" y="1"/>
                  </a:cubicBezTo>
                  <a:cubicBezTo>
                    <a:pt x="0" y="1"/>
                    <a:pt x="1" y="0"/>
                    <a:pt x="1"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9"/>
            <p:cNvSpPr>
              <a:spLocks/>
            </p:cNvSpPr>
            <p:nvPr/>
          </p:nvSpPr>
          <p:spPr bwMode="auto">
            <a:xfrm>
              <a:off x="4436" y="3080"/>
              <a:ext cx="19" cy="8"/>
            </a:xfrm>
            <a:custGeom>
              <a:avLst/>
              <a:gdLst>
                <a:gd name="T0" fmla="*/ 7 w 8"/>
                <a:gd name="T1" fmla="*/ 3 h 3"/>
                <a:gd name="T2" fmla="*/ 2 w 8"/>
                <a:gd name="T3" fmla="*/ 3 h 3"/>
                <a:gd name="T4" fmla="*/ 0 w 8"/>
                <a:gd name="T5" fmla="*/ 2 h 3"/>
                <a:gd name="T6" fmla="*/ 2 w 8"/>
                <a:gd name="T7" fmla="*/ 0 h 3"/>
                <a:gd name="T8" fmla="*/ 7 w 8"/>
                <a:gd name="T9" fmla="*/ 0 h 3"/>
                <a:gd name="T10" fmla="*/ 8 w 8"/>
                <a:gd name="T11" fmla="*/ 2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3"/>
                    <a:pt x="0" y="2"/>
                  </a:cubicBezTo>
                  <a:cubicBezTo>
                    <a:pt x="0" y="1"/>
                    <a:pt x="1" y="0"/>
                    <a:pt x="2" y="0"/>
                  </a:cubicBezTo>
                  <a:cubicBezTo>
                    <a:pt x="7" y="0"/>
                    <a:pt x="7" y="0"/>
                    <a:pt x="7" y="0"/>
                  </a:cubicBezTo>
                  <a:cubicBezTo>
                    <a:pt x="8" y="0"/>
                    <a:pt x="8" y="1"/>
                    <a:pt x="8" y="2"/>
                  </a:cubicBezTo>
                  <a:cubicBezTo>
                    <a:pt x="8" y="3"/>
                    <a:pt x="8"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0"/>
            <p:cNvSpPr>
              <a:spLocks noEditPoints="1"/>
            </p:cNvSpPr>
            <p:nvPr/>
          </p:nvSpPr>
          <p:spPr bwMode="auto">
            <a:xfrm>
              <a:off x="4185" y="3080"/>
              <a:ext cx="220" cy="8"/>
            </a:xfrm>
            <a:custGeom>
              <a:avLst/>
              <a:gdLst>
                <a:gd name="T0" fmla="*/ 92 w 93"/>
                <a:gd name="T1" fmla="*/ 3 h 3"/>
                <a:gd name="T2" fmla="*/ 79 w 93"/>
                <a:gd name="T3" fmla="*/ 3 h 3"/>
                <a:gd name="T4" fmla="*/ 78 w 93"/>
                <a:gd name="T5" fmla="*/ 2 h 3"/>
                <a:gd name="T6" fmla="*/ 79 w 93"/>
                <a:gd name="T7" fmla="*/ 0 h 3"/>
                <a:gd name="T8" fmla="*/ 92 w 93"/>
                <a:gd name="T9" fmla="*/ 0 h 3"/>
                <a:gd name="T10" fmla="*/ 93 w 93"/>
                <a:gd name="T11" fmla="*/ 2 h 3"/>
                <a:gd name="T12" fmla="*/ 92 w 93"/>
                <a:gd name="T13" fmla="*/ 3 h 3"/>
                <a:gd name="T14" fmla="*/ 66 w 93"/>
                <a:gd name="T15" fmla="*/ 3 h 3"/>
                <a:gd name="T16" fmla="*/ 53 w 93"/>
                <a:gd name="T17" fmla="*/ 3 h 3"/>
                <a:gd name="T18" fmla="*/ 52 w 93"/>
                <a:gd name="T19" fmla="*/ 2 h 3"/>
                <a:gd name="T20" fmla="*/ 53 w 93"/>
                <a:gd name="T21" fmla="*/ 0 h 3"/>
                <a:gd name="T22" fmla="*/ 66 w 93"/>
                <a:gd name="T23" fmla="*/ 0 h 3"/>
                <a:gd name="T24" fmla="*/ 67 w 93"/>
                <a:gd name="T25" fmla="*/ 2 h 3"/>
                <a:gd name="T26" fmla="*/ 66 w 93"/>
                <a:gd name="T27" fmla="*/ 3 h 3"/>
                <a:gd name="T28" fmla="*/ 40 w 93"/>
                <a:gd name="T29" fmla="*/ 3 h 3"/>
                <a:gd name="T30" fmla="*/ 27 w 93"/>
                <a:gd name="T31" fmla="*/ 3 h 3"/>
                <a:gd name="T32" fmla="*/ 26 w 93"/>
                <a:gd name="T33" fmla="*/ 2 h 3"/>
                <a:gd name="T34" fmla="*/ 27 w 93"/>
                <a:gd name="T35" fmla="*/ 0 h 3"/>
                <a:gd name="T36" fmla="*/ 40 w 93"/>
                <a:gd name="T37" fmla="*/ 0 h 3"/>
                <a:gd name="T38" fmla="*/ 41 w 93"/>
                <a:gd name="T39" fmla="*/ 2 h 3"/>
                <a:gd name="T40" fmla="*/ 40 w 93"/>
                <a:gd name="T41" fmla="*/ 3 h 3"/>
                <a:gd name="T42" fmla="*/ 14 w 93"/>
                <a:gd name="T43" fmla="*/ 3 h 3"/>
                <a:gd name="T44" fmla="*/ 1 w 93"/>
                <a:gd name="T45" fmla="*/ 3 h 3"/>
                <a:gd name="T46" fmla="*/ 0 w 93"/>
                <a:gd name="T47" fmla="*/ 2 h 3"/>
                <a:gd name="T48" fmla="*/ 1 w 93"/>
                <a:gd name="T49" fmla="*/ 0 h 3"/>
                <a:gd name="T50" fmla="*/ 14 w 93"/>
                <a:gd name="T51" fmla="*/ 0 h 3"/>
                <a:gd name="T52" fmla="*/ 15 w 93"/>
                <a:gd name="T53" fmla="*/ 2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3"/>
                    <a:pt x="78" y="2"/>
                  </a:cubicBezTo>
                  <a:cubicBezTo>
                    <a:pt x="78" y="1"/>
                    <a:pt x="78" y="0"/>
                    <a:pt x="79" y="0"/>
                  </a:cubicBezTo>
                  <a:cubicBezTo>
                    <a:pt x="92" y="0"/>
                    <a:pt x="92" y="0"/>
                    <a:pt x="92" y="0"/>
                  </a:cubicBezTo>
                  <a:cubicBezTo>
                    <a:pt x="93" y="0"/>
                    <a:pt x="93" y="1"/>
                    <a:pt x="93" y="2"/>
                  </a:cubicBezTo>
                  <a:cubicBezTo>
                    <a:pt x="93" y="3"/>
                    <a:pt x="93" y="3"/>
                    <a:pt x="92" y="3"/>
                  </a:cubicBezTo>
                  <a:close/>
                  <a:moveTo>
                    <a:pt x="66" y="3"/>
                  </a:moveTo>
                  <a:cubicBezTo>
                    <a:pt x="53" y="3"/>
                    <a:pt x="53" y="3"/>
                    <a:pt x="53" y="3"/>
                  </a:cubicBezTo>
                  <a:cubicBezTo>
                    <a:pt x="52" y="3"/>
                    <a:pt x="52" y="3"/>
                    <a:pt x="52" y="2"/>
                  </a:cubicBezTo>
                  <a:cubicBezTo>
                    <a:pt x="52" y="1"/>
                    <a:pt x="52" y="0"/>
                    <a:pt x="53" y="0"/>
                  </a:cubicBezTo>
                  <a:cubicBezTo>
                    <a:pt x="66" y="0"/>
                    <a:pt x="66" y="0"/>
                    <a:pt x="66" y="0"/>
                  </a:cubicBezTo>
                  <a:cubicBezTo>
                    <a:pt x="67" y="0"/>
                    <a:pt x="67" y="1"/>
                    <a:pt x="67" y="2"/>
                  </a:cubicBezTo>
                  <a:cubicBezTo>
                    <a:pt x="67" y="3"/>
                    <a:pt x="67" y="3"/>
                    <a:pt x="66" y="3"/>
                  </a:cubicBezTo>
                  <a:close/>
                  <a:moveTo>
                    <a:pt x="40" y="3"/>
                  </a:moveTo>
                  <a:cubicBezTo>
                    <a:pt x="27" y="3"/>
                    <a:pt x="27" y="3"/>
                    <a:pt x="27" y="3"/>
                  </a:cubicBezTo>
                  <a:cubicBezTo>
                    <a:pt x="26" y="3"/>
                    <a:pt x="26" y="3"/>
                    <a:pt x="26" y="2"/>
                  </a:cubicBezTo>
                  <a:cubicBezTo>
                    <a:pt x="26" y="1"/>
                    <a:pt x="26" y="0"/>
                    <a:pt x="27" y="0"/>
                  </a:cubicBezTo>
                  <a:cubicBezTo>
                    <a:pt x="40" y="0"/>
                    <a:pt x="40" y="0"/>
                    <a:pt x="40" y="0"/>
                  </a:cubicBezTo>
                  <a:cubicBezTo>
                    <a:pt x="41" y="0"/>
                    <a:pt x="41" y="1"/>
                    <a:pt x="41" y="2"/>
                  </a:cubicBezTo>
                  <a:cubicBezTo>
                    <a:pt x="41" y="3"/>
                    <a:pt x="41" y="3"/>
                    <a:pt x="40" y="3"/>
                  </a:cubicBezTo>
                  <a:close/>
                  <a:moveTo>
                    <a:pt x="14" y="3"/>
                  </a:moveTo>
                  <a:cubicBezTo>
                    <a:pt x="1" y="3"/>
                    <a:pt x="1" y="3"/>
                    <a:pt x="1" y="3"/>
                  </a:cubicBezTo>
                  <a:cubicBezTo>
                    <a:pt x="0" y="3"/>
                    <a:pt x="0" y="3"/>
                    <a:pt x="0" y="2"/>
                  </a:cubicBezTo>
                  <a:cubicBezTo>
                    <a:pt x="0" y="1"/>
                    <a:pt x="0" y="0"/>
                    <a:pt x="1" y="0"/>
                  </a:cubicBezTo>
                  <a:cubicBezTo>
                    <a:pt x="14" y="0"/>
                    <a:pt x="14" y="0"/>
                    <a:pt x="14" y="0"/>
                  </a:cubicBezTo>
                  <a:cubicBezTo>
                    <a:pt x="15" y="0"/>
                    <a:pt x="15" y="1"/>
                    <a:pt x="15" y="2"/>
                  </a:cubicBezTo>
                  <a:cubicBezTo>
                    <a:pt x="15" y="3"/>
                    <a:pt x="15" y="3"/>
                    <a:pt x="1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1"/>
            <p:cNvSpPr>
              <a:spLocks/>
            </p:cNvSpPr>
            <p:nvPr/>
          </p:nvSpPr>
          <p:spPr bwMode="auto">
            <a:xfrm>
              <a:off x="4128" y="3080"/>
              <a:ext cx="26" cy="8"/>
            </a:xfrm>
            <a:custGeom>
              <a:avLst/>
              <a:gdLst>
                <a:gd name="T0" fmla="*/ 9 w 11"/>
                <a:gd name="T1" fmla="*/ 3 h 3"/>
                <a:gd name="T2" fmla="*/ 1 w 11"/>
                <a:gd name="T3" fmla="*/ 3 h 3"/>
                <a:gd name="T4" fmla="*/ 0 w 11"/>
                <a:gd name="T5" fmla="*/ 2 h 3"/>
                <a:gd name="T6" fmla="*/ 1 w 11"/>
                <a:gd name="T7" fmla="*/ 0 h 3"/>
                <a:gd name="T8" fmla="*/ 9 w 11"/>
                <a:gd name="T9" fmla="*/ 0 h 3"/>
                <a:gd name="T10" fmla="*/ 11 w 11"/>
                <a:gd name="T11" fmla="*/ 2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3"/>
                    <a:pt x="0" y="2"/>
                  </a:cubicBezTo>
                  <a:cubicBezTo>
                    <a:pt x="0" y="1"/>
                    <a:pt x="1" y="0"/>
                    <a:pt x="1" y="0"/>
                  </a:cubicBezTo>
                  <a:cubicBezTo>
                    <a:pt x="9" y="0"/>
                    <a:pt x="9" y="0"/>
                    <a:pt x="9" y="0"/>
                  </a:cubicBezTo>
                  <a:cubicBezTo>
                    <a:pt x="10" y="0"/>
                    <a:pt x="11" y="1"/>
                    <a:pt x="11" y="2"/>
                  </a:cubicBezTo>
                  <a:cubicBezTo>
                    <a:pt x="11" y="3"/>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4"/>
          <p:cNvGrpSpPr>
            <a:grpSpLocks noChangeAspect="1"/>
          </p:cNvGrpSpPr>
          <p:nvPr/>
        </p:nvGrpSpPr>
        <p:grpSpPr bwMode="auto">
          <a:xfrm rot="16200000">
            <a:off x="1589465" y="2832875"/>
            <a:ext cx="2110592" cy="1898364"/>
            <a:chOff x="1938" y="1142"/>
            <a:chExt cx="2517" cy="2040"/>
          </a:xfrm>
          <a:solidFill>
            <a:schemeClr val="tx1">
              <a:lumMod val="20000"/>
              <a:lumOff val="80000"/>
            </a:schemeClr>
          </a:solidFill>
        </p:grpSpPr>
        <p:sp>
          <p:nvSpPr>
            <p:cNvPr id="81" name="Freeform 11"/>
            <p:cNvSpPr>
              <a:spLocks/>
            </p:cNvSpPr>
            <p:nvPr/>
          </p:nvSpPr>
          <p:spPr bwMode="auto">
            <a:xfrm>
              <a:off x="2937"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p:nvSpPr>
          <p:spPr bwMode="auto">
            <a:xfrm>
              <a:off x="2875"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p:cNvSpPr>
            <p:nvPr/>
          </p:nvSpPr>
          <p:spPr bwMode="auto">
            <a:xfrm>
              <a:off x="2814" y="2476"/>
              <a:ext cx="35" cy="7"/>
            </a:xfrm>
            <a:custGeom>
              <a:avLst/>
              <a:gdLst>
                <a:gd name="T0" fmla="*/ 15 w 15"/>
                <a:gd name="T1" fmla="*/ 3 h 3"/>
                <a:gd name="T2" fmla="*/ 2 w 15"/>
                <a:gd name="T3" fmla="*/ 3 h 3"/>
                <a:gd name="T4" fmla="*/ 0 w 15"/>
                <a:gd name="T5" fmla="*/ 1 h 3"/>
                <a:gd name="T6" fmla="*/ 2 w 15"/>
                <a:gd name="T7" fmla="*/ 0 h 3"/>
                <a:gd name="T8" fmla="*/ 15 w 15"/>
                <a:gd name="T9" fmla="*/ 0 h 3"/>
              </a:gdLst>
              <a:ahLst/>
              <a:cxnLst>
                <a:cxn ang="0">
                  <a:pos x="T0" y="T1"/>
                </a:cxn>
                <a:cxn ang="0">
                  <a:pos x="T2" y="T3"/>
                </a:cxn>
                <a:cxn ang="0">
                  <a:pos x="T4" y="T5"/>
                </a:cxn>
                <a:cxn ang="0">
                  <a:pos x="T6" y="T7"/>
                </a:cxn>
                <a:cxn ang="0">
                  <a:pos x="T8" y="T9"/>
                </a:cxn>
              </a:cxnLst>
              <a:rect l="0" t="0" r="r" b="b"/>
              <a:pathLst>
                <a:path w="15" h="3">
                  <a:moveTo>
                    <a:pt x="15" y="3"/>
                  </a:moveTo>
                  <a:cubicBezTo>
                    <a:pt x="2" y="3"/>
                    <a:pt x="2" y="3"/>
                    <a:pt x="2" y="3"/>
                  </a:cubicBezTo>
                  <a:cubicBezTo>
                    <a:pt x="1" y="3"/>
                    <a:pt x="0" y="2"/>
                    <a:pt x="0" y="1"/>
                  </a:cubicBezTo>
                  <a:cubicBezTo>
                    <a:pt x="0" y="0"/>
                    <a:pt x="1" y="0"/>
                    <a:pt x="2" y="0"/>
                  </a:cubicBezTo>
                  <a:cubicBezTo>
                    <a:pt x="15" y="0"/>
                    <a:pt x="15" y="0"/>
                    <a:pt x="1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a:off x="2752"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p:cNvSpPr>
            <p:nvPr/>
          </p:nvSpPr>
          <p:spPr bwMode="auto">
            <a:xfrm>
              <a:off x="2691"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p:cNvSpPr>
            <p:nvPr/>
          </p:nvSpPr>
          <p:spPr bwMode="auto">
            <a:xfrm>
              <a:off x="2627" y="2476"/>
              <a:ext cx="40" cy="7"/>
            </a:xfrm>
            <a:custGeom>
              <a:avLst/>
              <a:gdLst>
                <a:gd name="T0" fmla="*/ 15 w 17"/>
                <a:gd name="T1" fmla="*/ 3 h 3"/>
                <a:gd name="T2" fmla="*/ 1 w 17"/>
                <a:gd name="T3" fmla="*/ 3 h 3"/>
                <a:gd name="T4" fmla="*/ 0 w 17"/>
                <a:gd name="T5" fmla="*/ 1 h 3"/>
                <a:gd name="T6" fmla="*/ 1 w 17"/>
                <a:gd name="T7" fmla="*/ 0 h 3"/>
                <a:gd name="T8" fmla="*/ 15 w 17"/>
                <a:gd name="T9" fmla="*/ 0 h 3"/>
                <a:gd name="T10" fmla="*/ 17 w 17"/>
                <a:gd name="T11" fmla="*/ 1 h 3"/>
                <a:gd name="T12" fmla="*/ 15 w 1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5" y="3"/>
                  </a:moveTo>
                  <a:cubicBezTo>
                    <a:pt x="1" y="3"/>
                    <a:pt x="1" y="3"/>
                    <a:pt x="1" y="3"/>
                  </a:cubicBezTo>
                  <a:cubicBezTo>
                    <a:pt x="0" y="3"/>
                    <a:pt x="0" y="2"/>
                    <a:pt x="0" y="1"/>
                  </a:cubicBezTo>
                  <a:cubicBezTo>
                    <a:pt x="0" y="0"/>
                    <a:pt x="0" y="0"/>
                    <a:pt x="1" y="0"/>
                  </a:cubicBezTo>
                  <a:cubicBezTo>
                    <a:pt x="15" y="0"/>
                    <a:pt x="15" y="0"/>
                    <a:pt x="15" y="0"/>
                  </a:cubicBezTo>
                  <a:cubicBezTo>
                    <a:pt x="16" y="0"/>
                    <a:pt x="17" y="0"/>
                    <a:pt x="17" y="1"/>
                  </a:cubicBezTo>
                  <a:cubicBezTo>
                    <a:pt x="17" y="2"/>
                    <a:pt x="16"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p:cNvSpPr>
              <a:spLocks noEditPoints="1"/>
            </p:cNvSpPr>
            <p:nvPr/>
          </p:nvSpPr>
          <p:spPr bwMode="auto">
            <a:xfrm>
              <a:off x="3119" y="3080"/>
              <a:ext cx="346" cy="8"/>
            </a:xfrm>
            <a:custGeom>
              <a:avLst/>
              <a:gdLst>
                <a:gd name="T0" fmla="*/ 145 w 146"/>
                <a:gd name="T1" fmla="*/ 3 h 3"/>
                <a:gd name="T2" fmla="*/ 132 w 146"/>
                <a:gd name="T3" fmla="*/ 3 h 3"/>
                <a:gd name="T4" fmla="*/ 131 w 146"/>
                <a:gd name="T5" fmla="*/ 2 h 3"/>
                <a:gd name="T6" fmla="*/ 132 w 146"/>
                <a:gd name="T7" fmla="*/ 0 h 3"/>
                <a:gd name="T8" fmla="*/ 145 w 146"/>
                <a:gd name="T9" fmla="*/ 0 h 3"/>
                <a:gd name="T10" fmla="*/ 146 w 146"/>
                <a:gd name="T11" fmla="*/ 2 h 3"/>
                <a:gd name="T12" fmla="*/ 145 w 146"/>
                <a:gd name="T13" fmla="*/ 3 h 3"/>
                <a:gd name="T14" fmla="*/ 119 w 146"/>
                <a:gd name="T15" fmla="*/ 3 h 3"/>
                <a:gd name="T16" fmla="*/ 106 w 146"/>
                <a:gd name="T17" fmla="*/ 3 h 3"/>
                <a:gd name="T18" fmla="*/ 105 w 146"/>
                <a:gd name="T19" fmla="*/ 2 h 3"/>
                <a:gd name="T20" fmla="*/ 106 w 146"/>
                <a:gd name="T21" fmla="*/ 0 h 3"/>
                <a:gd name="T22" fmla="*/ 119 w 146"/>
                <a:gd name="T23" fmla="*/ 0 h 3"/>
                <a:gd name="T24" fmla="*/ 120 w 146"/>
                <a:gd name="T25" fmla="*/ 2 h 3"/>
                <a:gd name="T26" fmla="*/ 119 w 146"/>
                <a:gd name="T27" fmla="*/ 3 h 3"/>
                <a:gd name="T28" fmla="*/ 93 w 146"/>
                <a:gd name="T29" fmla="*/ 3 h 3"/>
                <a:gd name="T30" fmla="*/ 80 w 146"/>
                <a:gd name="T31" fmla="*/ 3 h 3"/>
                <a:gd name="T32" fmla="*/ 79 w 146"/>
                <a:gd name="T33" fmla="*/ 2 h 3"/>
                <a:gd name="T34" fmla="*/ 80 w 146"/>
                <a:gd name="T35" fmla="*/ 0 h 3"/>
                <a:gd name="T36" fmla="*/ 93 w 146"/>
                <a:gd name="T37" fmla="*/ 0 h 3"/>
                <a:gd name="T38" fmla="*/ 94 w 146"/>
                <a:gd name="T39" fmla="*/ 2 h 3"/>
                <a:gd name="T40" fmla="*/ 93 w 146"/>
                <a:gd name="T41" fmla="*/ 3 h 3"/>
                <a:gd name="T42" fmla="*/ 67 w 146"/>
                <a:gd name="T43" fmla="*/ 3 h 3"/>
                <a:gd name="T44" fmla="*/ 54 w 146"/>
                <a:gd name="T45" fmla="*/ 3 h 3"/>
                <a:gd name="T46" fmla="*/ 52 w 146"/>
                <a:gd name="T47" fmla="*/ 2 h 3"/>
                <a:gd name="T48" fmla="*/ 54 w 146"/>
                <a:gd name="T49" fmla="*/ 0 h 3"/>
                <a:gd name="T50" fmla="*/ 67 w 146"/>
                <a:gd name="T51" fmla="*/ 0 h 3"/>
                <a:gd name="T52" fmla="*/ 68 w 146"/>
                <a:gd name="T53" fmla="*/ 2 h 3"/>
                <a:gd name="T54" fmla="*/ 67 w 146"/>
                <a:gd name="T55" fmla="*/ 3 h 3"/>
                <a:gd name="T56" fmla="*/ 41 w 146"/>
                <a:gd name="T57" fmla="*/ 3 h 3"/>
                <a:gd name="T58" fmla="*/ 28 w 146"/>
                <a:gd name="T59" fmla="*/ 3 h 3"/>
                <a:gd name="T60" fmla="*/ 26 w 146"/>
                <a:gd name="T61" fmla="*/ 2 h 3"/>
                <a:gd name="T62" fmla="*/ 28 w 146"/>
                <a:gd name="T63" fmla="*/ 0 h 3"/>
                <a:gd name="T64" fmla="*/ 41 w 146"/>
                <a:gd name="T65" fmla="*/ 0 h 3"/>
                <a:gd name="T66" fmla="*/ 42 w 146"/>
                <a:gd name="T67" fmla="*/ 2 h 3"/>
                <a:gd name="T68" fmla="*/ 41 w 146"/>
                <a:gd name="T69" fmla="*/ 3 h 3"/>
                <a:gd name="T70" fmla="*/ 15 w 146"/>
                <a:gd name="T71" fmla="*/ 3 h 3"/>
                <a:gd name="T72" fmla="*/ 2 w 146"/>
                <a:gd name="T73" fmla="*/ 3 h 3"/>
                <a:gd name="T74" fmla="*/ 0 w 146"/>
                <a:gd name="T75" fmla="*/ 2 h 3"/>
                <a:gd name="T76" fmla="*/ 2 w 146"/>
                <a:gd name="T77" fmla="*/ 0 h 3"/>
                <a:gd name="T78" fmla="*/ 15 w 146"/>
                <a:gd name="T79" fmla="*/ 0 h 3"/>
                <a:gd name="T80" fmla="*/ 16 w 146"/>
                <a:gd name="T81" fmla="*/ 2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3"/>
                    <a:pt x="131" y="2"/>
                  </a:cubicBezTo>
                  <a:cubicBezTo>
                    <a:pt x="131" y="1"/>
                    <a:pt x="131" y="0"/>
                    <a:pt x="132" y="0"/>
                  </a:cubicBezTo>
                  <a:cubicBezTo>
                    <a:pt x="145" y="0"/>
                    <a:pt x="145" y="0"/>
                    <a:pt x="145" y="0"/>
                  </a:cubicBezTo>
                  <a:cubicBezTo>
                    <a:pt x="146" y="0"/>
                    <a:pt x="146" y="1"/>
                    <a:pt x="146" y="2"/>
                  </a:cubicBezTo>
                  <a:cubicBezTo>
                    <a:pt x="146" y="3"/>
                    <a:pt x="146" y="3"/>
                    <a:pt x="145" y="3"/>
                  </a:cubicBezTo>
                  <a:close/>
                  <a:moveTo>
                    <a:pt x="119" y="3"/>
                  </a:moveTo>
                  <a:cubicBezTo>
                    <a:pt x="106" y="3"/>
                    <a:pt x="106" y="3"/>
                    <a:pt x="106" y="3"/>
                  </a:cubicBezTo>
                  <a:cubicBezTo>
                    <a:pt x="105" y="3"/>
                    <a:pt x="105" y="3"/>
                    <a:pt x="105" y="2"/>
                  </a:cubicBezTo>
                  <a:cubicBezTo>
                    <a:pt x="105" y="1"/>
                    <a:pt x="105" y="0"/>
                    <a:pt x="106" y="0"/>
                  </a:cubicBezTo>
                  <a:cubicBezTo>
                    <a:pt x="119" y="0"/>
                    <a:pt x="119" y="0"/>
                    <a:pt x="119" y="0"/>
                  </a:cubicBezTo>
                  <a:cubicBezTo>
                    <a:pt x="120" y="0"/>
                    <a:pt x="120" y="1"/>
                    <a:pt x="120" y="2"/>
                  </a:cubicBezTo>
                  <a:cubicBezTo>
                    <a:pt x="120" y="3"/>
                    <a:pt x="120" y="3"/>
                    <a:pt x="119" y="3"/>
                  </a:cubicBezTo>
                  <a:close/>
                  <a:moveTo>
                    <a:pt x="93" y="3"/>
                  </a:moveTo>
                  <a:cubicBezTo>
                    <a:pt x="80" y="3"/>
                    <a:pt x="80" y="3"/>
                    <a:pt x="80" y="3"/>
                  </a:cubicBezTo>
                  <a:cubicBezTo>
                    <a:pt x="79" y="3"/>
                    <a:pt x="79" y="3"/>
                    <a:pt x="79" y="2"/>
                  </a:cubicBezTo>
                  <a:cubicBezTo>
                    <a:pt x="79" y="1"/>
                    <a:pt x="79" y="0"/>
                    <a:pt x="80" y="0"/>
                  </a:cubicBezTo>
                  <a:cubicBezTo>
                    <a:pt x="93" y="0"/>
                    <a:pt x="93" y="0"/>
                    <a:pt x="93" y="0"/>
                  </a:cubicBezTo>
                  <a:cubicBezTo>
                    <a:pt x="94" y="0"/>
                    <a:pt x="94" y="1"/>
                    <a:pt x="94" y="2"/>
                  </a:cubicBezTo>
                  <a:cubicBezTo>
                    <a:pt x="94" y="3"/>
                    <a:pt x="94" y="3"/>
                    <a:pt x="93" y="3"/>
                  </a:cubicBezTo>
                  <a:close/>
                  <a:moveTo>
                    <a:pt x="67" y="3"/>
                  </a:moveTo>
                  <a:cubicBezTo>
                    <a:pt x="54" y="3"/>
                    <a:pt x="54" y="3"/>
                    <a:pt x="54" y="3"/>
                  </a:cubicBezTo>
                  <a:cubicBezTo>
                    <a:pt x="53" y="3"/>
                    <a:pt x="52" y="3"/>
                    <a:pt x="52" y="2"/>
                  </a:cubicBezTo>
                  <a:cubicBezTo>
                    <a:pt x="52" y="1"/>
                    <a:pt x="53" y="0"/>
                    <a:pt x="54" y="0"/>
                  </a:cubicBezTo>
                  <a:cubicBezTo>
                    <a:pt x="67" y="0"/>
                    <a:pt x="67" y="0"/>
                    <a:pt x="67" y="0"/>
                  </a:cubicBezTo>
                  <a:cubicBezTo>
                    <a:pt x="68" y="0"/>
                    <a:pt x="68" y="1"/>
                    <a:pt x="68" y="2"/>
                  </a:cubicBezTo>
                  <a:cubicBezTo>
                    <a:pt x="68" y="3"/>
                    <a:pt x="68" y="3"/>
                    <a:pt x="67" y="3"/>
                  </a:cubicBezTo>
                  <a:close/>
                  <a:moveTo>
                    <a:pt x="41" y="3"/>
                  </a:moveTo>
                  <a:cubicBezTo>
                    <a:pt x="28" y="3"/>
                    <a:pt x="28" y="3"/>
                    <a:pt x="28" y="3"/>
                  </a:cubicBezTo>
                  <a:cubicBezTo>
                    <a:pt x="27" y="3"/>
                    <a:pt x="26" y="3"/>
                    <a:pt x="26" y="2"/>
                  </a:cubicBezTo>
                  <a:cubicBezTo>
                    <a:pt x="26" y="1"/>
                    <a:pt x="27" y="0"/>
                    <a:pt x="28" y="0"/>
                  </a:cubicBezTo>
                  <a:cubicBezTo>
                    <a:pt x="41" y="0"/>
                    <a:pt x="41" y="0"/>
                    <a:pt x="41" y="0"/>
                  </a:cubicBezTo>
                  <a:cubicBezTo>
                    <a:pt x="41" y="0"/>
                    <a:pt x="42" y="1"/>
                    <a:pt x="42" y="2"/>
                  </a:cubicBezTo>
                  <a:cubicBezTo>
                    <a:pt x="42" y="3"/>
                    <a:pt x="41" y="3"/>
                    <a:pt x="41" y="3"/>
                  </a:cubicBezTo>
                  <a:close/>
                  <a:moveTo>
                    <a:pt x="15" y="3"/>
                  </a:moveTo>
                  <a:cubicBezTo>
                    <a:pt x="2" y="3"/>
                    <a:pt x="2" y="3"/>
                    <a:pt x="2" y="3"/>
                  </a:cubicBezTo>
                  <a:cubicBezTo>
                    <a:pt x="1" y="3"/>
                    <a:pt x="0" y="3"/>
                    <a:pt x="0" y="2"/>
                  </a:cubicBezTo>
                  <a:cubicBezTo>
                    <a:pt x="0" y="1"/>
                    <a:pt x="1" y="0"/>
                    <a:pt x="2" y="0"/>
                  </a:cubicBezTo>
                  <a:cubicBezTo>
                    <a:pt x="15" y="0"/>
                    <a:pt x="15" y="0"/>
                    <a:pt x="15" y="0"/>
                  </a:cubicBezTo>
                  <a:cubicBezTo>
                    <a:pt x="15" y="0"/>
                    <a:pt x="16" y="1"/>
                    <a:pt x="16" y="2"/>
                  </a:cubicBezTo>
                  <a:cubicBezTo>
                    <a:pt x="16" y="3"/>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p:cNvSpPr>
              <a:spLocks/>
            </p:cNvSpPr>
            <p:nvPr/>
          </p:nvSpPr>
          <p:spPr bwMode="auto">
            <a:xfrm>
              <a:off x="3936" y="247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0"/>
                    <a:pt x="1" y="0"/>
                    <a:pt x="2" y="0"/>
                  </a:cubicBezTo>
                  <a:cubicBezTo>
                    <a:pt x="9" y="0"/>
                    <a:pt x="9" y="0"/>
                    <a:pt x="9" y="0"/>
                  </a:cubicBezTo>
                  <a:cubicBezTo>
                    <a:pt x="10" y="0"/>
                    <a:pt x="11" y="0"/>
                    <a:pt x="11" y="1"/>
                  </a:cubicBezTo>
                  <a:cubicBezTo>
                    <a:pt x="11"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noEditPoints="1"/>
            </p:cNvSpPr>
            <p:nvPr/>
          </p:nvSpPr>
          <p:spPr bwMode="auto">
            <a:xfrm>
              <a:off x="3690" y="247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1 w 94"/>
                <a:gd name="T45" fmla="*/ 3 h 3"/>
                <a:gd name="T46" fmla="*/ 0 w 94"/>
                <a:gd name="T47" fmla="*/ 1 h 3"/>
                <a:gd name="T48" fmla="*/ 1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0"/>
                    <a:pt x="79" y="0"/>
                    <a:pt x="80" y="0"/>
                  </a:cubicBezTo>
                  <a:cubicBezTo>
                    <a:pt x="93" y="0"/>
                    <a:pt x="93" y="0"/>
                    <a:pt x="93" y="0"/>
                  </a:cubicBezTo>
                  <a:cubicBezTo>
                    <a:pt x="93" y="0"/>
                    <a:pt x="94" y="0"/>
                    <a:pt x="94" y="1"/>
                  </a:cubicBezTo>
                  <a:cubicBezTo>
                    <a:pt x="94" y="2"/>
                    <a:pt x="93" y="3"/>
                    <a:pt x="93" y="3"/>
                  </a:cubicBezTo>
                  <a:close/>
                  <a:moveTo>
                    <a:pt x="67" y="3"/>
                  </a:moveTo>
                  <a:cubicBezTo>
                    <a:pt x="54" y="3"/>
                    <a:pt x="54" y="3"/>
                    <a:pt x="54" y="3"/>
                  </a:cubicBezTo>
                  <a:cubicBezTo>
                    <a:pt x="53" y="3"/>
                    <a:pt x="52" y="2"/>
                    <a:pt x="52" y="1"/>
                  </a:cubicBezTo>
                  <a:cubicBezTo>
                    <a:pt x="52" y="0"/>
                    <a:pt x="53" y="0"/>
                    <a:pt x="54" y="0"/>
                  </a:cubicBezTo>
                  <a:cubicBezTo>
                    <a:pt x="67" y="0"/>
                    <a:pt x="67" y="0"/>
                    <a:pt x="67" y="0"/>
                  </a:cubicBezTo>
                  <a:cubicBezTo>
                    <a:pt x="67" y="0"/>
                    <a:pt x="68" y="0"/>
                    <a:pt x="68" y="1"/>
                  </a:cubicBezTo>
                  <a:cubicBezTo>
                    <a:pt x="68" y="2"/>
                    <a:pt x="67" y="3"/>
                    <a:pt x="67" y="3"/>
                  </a:cubicBezTo>
                  <a:close/>
                  <a:moveTo>
                    <a:pt x="41" y="3"/>
                  </a:moveTo>
                  <a:cubicBezTo>
                    <a:pt x="28" y="3"/>
                    <a:pt x="28" y="3"/>
                    <a:pt x="28" y="3"/>
                  </a:cubicBezTo>
                  <a:cubicBezTo>
                    <a:pt x="27" y="3"/>
                    <a:pt x="26" y="2"/>
                    <a:pt x="26" y="1"/>
                  </a:cubicBezTo>
                  <a:cubicBezTo>
                    <a:pt x="26" y="0"/>
                    <a:pt x="27" y="0"/>
                    <a:pt x="28" y="0"/>
                  </a:cubicBezTo>
                  <a:cubicBezTo>
                    <a:pt x="41" y="0"/>
                    <a:pt x="41" y="0"/>
                    <a:pt x="41" y="0"/>
                  </a:cubicBezTo>
                  <a:cubicBezTo>
                    <a:pt x="41" y="0"/>
                    <a:pt x="42" y="0"/>
                    <a:pt x="42" y="1"/>
                  </a:cubicBezTo>
                  <a:cubicBezTo>
                    <a:pt x="42" y="2"/>
                    <a:pt x="41" y="3"/>
                    <a:pt x="41" y="3"/>
                  </a:cubicBezTo>
                  <a:close/>
                  <a:moveTo>
                    <a:pt x="15" y="3"/>
                  </a:moveTo>
                  <a:cubicBezTo>
                    <a:pt x="1" y="3"/>
                    <a:pt x="1" y="3"/>
                    <a:pt x="1" y="3"/>
                  </a:cubicBezTo>
                  <a:cubicBezTo>
                    <a:pt x="1" y="3"/>
                    <a:pt x="0" y="2"/>
                    <a:pt x="0" y="1"/>
                  </a:cubicBezTo>
                  <a:cubicBezTo>
                    <a:pt x="0" y="0"/>
                    <a:pt x="1" y="0"/>
                    <a:pt x="1"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a:off x="3635" y="247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0"/>
                    <a:pt x="0" y="0"/>
                    <a:pt x="1" y="0"/>
                  </a:cubicBezTo>
                  <a:cubicBezTo>
                    <a:pt x="9" y="0"/>
                    <a:pt x="9" y="0"/>
                    <a:pt x="9" y="0"/>
                  </a:cubicBezTo>
                  <a:cubicBezTo>
                    <a:pt x="10" y="0"/>
                    <a:pt x="10" y="0"/>
                    <a:pt x="10" y="1"/>
                  </a:cubicBezTo>
                  <a:cubicBezTo>
                    <a:pt x="10"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4"/>
            <p:cNvSpPr>
              <a:spLocks/>
            </p:cNvSpPr>
            <p:nvPr/>
          </p:nvSpPr>
          <p:spPr bwMode="auto">
            <a:xfrm>
              <a:off x="2032" y="1946"/>
              <a:ext cx="7" cy="464"/>
            </a:xfrm>
            <a:custGeom>
              <a:avLst/>
              <a:gdLst>
                <a:gd name="T0" fmla="*/ 1 w 3"/>
                <a:gd name="T1" fmla="*/ 196 h 196"/>
                <a:gd name="T2" fmla="*/ 0 w 3"/>
                <a:gd name="T3" fmla="*/ 194 h 196"/>
                <a:gd name="T4" fmla="*/ 0 w 3"/>
                <a:gd name="T5" fmla="*/ 2 h 196"/>
                <a:gd name="T6" fmla="*/ 1 w 3"/>
                <a:gd name="T7" fmla="*/ 0 h 196"/>
                <a:gd name="T8" fmla="*/ 3 w 3"/>
                <a:gd name="T9" fmla="*/ 2 h 196"/>
                <a:gd name="T10" fmla="*/ 3 w 3"/>
                <a:gd name="T11" fmla="*/ 194 h 196"/>
                <a:gd name="T12" fmla="*/ 1 w 3"/>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 h="196">
                  <a:moveTo>
                    <a:pt x="1" y="196"/>
                  </a:moveTo>
                  <a:cubicBezTo>
                    <a:pt x="1" y="196"/>
                    <a:pt x="0" y="195"/>
                    <a:pt x="0" y="194"/>
                  </a:cubicBezTo>
                  <a:cubicBezTo>
                    <a:pt x="0" y="2"/>
                    <a:pt x="0" y="2"/>
                    <a:pt x="0" y="2"/>
                  </a:cubicBezTo>
                  <a:cubicBezTo>
                    <a:pt x="0" y="1"/>
                    <a:pt x="1" y="0"/>
                    <a:pt x="1" y="0"/>
                  </a:cubicBezTo>
                  <a:cubicBezTo>
                    <a:pt x="2" y="0"/>
                    <a:pt x="3" y="1"/>
                    <a:pt x="3" y="2"/>
                  </a:cubicBezTo>
                  <a:cubicBezTo>
                    <a:pt x="3" y="194"/>
                    <a:pt x="3" y="194"/>
                    <a:pt x="3" y="194"/>
                  </a:cubicBezTo>
                  <a:cubicBezTo>
                    <a:pt x="3" y="195"/>
                    <a:pt x="2" y="196"/>
                    <a:pt x="1" y="1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5"/>
            <p:cNvSpPr>
              <a:spLocks noEditPoints="1"/>
            </p:cNvSpPr>
            <p:nvPr/>
          </p:nvSpPr>
          <p:spPr bwMode="auto">
            <a:xfrm>
              <a:off x="2610" y="1856"/>
              <a:ext cx="346" cy="7"/>
            </a:xfrm>
            <a:custGeom>
              <a:avLst/>
              <a:gdLst>
                <a:gd name="T0" fmla="*/ 145 w 146"/>
                <a:gd name="T1" fmla="*/ 3 h 3"/>
                <a:gd name="T2" fmla="*/ 132 w 146"/>
                <a:gd name="T3" fmla="*/ 3 h 3"/>
                <a:gd name="T4" fmla="*/ 131 w 146"/>
                <a:gd name="T5" fmla="*/ 1 h 3"/>
                <a:gd name="T6" fmla="*/ 132 w 146"/>
                <a:gd name="T7" fmla="*/ 0 h 3"/>
                <a:gd name="T8" fmla="*/ 145 w 146"/>
                <a:gd name="T9" fmla="*/ 0 h 3"/>
                <a:gd name="T10" fmla="*/ 146 w 146"/>
                <a:gd name="T11" fmla="*/ 1 h 3"/>
                <a:gd name="T12" fmla="*/ 145 w 146"/>
                <a:gd name="T13" fmla="*/ 3 h 3"/>
                <a:gd name="T14" fmla="*/ 119 w 146"/>
                <a:gd name="T15" fmla="*/ 3 h 3"/>
                <a:gd name="T16" fmla="*/ 106 w 146"/>
                <a:gd name="T17" fmla="*/ 3 h 3"/>
                <a:gd name="T18" fmla="*/ 105 w 146"/>
                <a:gd name="T19" fmla="*/ 1 h 3"/>
                <a:gd name="T20" fmla="*/ 106 w 146"/>
                <a:gd name="T21" fmla="*/ 0 h 3"/>
                <a:gd name="T22" fmla="*/ 119 w 146"/>
                <a:gd name="T23" fmla="*/ 0 h 3"/>
                <a:gd name="T24" fmla="*/ 120 w 146"/>
                <a:gd name="T25" fmla="*/ 1 h 3"/>
                <a:gd name="T26" fmla="*/ 119 w 146"/>
                <a:gd name="T27" fmla="*/ 3 h 3"/>
                <a:gd name="T28" fmla="*/ 93 w 146"/>
                <a:gd name="T29" fmla="*/ 3 h 3"/>
                <a:gd name="T30" fmla="*/ 80 w 146"/>
                <a:gd name="T31" fmla="*/ 3 h 3"/>
                <a:gd name="T32" fmla="*/ 79 w 146"/>
                <a:gd name="T33" fmla="*/ 1 h 3"/>
                <a:gd name="T34" fmla="*/ 80 w 146"/>
                <a:gd name="T35" fmla="*/ 0 h 3"/>
                <a:gd name="T36" fmla="*/ 93 w 146"/>
                <a:gd name="T37" fmla="*/ 0 h 3"/>
                <a:gd name="T38" fmla="*/ 94 w 146"/>
                <a:gd name="T39" fmla="*/ 1 h 3"/>
                <a:gd name="T40" fmla="*/ 93 w 146"/>
                <a:gd name="T41" fmla="*/ 3 h 3"/>
                <a:gd name="T42" fmla="*/ 67 w 146"/>
                <a:gd name="T43" fmla="*/ 3 h 3"/>
                <a:gd name="T44" fmla="*/ 54 w 146"/>
                <a:gd name="T45" fmla="*/ 3 h 3"/>
                <a:gd name="T46" fmla="*/ 52 w 146"/>
                <a:gd name="T47" fmla="*/ 1 h 3"/>
                <a:gd name="T48" fmla="*/ 54 w 146"/>
                <a:gd name="T49" fmla="*/ 0 h 3"/>
                <a:gd name="T50" fmla="*/ 67 w 146"/>
                <a:gd name="T51" fmla="*/ 0 h 3"/>
                <a:gd name="T52" fmla="*/ 68 w 146"/>
                <a:gd name="T53" fmla="*/ 1 h 3"/>
                <a:gd name="T54" fmla="*/ 67 w 146"/>
                <a:gd name="T55" fmla="*/ 3 h 3"/>
                <a:gd name="T56" fmla="*/ 41 w 146"/>
                <a:gd name="T57" fmla="*/ 3 h 3"/>
                <a:gd name="T58" fmla="*/ 28 w 146"/>
                <a:gd name="T59" fmla="*/ 3 h 3"/>
                <a:gd name="T60" fmla="*/ 26 w 146"/>
                <a:gd name="T61" fmla="*/ 1 h 3"/>
                <a:gd name="T62" fmla="*/ 28 w 146"/>
                <a:gd name="T63" fmla="*/ 0 h 3"/>
                <a:gd name="T64" fmla="*/ 41 w 146"/>
                <a:gd name="T65" fmla="*/ 0 h 3"/>
                <a:gd name="T66" fmla="*/ 42 w 146"/>
                <a:gd name="T67" fmla="*/ 1 h 3"/>
                <a:gd name="T68" fmla="*/ 41 w 146"/>
                <a:gd name="T69" fmla="*/ 3 h 3"/>
                <a:gd name="T70" fmla="*/ 15 w 146"/>
                <a:gd name="T71" fmla="*/ 3 h 3"/>
                <a:gd name="T72" fmla="*/ 2 w 146"/>
                <a:gd name="T73" fmla="*/ 3 h 3"/>
                <a:gd name="T74" fmla="*/ 0 w 146"/>
                <a:gd name="T75" fmla="*/ 1 h 3"/>
                <a:gd name="T76" fmla="*/ 2 w 146"/>
                <a:gd name="T77" fmla="*/ 0 h 3"/>
                <a:gd name="T78" fmla="*/ 15 w 146"/>
                <a:gd name="T79" fmla="*/ 0 h 3"/>
                <a:gd name="T80" fmla="*/ 16 w 146"/>
                <a:gd name="T81" fmla="*/ 1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2"/>
                    <a:pt x="131" y="1"/>
                  </a:cubicBezTo>
                  <a:cubicBezTo>
                    <a:pt x="131" y="1"/>
                    <a:pt x="131" y="0"/>
                    <a:pt x="132" y="0"/>
                  </a:cubicBezTo>
                  <a:cubicBezTo>
                    <a:pt x="145" y="0"/>
                    <a:pt x="145" y="0"/>
                    <a:pt x="145" y="0"/>
                  </a:cubicBezTo>
                  <a:cubicBezTo>
                    <a:pt x="146" y="0"/>
                    <a:pt x="146" y="1"/>
                    <a:pt x="146" y="1"/>
                  </a:cubicBezTo>
                  <a:cubicBezTo>
                    <a:pt x="146" y="2"/>
                    <a:pt x="146" y="3"/>
                    <a:pt x="145" y="3"/>
                  </a:cubicBezTo>
                  <a:close/>
                  <a:moveTo>
                    <a:pt x="119" y="3"/>
                  </a:moveTo>
                  <a:cubicBezTo>
                    <a:pt x="106" y="3"/>
                    <a:pt x="106" y="3"/>
                    <a:pt x="106" y="3"/>
                  </a:cubicBezTo>
                  <a:cubicBezTo>
                    <a:pt x="105" y="3"/>
                    <a:pt x="105" y="2"/>
                    <a:pt x="105" y="1"/>
                  </a:cubicBezTo>
                  <a:cubicBezTo>
                    <a:pt x="105" y="1"/>
                    <a:pt x="105" y="0"/>
                    <a:pt x="106" y="0"/>
                  </a:cubicBezTo>
                  <a:cubicBezTo>
                    <a:pt x="119" y="0"/>
                    <a:pt x="119" y="0"/>
                    <a:pt x="119" y="0"/>
                  </a:cubicBezTo>
                  <a:cubicBezTo>
                    <a:pt x="120" y="0"/>
                    <a:pt x="120" y="1"/>
                    <a:pt x="120" y="1"/>
                  </a:cubicBezTo>
                  <a:cubicBezTo>
                    <a:pt x="120" y="2"/>
                    <a:pt x="120" y="3"/>
                    <a:pt x="119" y="3"/>
                  </a:cubicBezTo>
                  <a:close/>
                  <a:moveTo>
                    <a:pt x="93" y="3"/>
                  </a:moveTo>
                  <a:cubicBezTo>
                    <a:pt x="80" y="3"/>
                    <a:pt x="80" y="3"/>
                    <a:pt x="80" y="3"/>
                  </a:cubicBezTo>
                  <a:cubicBezTo>
                    <a:pt x="79" y="3"/>
                    <a:pt x="79" y="2"/>
                    <a:pt x="79" y="1"/>
                  </a:cubicBezTo>
                  <a:cubicBezTo>
                    <a:pt x="79" y="1"/>
                    <a:pt x="79" y="0"/>
                    <a:pt x="80" y="0"/>
                  </a:cubicBezTo>
                  <a:cubicBezTo>
                    <a:pt x="93" y="0"/>
                    <a:pt x="93" y="0"/>
                    <a:pt x="93" y="0"/>
                  </a:cubicBezTo>
                  <a:cubicBezTo>
                    <a:pt x="94" y="0"/>
                    <a:pt x="94" y="1"/>
                    <a:pt x="94" y="1"/>
                  </a:cubicBezTo>
                  <a:cubicBezTo>
                    <a:pt x="94" y="2"/>
                    <a:pt x="94"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8" y="0"/>
                    <a:pt x="68" y="1"/>
                    <a:pt x="68" y="1"/>
                  </a:cubicBezTo>
                  <a:cubicBezTo>
                    <a:pt x="68" y="2"/>
                    <a:pt x="68"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6"/>
            <p:cNvSpPr>
              <a:spLocks/>
            </p:cNvSpPr>
            <p:nvPr/>
          </p:nvSpPr>
          <p:spPr bwMode="auto">
            <a:xfrm>
              <a:off x="2129" y="1856"/>
              <a:ext cx="334" cy="7"/>
            </a:xfrm>
            <a:custGeom>
              <a:avLst/>
              <a:gdLst>
                <a:gd name="T0" fmla="*/ 140 w 141"/>
                <a:gd name="T1" fmla="*/ 3 h 3"/>
                <a:gd name="T2" fmla="*/ 2 w 141"/>
                <a:gd name="T3" fmla="*/ 3 h 3"/>
                <a:gd name="T4" fmla="*/ 0 w 141"/>
                <a:gd name="T5" fmla="*/ 1 h 3"/>
                <a:gd name="T6" fmla="*/ 2 w 141"/>
                <a:gd name="T7" fmla="*/ 0 h 3"/>
                <a:gd name="T8" fmla="*/ 140 w 141"/>
                <a:gd name="T9" fmla="*/ 0 h 3"/>
                <a:gd name="T10" fmla="*/ 141 w 141"/>
                <a:gd name="T11" fmla="*/ 1 h 3"/>
                <a:gd name="T12" fmla="*/ 140 w 14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1" h="3">
                  <a:moveTo>
                    <a:pt x="140" y="3"/>
                  </a:moveTo>
                  <a:cubicBezTo>
                    <a:pt x="2" y="3"/>
                    <a:pt x="2" y="3"/>
                    <a:pt x="2" y="3"/>
                  </a:cubicBezTo>
                  <a:cubicBezTo>
                    <a:pt x="1" y="3"/>
                    <a:pt x="0" y="2"/>
                    <a:pt x="0" y="1"/>
                  </a:cubicBezTo>
                  <a:cubicBezTo>
                    <a:pt x="0" y="1"/>
                    <a:pt x="1" y="0"/>
                    <a:pt x="2" y="0"/>
                  </a:cubicBezTo>
                  <a:cubicBezTo>
                    <a:pt x="140" y="0"/>
                    <a:pt x="140" y="0"/>
                    <a:pt x="140" y="0"/>
                  </a:cubicBezTo>
                  <a:cubicBezTo>
                    <a:pt x="140" y="0"/>
                    <a:pt x="141" y="1"/>
                    <a:pt x="141" y="1"/>
                  </a:cubicBezTo>
                  <a:cubicBezTo>
                    <a:pt x="141" y="2"/>
                    <a:pt x="140" y="3"/>
                    <a:pt x="14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7"/>
            <p:cNvSpPr>
              <a:spLocks noEditPoints="1"/>
            </p:cNvSpPr>
            <p:nvPr/>
          </p:nvSpPr>
          <p:spPr bwMode="auto">
            <a:xfrm>
              <a:off x="1959"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9" y="61"/>
                    <a:pt x="62" y="48"/>
                    <a:pt x="62" y="32"/>
                  </a:cubicBezTo>
                  <a:cubicBezTo>
                    <a:pt x="62" y="15"/>
                    <a:pt x="49"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8"/>
            <p:cNvSpPr>
              <a:spLocks noEditPoints="1"/>
            </p:cNvSpPr>
            <p:nvPr/>
          </p:nvSpPr>
          <p:spPr bwMode="auto">
            <a:xfrm>
              <a:off x="2437" y="2381"/>
              <a:ext cx="197" cy="195"/>
            </a:xfrm>
            <a:custGeom>
              <a:avLst/>
              <a:gdLst>
                <a:gd name="T0" fmla="*/ 97 w 197"/>
                <a:gd name="T1" fmla="*/ 195 h 195"/>
                <a:gd name="T2" fmla="*/ 0 w 197"/>
                <a:gd name="T3" fmla="*/ 98 h 195"/>
                <a:gd name="T4" fmla="*/ 97 w 197"/>
                <a:gd name="T5" fmla="*/ 0 h 195"/>
                <a:gd name="T6" fmla="*/ 197 w 197"/>
                <a:gd name="T7" fmla="*/ 98 h 195"/>
                <a:gd name="T8" fmla="*/ 97 w 197"/>
                <a:gd name="T9" fmla="*/ 195 h 195"/>
                <a:gd name="T10" fmla="*/ 10 w 197"/>
                <a:gd name="T11" fmla="*/ 98 h 195"/>
                <a:gd name="T12" fmla="*/ 97 w 197"/>
                <a:gd name="T13" fmla="*/ 185 h 195"/>
                <a:gd name="T14" fmla="*/ 187 w 197"/>
                <a:gd name="T15" fmla="*/ 98 h 195"/>
                <a:gd name="T16" fmla="*/ 97 w 197"/>
                <a:gd name="T17" fmla="*/ 8 h 195"/>
                <a:gd name="T18" fmla="*/ 10 w 197"/>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5">
                  <a:moveTo>
                    <a:pt x="97" y="195"/>
                  </a:moveTo>
                  <a:lnTo>
                    <a:pt x="0" y="98"/>
                  </a:lnTo>
                  <a:lnTo>
                    <a:pt x="97" y="0"/>
                  </a:lnTo>
                  <a:lnTo>
                    <a:pt x="197" y="98"/>
                  </a:lnTo>
                  <a:lnTo>
                    <a:pt x="97" y="195"/>
                  </a:lnTo>
                  <a:close/>
                  <a:moveTo>
                    <a:pt x="10" y="98"/>
                  </a:moveTo>
                  <a:lnTo>
                    <a:pt x="97" y="185"/>
                  </a:lnTo>
                  <a:lnTo>
                    <a:pt x="187" y="98"/>
                  </a:lnTo>
                  <a:lnTo>
                    <a:pt x="97" y="8"/>
                  </a:lnTo>
                  <a:lnTo>
                    <a:pt x="10" y="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
            <p:cNvSpPr>
              <a:spLocks noEditPoints="1"/>
            </p:cNvSpPr>
            <p:nvPr/>
          </p:nvSpPr>
          <p:spPr bwMode="auto">
            <a:xfrm>
              <a:off x="3453" y="2988"/>
              <a:ext cx="197" cy="194"/>
            </a:xfrm>
            <a:custGeom>
              <a:avLst/>
              <a:gdLst>
                <a:gd name="T0" fmla="*/ 100 w 197"/>
                <a:gd name="T1" fmla="*/ 194 h 194"/>
                <a:gd name="T2" fmla="*/ 0 w 197"/>
                <a:gd name="T3" fmla="*/ 97 h 194"/>
                <a:gd name="T4" fmla="*/ 100 w 197"/>
                <a:gd name="T5" fmla="*/ 0 h 194"/>
                <a:gd name="T6" fmla="*/ 197 w 197"/>
                <a:gd name="T7" fmla="*/ 97 h 194"/>
                <a:gd name="T8" fmla="*/ 100 w 197"/>
                <a:gd name="T9" fmla="*/ 194 h 194"/>
                <a:gd name="T10" fmla="*/ 10 w 197"/>
                <a:gd name="T11" fmla="*/ 97 h 194"/>
                <a:gd name="T12" fmla="*/ 100 w 197"/>
                <a:gd name="T13" fmla="*/ 187 h 194"/>
                <a:gd name="T14" fmla="*/ 187 w 197"/>
                <a:gd name="T15" fmla="*/ 97 h 194"/>
                <a:gd name="T16" fmla="*/ 100 w 197"/>
                <a:gd name="T17" fmla="*/ 10 h 194"/>
                <a:gd name="T18" fmla="*/ 10 w 197"/>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4">
                  <a:moveTo>
                    <a:pt x="100" y="194"/>
                  </a:moveTo>
                  <a:lnTo>
                    <a:pt x="0" y="97"/>
                  </a:lnTo>
                  <a:lnTo>
                    <a:pt x="100" y="0"/>
                  </a:lnTo>
                  <a:lnTo>
                    <a:pt x="197" y="97"/>
                  </a:lnTo>
                  <a:lnTo>
                    <a:pt x="100" y="194"/>
                  </a:lnTo>
                  <a:close/>
                  <a:moveTo>
                    <a:pt x="10" y="97"/>
                  </a:moveTo>
                  <a:lnTo>
                    <a:pt x="100" y="187"/>
                  </a:lnTo>
                  <a:lnTo>
                    <a:pt x="187" y="97"/>
                  </a:lnTo>
                  <a:lnTo>
                    <a:pt x="100" y="10"/>
                  </a:lnTo>
                  <a:lnTo>
                    <a:pt x="10"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0"/>
            <p:cNvSpPr>
              <a:spLocks noEditPoints="1"/>
            </p:cNvSpPr>
            <p:nvPr/>
          </p:nvSpPr>
          <p:spPr bwMode="auto">
            <a:xfrm>
              <a:off x="3477" y="2400"/>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1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49" y="0"/>
                    <a:pt x="64" y="14"/>
                    <a:pt x="64" y="32"/>
                  </a:cubicBezTo>
                  <a:cubicBezTo>
                    <a:pt x="64" y="50"/>
                    <a:pt x="49" y="64"/>
                    <a:pt x="32" y="64"/>
                  </a:cubicBezTo>
                  <a:close/>
                  <a:moveTo>
                    <a:pt x="32" y="3"/>
                  </a:moveTo>
                  <a:cubicBezTo>
                    <a:pt x="15" y="3"/>
                    <a:pt x="2" y="16"/>
                    <a:pt x="2" y="32"/>
                  </a:cubicBezTo>
                  <a:cubicBezTo>
                    <a:pt x="2" y="48"/>
                    <a:pt x="15" y="61"/>
                    <a:pt x="32" y="61"/>
                  </a:cubicBezTo>
                  <a:cubicBezTo>
                    <a:pt x="48" y="61"/>
                    <a:pt x="61" y="48"/>
                    <a:pt x="61" y="32"/>
                  </a:cubicBezTo>
                  <a:cubicBezTo>
                    <a:pt x="61"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1"/>
            <p:cNvSpPr>
              <a:spLocks noEditPoints="1"/>
            </p:cNvSpPr>
            <p:nvPr/>
          </p:nvSpPr>
          <p:spPr bwMode="auto">
            <a:xfrm>
              <a:off x="2459" y="1782"/>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2"/>
            <p:cNvSpPr>
              <a:spLocks noEditPoints="1"/>
            </p:cNvSpPr>
            <p:nvPr/>
          </p:nvSpPr>
          <p:spPr bwMode="auto">
            <a:xfrm>
              <a:off x="3981"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noEditPoints="1"/>
            </p:cNvSpPr>
            <p:nvPr/>
          </p:nvSpPr>
          <p:spPr bwMode="auto">
            <a:xfrm>
              <a:off x="1959" y="2400"/>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9"/>
                    <a:pt x="16" y="62"/>
                    <a:pt x="32" y="62"/>
                  </a:cubicBezTo>
                  <a:cubicBezTo>
                    <a:pt x="49" y="62"/>
                    <a:pt x="62" y="49"/>
                    <a:pt x="62" y="32"/>
                  </a:cubicBezTo>
                  <a:cubicBezTo>
                    <a:pt x="62" y="16"/>
                    <a:pt x="49"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noEditPoints="1"/>
            </p:cNvSpPr>
            <p:nvPr/>
          </p:nvSpPr>
          <p:spPr bwMode="auto">
            <a:xfrm>
              <a:off x="2970" y="2398"/>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noEditPoints="1"/>
            </p:cNvSpPr>
            <p:nvPr/>
          </p:nvSpPr>
          <p:spPr bwMode="auto">
            <a:xfrm>
              <a:off x="2970" y="3014"/>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2"/>
                  </a:moveTo>
                  <a:cubicBezTo>
                    <a:pt x="16" y="2"/>
                    <a:pt x="3" y="16"/>
                    <a:pt x="3" y="32"/>
                  </a:cubicBezTo>
                  <a:cubicBezTo>
                    <a:pt x="3" y="48"/>
                    <a:pt x="16" y="61"/>
                    <a:pt x="32" y="61"/>
                  </a:cubicBezTo>
                  <a:cubicBezTo>
                    <a:pt x="48" y="61"/>
                    <a:pt x="62" y="48"/>
                    <a:pt x="62" y="32"/>
                  </a:cubicBezTo>
                  <a:cubicBezTo>
                    <a:pt x="62" y="16"/>
                    <a:pt x="48"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noEditPoints="1"/>
            </p:cNvSpPr>
            <p:nvPr/>
          </p:nvSpPr>
          <p:spPr bwMode="auto">
            <a:xfrm>
              <a:off x="2970"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8" y="61"/>
                    <a:pt x="62" y="48"/>
                    <a:pt x="62" y="32"/>
                  </a:cubicBezTo>
                  <a:cubicBezTo>
                    <a:pt x="62" y="15"/>
                    <a:pt x="48" y="2"/>
                    <a:pt x="3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7"/>
            <p:cNvSpPr>
              <a:spLocks noEditPoints="1"/>
            </p:cNvSpPr>
            <p:nvPr/>
          </p:nvSpPr>
          <p:spPr bwMode="auto">
            <a:xfrm>
              <a:off x="2949" y="1761"/>
              <a:ext cx="194" cy="196"/>
            </a:xfrm>
            <a:custGeom>
              <a:avLst/>
              <a:gdLst>
                <a:gd name="T0" fmla="*/ 97 w 194"/>
                <a:gd name="T1" fmla="*/ 196 h 196"/>
                <a:gd name="T2" fmla="*/ 0 w 194"/>
                <a:gd name="T3" fmla="*/ 97 h 196"/>
                <a:gd name="T4" fmla="*/ 97 w 194"/>
                <a:gd name="T5" fmla="*/ 0 h 196"/>
                <a:gd name="T6" fmla="*/ 194 w 194"/>
                <a:gd name="T7" fmla="*/ 97 h 196"/>
                <a:gd name="T8" fmla="*/ 97 w 194"/>
                <a:gd name="T9" fmla="*/ 196 h 196"/>
                <a:gd name="T10" fmla="*/ 9 w 194"/>
                <a:gd name="T11" fmla="*/ 97 h 196"/>
                <a:gd name="T12" fmla="*/ 97 w 194"/>
                <a:gd name="T13" fmla="*/ 187 h 196"/>
                <a:gd name="T14" fmla="*/ 187 w 194"/>
                <a:gd name="T15" fmla="*/ 97 h 196"/>
                <a:gd name="T16" fmla="*/ 97 w 194"/>
                <a:gd name="T17" fmla="*/ 9 h 196"/>
                <a:gd name="T18" fmla="*/ 9 w 194"/>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6">
                  <a:moveTo>
                    <a:pt x="97" y="196"/>
                  </a:moveTo>
                  <a:lnTo>
                    <a:pt x="0" y="97"/>
                  </a:lnTo>
                  <a:lnTo>
                    <a:pt x="97" y="0"/>
                  </a:lnTo>
                  <a:lnTo>
                    <a:pt x="194"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8"/>
            <p:cNvSpPr>
              <a:spLocks noEditPoints="1"/>
            </p:cNvSpPr>
            <p:nvPr/>
          </p:nvSpPr>
          <p:spPr bwMode="auto">
            <a:xfrm>
              <a:off x="3960"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9 w 194"/>
                <a:gd name="T11" fmla="*/ 100 h 197"/>
                <a:gd name="T12" fmla="*/ 97 w 194"/>
                <a:gd name="T13" fmla="*/ 188 h 197"/>
                <a:gd name="T14" fmla="*/ 187 w 194"/>
                <a:gd name="T15" fmla="*/ 100 h 197"/>
                <a:gd name="T16" fmla="*/ 97 w 194"/>
                <a:gd name="T17" fmla="*/ 10 h 197"/>
                <a:gd name="T18" fmla="*/ 9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9" y="100"/>
                  </a:moveTo>
                  <a:lnTo>
                    <a:pt x="97" y="188"/>
                  </a:lnTo>
                  <a:lnTo>
                    <a:pt x="187" y="100"/>
                  </a:lnTo>
                  <a:lnTo>
                    <a:pt x="97" y="10"/>
                  </a:lnTo>
                  <a:lnTo>
                    <a:pt x="9"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noEditPoints="1"/>
            </p:cNvSpPr>
            <p:nvPr/>
          </p:nvSpPr>
          <p:spPr bwMode="auto">
            <a:xfrm>
              <a:off x="3960" y="2381"/>
              <a:ext cx="194" cy="195"/>
            </a:xfrm>
            <a:custGeom>
              <a:avLst/>
              <a:gdLst>
                <a:gd name="T0" fmla="*/ 97 w 194"/>
                <a:gd name="T1" fmla="*/ 195 h 195"/>
                <a:gd name="T2" fmla="*/ 0 w 194"/>
                <a:gd name="T3" fmla="*/ 98 h 195"/>
                <a:gd name="T4" fmla="*/ 97 w 194"/>
                <a:gd name="T5" fmla="*/ 0 h 195"/>
                <a:gd name="T6" fmla="*/ 194 w 194"/>
                <a:gd name="T7" fmla="*/ 98 h 195"/>
                <a:gd name="T8" fmla="*/ 97 w 194"/>
                <a:gd name="T9" fmla="*/ 195 h 195"/>
                <a:gd name="T10" fmla="*/ 9 w 194"/>
                <a:gd name="T11" fmla="*/ 98 h 195"/>
                <a:gd name="T12" fmla="*/ 97 w 194"/>
                <a:gd name="T13" fmla="*/ 188 h 195"/>
                <a:gd name="T14" fmla="*/ 187 w 194"/>
                <a:gd name="T15" fmla="*/ 98 h 195"/>
                <a:gd name="T16" fmla="*/ 97 w 194"/>
                <a:gd name="T17" fmla="*/ 10 h 195"/>
                <a:gd name="T18" fmla="*/ 9 w 194"/>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195"/>
                  </a:moveTo>
                  <a:lnTo>
                    <a:pt x="0" y="98"/>
                  </a:lnTo>
                  <a:lnTo>
                    <a:pt x="97" y="0"/>
                  </a:lnTo>
                  <a:lnTo>
                    <a:pt x="194" y="98"/>
                  </a:lnTo>
                  <a:lnTo>
                    <a:pt x="97" y="195"/>
                  </a:lnTo>
                  <a:close/>
                  <a:moveTo>
                    <a:pt x="9" y="98"/>
                  </a:moveTo>
                  <a:lnTo>
                    <a:pt x="97" y="188"/>
                  </a:lnTo>
                  <a:lnTo>
                    <a:pt x="187" y="98"/>
                  </a:lnTo>
                  <a:lnTo>
                    <a:pt x="97" y="10"/>
                  </a:lnTo>
                  <a:lnTo>
                    <a:pt x="9" y="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noEditPoints="1"/>
            </p:cNvSpPr>
            <p:nvPr/>
          </p:nvSpPr>
          <p:spPr bwMode="auto">
            <a:xfrm>
              <a:off x="1938" y="1761"/>
              <a:ext cx="196" cy="196"/>
            </a:xfrm>
            <a:custGeom>
              <a:avLst/>
              <a:gdLst>
                <a:gd name="T0" fmla="*/ 97 w 196"/>
                <a:gd name="T1" fmla="*/ 196 h 196"/>
                <a:gd name="T2" fmla="*/ 0 w 196"/>
                <a:gd name="T3" fmla="*/ 97 h 196"/>
                <a:gd name="T4" fmla="*/ 97 w 196"/>
                <a:gd name="T5" fmla="*/ 0 h 196"/>
                <a:gd name="T6" fmla="*/ 196 w 196"/>
                <a:gd name="T7" fmla="*/ 97 h 196"/>
                <a:gd name="T8" fmla="*/ 97 w 196"/>
                <a:gd name="T9" fmla="*/ 196 h 196"/>
                <a:gd name="T10" fmla="*/ 9 w 196"/>
                <a:gd name="T11" fmla="*/ 97 h 196"/>
                <a:gd name="T12" fmla="*/ 97 w 196"/>
                <a:gd name="T13" fmla="*/ 187 h 196"/>
                <a:gd name="T14" fmla="*/ 187 w 196"/>
                <a:gd name="T15" fmla="*/ 97 h 196"/>
                <a:gd name="T16" fmla="*/ 97 w 196"/>
                <a:gd name="T17" fmla="*/ 9 h 196"/>
                <a:gd name="T18" fmla="*/ 9 w 196"/>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7" y="196"/>
                  </a:moveTo>
                  <a:lnTo>
                    <a:pt x="0" y="97"/>
                  </a:lnTo>
                  <a:lnTo>
                    <a:pt x="97" y="0"/>
                  </a:lnTo>
                  <a:lnTo>
                    <a:pt x="196"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noEditPoints="1"/>
            </p:cNvSpPr>
            <p:nvPr/>
          </p:nvSpPr>
          <p:spPr bwMode="auto">
            <a:xfrm>
              <a:off x="2032" y="1311"/>
              <a:ext cx="7" cy="345"/>
            </a:xfrm>
            <a:custGeom>
              <a:avLst/>
              <a:gdLst>
                <a:gd name="T0" fmla="*/ 1 w 3"/>
                <a:gd name="T1" fmla="*/ 146 h 146"/>
                <a:gd name="T2" fmla="*/ 0 w 3"/>
                <a:gd name="T3" fmla="*/ 145 h 146"/>
                <a:gd name="T4" fmla="*/ 0 w 3"/>
                <a:gd name="T5" fmla="*/ 132 h 146"/>
                <a:gd name="T6" fmla="*/ 1 w 3"/>
                <a:gd name="T7" fmla="*/ 130 h 146"/>
                <a:gd name="T8" fmla="*/ 3 w 3"/>
                <a:gd name="T9" fmla="*/ 132 h 146"/>
                <a:gd name="T10" fmla="*/ 3 w 3"/>
                <a:gd name="T11" fmla="*/ 145 h 146"/>
                <a:gd name="T12" fmla="*/ 1 w 3"/>
                <a:gd name="T13" fmla="*/ 146 h 146"/>
                <a:gd name="T14" fmla="*/ 1 w 3"/>
                <a:gd name="T15" fmla="*/ 120 h 146"/>
                <a:gd name="T16" fmla="*/ 0 w 3"/>
                <a:gd name="T17" fmla="*/ 119 h 146"/>
                <a:gd name="T18" fmla="*/ 0 w 3"/>
                <a:gd name="T19" fmla="*/ 106 h 146"/>
                <a:gd name="T20" fmla="*/ 1 w 3"/>
                <a:gd name="T21" fmla="*/ 104 h 146"/>
                <a:gd name="T22" fmla="*/ 3 w 3"/>
                <a:gd name="T23" fmla="*/ 106 h 146"/>
                <a:gd name="T24" fmla="*/ 3 w 3"/>
                <a:gd name="T25" fmla="*/ 119 h 146"/>
                <a:gd name="T26" fmla="*/ 1 w 3"/>
                <a:gd name="T27" fmla="*/ 120 h 146"/>
                <a:gd name="T28" fmla="*/ 1 w 3"/>
                <a:gd name="T29" fmla="*/ 94 h 146"/>
                <a:gd name="T30" fmla="*/ 0 w 3"/>
                <a:gd name="T31" fmla="*/ 93 h 146"/>
                <a:gd name="T32" fmla="*/ 0 w 3"/>
                <a:gd name="T33" fmla="*/ 80 h 146"/>
                <a:gd name="T34" fmla="*/ 1 w 3"/>
                <a:gd name="T35" fmla="*/ 78 h 146"/>
                <a:gd name="T36" fmla="*/ 3 w 3"/>
                <a:gd name="T37" fmla="*/ 80 h 146"/>
                <a:gd name="T38" fmla="*/ 3 w 3"/>
                <a:gd name="T39" fmla="*/ 93 h 146"/>
                <a:gd name="T40" fmla="*/ 1 w 3"/>
                <a:gd name="T41" fmla="*/ 94 h 146"/>
                <a:gd name="T42" fmla="*/ 1 w 3"/>
                <a:gd name="T43" fmla="*/ 68 h 146"/>
                <a:gd name="T44" fmla="*/ 0 w 3"/>
                <a:gd name="T45" fmla="*/ 67 h 146"/>
                <a:gd name="T46" fmla="*/ 0 w 3"/>
                <a:gd name="T47" fmla="*/ 54 h 146"/>
                <a:gd name="T48" fmla="*/ 1 w 3"/>
                <a:gd name="T49" fmla="*/ 52 h 146"/>
                <a:gd name="T50" fmla="*/ 3 w 3"/>
                <a:gd name="T51" fmla="*/ 54 h 146"/>
                <a:gd name="T52" fmla="*/ 3 w 3"/>
                <a:gd name="T53" fmla="*/ 67 h 146"/>
                <a:gd name="T54" fmla="*/ 1 w 3"/>
                <a:gd name="T55" fmla="*/ 68 h 146"/>
                <a:gd name="T56" fmla="*/ 1 w 3"/>
                <a:gd name="T57" fmla="*/ 42 h 146"/>
                <a:gd name="T58" fmla="*/ 0 w 3"/>
                <a:gd name="T59" fmla="*/ 41 h 146"/>
                <a:gd name="T60" fmla="*/ 0 w 3"/>
                <a:gd name="T61" fmla="*/ 28 h 146"/>
                <a:gd name="T62" fmla="*/ 1 w 3"/>
                <a:gd name="T63" fmla="*/ 26 h 146"/>
                <a:gd name="T64" fmla="*/ 3 w 3"/>
                <a:gd name="T65" fmla="*/ 28 h 146"/>
                <a:gd name="T66" fmla="*/ 3 w 3"/>
                <a:gd name="T67" fmla="*/ 41 h 146"/>
                <a:gd name="T68" fmla="*/ 1 w 3"/>
                <a:gd name="T69" fmla="*/ 42 h 146"/>
                <a:gd name="T70" fmla="*/ 1 w 3"/>
                <a:gd name="T71" fmla="*/ 16 h 146"/>
                <a:gd name="T72" fmla="*/ 0 w 3"/>
                <a:gd name="T73" fmla="*/ 14 h 146"/>
                <a:gd name="T74" fmla="*/ 0 w 3"/>
                <a:gd name="T75" fmla="*/ 1 h 146"/>
                <a:gd name="T76" fmla="*/ 1 w 3"/>
                <a:gd name="T77" fmla="*/ 0 h 146"/>
                <a:gd name="T78" fmla="*/ 3 w 3"/>
                <a:gd name="T79" fmla="*/ 1 h 146"/>
                <a:gd name="T80" fmla="*/ 3 w 3"/>
                <a:gd name="T81" fmla="*/ 14 h 146"/>
                <a:gd name="T82" fmla="*/ 1 w 3"/>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146">
                  <a:moveTo>
                    <a:pt x="1" y="146"/>
                  </a:moveTo>
                  <a:cubicBezTo>
                    <a:pt x="1" y="146"/>
                    <a:pt x="0" y="145"/>
                    <a:pt x="0" y="145"/>
                  </a:cubicBezTo>
                  <a:cubicBezTo>
                    <a:pt x="0" y="132"/>
                    <a:pt x="0" y="132"/>
                    <a:pt x="0" y="132"/>
                  </a:cubicBezTo>
                  <a:cubicBezTo>
                    <a:pt x="0" y="131"/>
                    <a:pt x="1" y="130"/>
                    <a:pt x="1" y="130"/>
                  </a:cubicBezTo>
                  <a:cubicBezTo>
                    <a:pt x="2" y="130"/>
                    <a:pt x="3" y="131"/>
                    <a:pt x="3" y="132"/>
                  </a:cubicBezTo>
                  <a:cubicBezTo>
                    <a:pt x="3" y="145"/>
                    <a:pt x="3" y="145"/>
                    <a:pt x="3" y="145"/>
                  </a:cubicBezTo>
                  <a:cubicBezTo>
                    <a:pt x="3" y="145"/>
                    <a:pt x="2" y="146"/>
                    <a:pt x="1" y="146"/>
                  </a:cubicBezTo>
                  <a:close/>
                  <a:moveTo>
                    <a:pt x="1" y="120"/>
                  </a:moveTo>
                  <a:cubicBezTo>
                    <a:pt x="1" y="120"/>
                    <a:pt x="0" y="119"/>
                    <a:pt x="0" y="119"/>
                  </a:cubicBezTo>
                  <a:cubicBezTo>
                    <a:pt x="0" y="106"/>
                    <a:pt x="0" y="106"/>
                    <a:pt x="0" y="106"/>
                  </a:cubicBezTo>
                  <a:cubicBezTo>
                    <a:pt x="0" y="105"/>
                    <a:pt x="1" y="104"/>
                    <a:pt x="1" y="104"/>
                  </a:cubicBezTo>
                  <a:cubicBezTo>
                    <a:pt x="2" y="104"/>
                    <a:pt x="3" y="105"/>
                    <a:pt x="3" y="106"/>
                  </a:cubicBezTo>
                  <a:cubicBezTo>
                    <a:pt x="3" y="119"/>
                    <a:pt x="3" y="119"/>
                    <a:pt x="3" y="119"/>
                  </a:cubicBezTo>
                  <a:cubicBezTo>
                    <a:pt x="3" y="119"/>
                    <a:pt x="2" y="120"/>
                    <a:pt x="1" y="120"/>
                  </a:cubicBezTo>
                  <a:close/>
                  <a:moveTo>
                    <a:pt x="1" y="94"/>
                  </a:moveTo>
                  <a:cubicBezTo>
                    <a:pt x="1" y="94"/>
                    <a:pt x="0" y="93"/>
                    <a:pt x="0" y="93"/>
                  </a:cubicBezTo>
                  <a:cubicBezTo>
                    <a:pt x="0" y="80"/>
                    <a:pt x="0" y="80"/>
                    <a:pt x="0" y="80"/>
                  </a:cubicBezTo>
                  <a:cubicBezTo>
                    <a:pt x="0" y="79"/>
                    <a:pt x="1" y="78"/>
                    <a:pt x="1" y="78"/>
                  </a:cubicBezTo>
                  <a:cubicBezTo>
                    <a:pt x="2" y="78"/>
                    <a:pt x="3" y="79"/>
                    <a:pt x="3" y="80"/>
                  </a:cubicBezTo>
                  <a:cubicBezTo>
                    <a:pt x="3" y="93"/>
                    <a:pt x="3" y="93"/>
                    <a:pt x="3" y="93"/>
                  </a:cubicBezTo>
                  <a:cubicBezTo>
                    <a:pt x="3" y="93"/>
                    <a:pt x="2" y="94"/>
                    <a:pt x="1" y="94"/>
                  </a:cubicBezTo>
                  <a:close/>
                  <a:moveTo>
                    <a:pt x="1" y="68"/>
                  </a:moveTo>
                  <a:cubicBezTo>
                    <a:pt x="1" y="68"/>
                    <a:pt x="0" y="67"/>
                    <a:pt x="0" y="67"/>
                  </a:cubicBezTo>
                  <a:cubicBezTo>
                    <a:pt x="0" y="54"/>
                    <a:pt x="0" y="54"/>
                    <a:pt x="0" y="54"/>
                  </a:cubicBezTo>
                  <a:cubicBezTo>
                    <a:pt x="0" y="53"/>
                    <a:pt x="1" y="52"/>
                    <a:pt x="1" y="52"/>
                  </a:cubicBezTo>
                  <a:cubicBezTo>
                    <a:pt x="2" y="52"/>
                    <a:pt x="3" y="53"/>
                    <a:pt x="3" y="54"/>
                  </a:cubicBezTo>
                  <a:cubicBezTo>
                    <a:pt x="3" y="67"/>
                    <a:pt x="3" y="67"/>
                    <a:pt x="3" y="67"/>
                  </a:cubicBezTo>
                  <a:cubicBezTo>
                    <a:pt x="3" y="67"/>
                    <a:pt x="2" y="68"/>
                    <a:pt x="1" y="68"/>
                  </a:cubicBezTo>
                  <a:close/>
                  <a:moveTo>
                    <a:pt x="1" y="42"/>
                  </a:moveTo>
                  <a:cubicBezTo>
                    <a:pt x="1" y="42"/>
                    <a:pt x="0" y="41"/>
                    <a:pt x="0" y="41"/>
                  </a:cubicBezTo>
                  <a:cubicBezTo>
                    <a:pt x="0" y="28"/>
                    <a:pt x="0" y="28"/>
                    <a:pt x="0" y="28"/>
                  </a:cubicBezTo>
                  <a:cubicBezTo>
                    <a:pt x="0" y="27"/>
                    <a:pt x="1" y="26"/>
                    <a:pt x="1" y="26"/>
                  </a:cubicBezTo>
                  <a:cubicBezTo>
                    <a:pt x="2" y="26"/>
                    <a:pt x="3" y="27"/>
                    <a:pt x="3" y="28"/>
                  </a:cubicBezTo>
                  <a:cubicBezTo>
                    <a:pt x="3" y="41"/>
                    <a:pt x="3" y="41"/>
                    <a:pt x="3" y="41"/>
                  </a:cubicBezTo>
                  <a:cubicBezTo>
                    <a:pt x="3" y="41"/>
                    <a:pt x="2" y="42"/>
                    <a:pt x="1" y="42"/>
                  </a:cubicBezTo>
                  <a:close/>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p:nvSpPr>
          <p:spPr bwMode="auto">
            <a:xfrm>
              <a:off x="2532" y="2242"/>
              <a:ext cx="7" cy="35"/>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p:cNvSpPr>
            <p:nvPr/>
          </p:nvSpPr>
          <p:spPr bwMode="auto">
            <a:xfrm>
              <a:off x="2532" y="2301"/>
              <a:ext cx="7" cy="38"/>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4"/>
            <p:cNvSpPr>
              <a:spLocks/>
            </p:cNvSpPr>
            <p:nvPr/>
          </p:nvSpPr>
          <p:spPr bwMode="auto">
            <a:xfrm>
              <a:off x="2532" y="2363"/>
              <a:ext cx="7" cy="23"/>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5"/>
            <p:cNvSpPr>
              <a:spLocks/>
            </p:cNvSpPr>
            <p:nvPr/>
          </p:nvSpPr>
          <p:spPr bwMode="auto">
            <a:xfrm>
              <a:off x="2532" y="2178"/>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6"/>
            <p:cNvSpPr>
              <a:spLocks/>
            </p:cNvSpPr>
            <p:nvPr/>
          </p:nvSpPr>
          <p:spPr bwMode="auto">
            <a:xfrm>
              <a:off x="2532" y="2121"/>
              <a:ext cx="7" cy="33"/>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7"/>
            <p:cNvSpPr>
              <a:spLocks/>
            </p:cNvSpPr>
            <p:nvPr/>
          </p:nvSpPr>
          <p:spPr bwMode="auto">
            <a:xfrm>
              <a:off x="2532" y="2055"/>
              <a:ext cx="7" cy="37"/>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8"/>
            <p:cNvSpPr>
              <a:spLocks/>
            </p:cNvSpPr>
            <p:nvPr/>
          </p:nvSpPr>
          <p:spPr bwMode="auto">
            <a:xfrm>
              <a:off x="2532" y="1993"/>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9"/>
            <p:cNvSpPr>
              <a:spLocks/>
            </p:cNvSpPr>
            <p:nvPr/>
          </p:nvSpPr>
          <p:spPr bwMode="auto">
            <a:xfrm>
              <a:off x="2532" y="1931"/>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50"/>
            <p:cNvSpPr>
              <a:spLocks noChangeArrowheads="1"/>
            </p:cNvSpPr>
            <p:nvPr/>
          </p:nvSpPr>
          <p:spPr bwMode="auto">
            <a:xfrm>
              <a:off x="3043" y="1946"/>
              <a:ext cx="8" cy="4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51"/>
            <p:cNvSpPr>
              <a:spLocks noChangeArrowheads="1"/>
            </p:cNvSpPr>
            <p:nvPr/>
          </p:nvSpPr>
          <p:spPr bwMode="auto">
            <a:xfrm>
              <a:off x="3548" y="2547"/>
              <a:ext cx="7" cy="44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52"/>
            <p:cNvSpPr>
              <a:spLocks noChangeArrowheads="1"/>
            </p:cNvSpPr>
            <p:nvPr/>
          </p:nvSpPr>
          <p:spPr bwMode="auto">
            <a:xfrm>
              <a:off x="4055" y="1332"/>
              <a:ext cx="7" cy="452"/>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3"/>
            <p:cNvSpPr>
              <a:spLocks/>
            </p:cNvSpPr>
            <p:nvPr/>
          </p:nvSpPr>
          <p:spPr bwMode="auto">
            <a:xfrm>
              <a:off x="3444"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4"/>
            <p:cNvSpPr>
              <a:spLocks noEditPoints="1"/>
            </p:cNvSpPr>
            <p:nvPr/>
          </p:nvSpPr>
          <p:spPr bwMode="auto">
            <a:xfrm>
              <a:off x="3190" y="1856"/>
              <a:ext cx="223"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5"/>
            <p:cNvSpPr>
              <a:spLocks/>
            </p:cNvSpPr>
            <p:nvPr/>
          </p:nvSpPr>
          <p:spPr bwMode="auto">
            <a:xfrm>
              <a:off x="3136"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6"/>
            <p:cNvSpPr>
              <a:spLocks/>
            </p:cNvSpPr>
            <p:nvPr/>
          </p:nvSpPr>
          <p:spPr bwMode="auto">
            <a:xfrm>
              <a:off x="4436" y="1856"/>
              <a:ext cx="19" cy="7"/>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8" y="0"/>
                    <a:pt x="8" y="1"/>
                    <a:pt x="8" y="1"/>
                  </a:cubicBezTo>
                  <a:cubicBezTo>
                    <a:pt x="8" y="2"/>
                    <a:pt x="8"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7"/>
            <p:cNvSpPr>
              <a:spLocks noEditPoints="1"/>
            </p:cNvSpPr>
            <p:nvPr/>
          </p:nvSpPr>
          <p:spPr bwMode="auto">
            <a:xfrm>
              <a:off x="4185" y="1856"/>
              <a:ext cx="220" cy="7"/>
            </a:xfrm>
            <a:custGeom>
              <a:avLst/>
              <a:gdLst>
                <a:gd name="T0" fmla="*/ 92 w 93"/>
                <a:gd name="T1" fmla="*/ 3 h 3"/>
                <a:gd name="T2" fmla="*/ 79 w 93"/>
                <a:gd name="T3" fmla="*/ 3 h 3"/>
                <a:gd name="T4" fmla="*/ 78 w 93"/>
                <a:gd name="T5" fmla="*/ 1 h 3"/>
                <a:gd name="T6" fmla="*/ 79 w 93"/>
                <a:gd name="T7" fmla="*/ 0 h 3"/>
                <a:gd name="T8" fmla="*/ 92 w 93"/>
                <a:gd name="T9" fmla="*/ 0 h 3"/>
                <a:gd name="T10" fmla="*/ 93 w 93"/>
                <a:gd name="T11" fmla="*/ 1 h 3"/>
                <a:gd name="T12" fmla="*/ 92 w 93"/>
                <a:gd name="T13" fmla="*/ 3 h 3"/>
                <a:gd name="T14" fmla="*/ 66 w 93"/>
                <a:gd name="T15" fmla="*/ 3 h 3"/>
                <a:gd name="T16" fmla="*/ 53 w 93"/>
                <a:gd name="T17" fmla="*/ 3 h 3"/>
                <a:gd name="T18" fmla="*/ 52 w 93"/>
                <a:gd name="T19" fmla="*/ 1 h 3"/>
                <a:gd name="T20" fmla="*/ 53 w 93"/>
                <a:gd name="T21" fmla="*/ 0 h 3"/>
                <a:gd name="T22" fmla="*/ 66 w 93"/>
                <a:gd name="T23" fmla="*/ 0 h 3"/>
                <a:gd name="T24" fmla="*/ 67 w 93"/>
                <a:gd name="T25" fmla="*/ 1 h 3"/>
                <a:gd name="T26" fmla="*/ 66 w 93"/>
                <a:gd name="T27" fmla="*/ 3 h 3"/>
                <a:gd name="T28" fmla="*/ 40 w 93"/>
                <a:gd name="T29" fmla="*/ 3 h 3"/>
                <a:gd name="T30" fmla="*/ 27 w 93"/>
                <a:gd name="T31" fmla="*/ 3 h 3"/>
                <a:gd name="T32" fmla="*/ 26 w 93"/>
                <a:gd name="T33" fmla="*/ 1 h 3"/>
                <a:gd name="T34" fmla="*/ 27 w 93"/>
                <a:gd name="T35" fmla="*/ 0 h 3"/>
                <a:gd name="T36" fmla="*/ 40 w 93"/>
                <a:gd name="T37" fmla="*/ 0 h 3"/>
                <a:gd name="T38" fmla="*/ 41 w 93"/>
                <a:gd name="T39" fmla="*/ 1 h 3"/>
                <a:gd name="T40" fmla="*/ 40 w 93"/>
                <a:gd name="T41" fmla="*/ 3 h 3"/>
                <a:gd name="T42" fmla="*/ 14 w 93"/>
                <a:gd name="T43" fmla="*/ 3 h 3"/>
                <a:gd name="T44" fmla="*/ 1 w 93"/>
                <a:gd name="T45" fmla="*/ 3 h 3"/>
                <a:gd name="T46" fmla="*/ 0 w 93"/>
                <a:gd name="T47" fmla="*/ 1 h 3"/>
                <a:gd name="T48" fmla="*/ 1 w 93"/>
                <a:gd name="T49" fmla="*/ 0 h 3"/>
                <a:gd name="T50" fmla="*/ 14 w 93"/>
                <a:gd name="T51" fmla="*/ 0 h 3"/>
                <a:gd name="T52" fmla="*/ 15 w 93"/>
                <a:gd name="T53" fmla="*/ 1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2"/>
                    <a:pt x="78" y="1"/>
                  </a:cubicBezTo>
                  <a:cubicBezTo>
                    <a:pt x="78" y="1"/>
                    <a:pt x="78" y="0"/>
                    <a:pt x="79" y="0"/>
                  </a:cubicBezTo>
                  <a:cubicBezTo>
                    <a:pt x="92" y="0"/>
                    <a:pt x="92" y="0"/>
                    <a:pt x="92" y="0"/>
                  </a:cubicBezTo>
                  <a:cubicBezTo>
                    <a:pt x="93" y="0"/>
                    <a:pt x="93" y="1"/>
                    <a:pt x="93" y="1"/>
                  </a:cubicBezTo>
                  <a:cubicBezTo>
                    <a:pt x="93" y="2"/>
                    <a:pt x="93" y="3"/>
                    <a:pt x="92" y="3"/>
                  </a:cubicBezTo>
                  <a:close/>
                  <a:moveTo>
                    <a:pt x="66" y="3"/>
                  </a:moveTo>
                  <a:cubicBezTo>
                    <a:pt x="53" y="3"/>
                    <a:pt x="53" y="3"/>
                    <a:pt x="53" y="3"/>
                  </a:cubicBezTo>
                  <a:cubicBezTo>
                    <a:pt x="52" y="3"/>
                    <a:pt x="52" y="2"/>
                    <a:pt x="52" y="1"/>
                  </a:cubicBezTo>
                  <a:cubicBezTo>
                    <a:pt x="52" y="1"/>
                    <a:pt x="52" y="0"/>
                    <a:pt x="53" y="0"/>
                  </a:cubicBezTo>
                  <a:cubicBezTo>
                    <a:pt x="66" y="0"/>
                    <a:pt x="66" y="0"/>
                    <a:pt x="66" y="0"/>
                  </a:cubicBezTo>
                  <a:cubicBezTo>
                    <a:pt x="67" y="0"/>
                    <a:pt x="67" y="1"/>
                    <a:pt x="67" y="1"/>
                  </a:cubicBezTo>
                  <a:cubicBezTo>
                    <a:pt x="67" y="2"/>
                    <a:pt x="67" y="3"/>
                    <a:pt x="66" y="3"/>
                  </a:cubicBezTo>
                  <a:close/>
                  <a:moveTo>
                    <a:pt x="40" y="3"/>
                  </a:moveTo>
                  <a:cubicBezTo>
                    <a:pt x="27" y="3"/>
                    <a:pt x="27" y="3"/>
                    <a:pt x="27" y="3"/>
                  </a:cubicBezTo>
                  <a:cubicBezTo>
                    <a:pt x="26" y="3"/>
                    <a:pt x="26" y="2"/>
                    <a:pt x="26" y="1"/>
                  </a:cubicBezTo>
                  <a:cubicBezTo>
                    <a:pt x="26" y="1"/>
                    <a:pt x="26" y="0"/>
                    <a:pt x="27" y="0"/>
                  </a:cubicBezTo>
                  <a:cubicBezTo>
                    <a:pt x="40" y="0"/>
                    <a:pt x="40" y="0"/>
                    <a:pt x="40" y="0"/>
                  </a:cubicBezTo>
                  <a:cubicBezTo>
                    <a:pt x="41" y="0"/>
                    <a:pt x="41" y="1"/>
                    <a:pt x="41" y="1"/>
                  </a:cubicBezTo>
                  <a:cubicBezTo>
                    <a:pt x="41" y="2"/>
                    <a:pt x="41" y="3"/>
                    <a:pt x="40" y="3"/>
                  </a:cubicBezTo>
                  <a:close/>
                  <a:moveTo>
                    <a:pt x="14" y="3"/>
                  </a:moveTo>
                  <a:cubicBezTo>
                    <a:pt x="1" y="3"/>
                    <a:pt x="1" y="3"/>
                    <a:pt x="1" y="3"/>
                  </a:cubicBezTo>
                  <a:cubicBezTo>
                    <a:pt x="0" y="3"/>
                    <a:pt x="0" y="2"/>
                    <a:pt x="0" y="1"/>
                  </a:cubicBezTo>
                  <a:cubicBezTo>
                    <a:pt x="0" y="1"/>
                    <a:pt x="0" y="0"/>
                    <a:pt x="1" y="0"/>
                  </a:cubicBezTo>
                  <a:cubicBezTo>
                    <a:pt x="14" y="0"/>
                    <a:pt x="14" y="0"/>
                    <a:pt x="14" y="0"/>
                  </a:cubicBezTo>
                  <a:cubicBezTo>
                    <a:pt x="15" y="0"/>
                    <a:pt x="15" y="1"/>
                    <a:pt x="15" y="1"/>
                  </a:cubicBezTo>
                  <a:cubicBezTo>
                    <a:pt x="15" y="2"/>
                    <a:pt x="15" y="3"/>
                    <a:pt x="1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8"/>
            <p:cNvSpPr>
              <a:spLocks/>
            </p:cNvSpPr>
            <p:nvPr/>
          </p:nvSpPr>
          <p:spPr bwMode="auto">
            <a:xfrm>
              <a:off x="4128" y="1856"/>
              <a:ext cx="26" cy="7"/>
            </a:xfrm>
            <a:custGeom>
              <a:avLst/>
              <a:gdLst>
                <a:gd name="T0" fmla="*/ 9 w 11"/>
                <a:gd name="T1" fmla="*/ 3 h 3"/>
                <a:gd name="T2" fmla="*/ 1 w 11"/>
                <a:gd name="T3" fmla="*/ 3 h 3"/>
                <a:gd name="T4" fmla="*/ 0 w 11"/>
                <a:gd name="T5" fmla="*/ 1 h 3"/>
                <a:gd name="T6" fmla="*/ 1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2"/>
                    <a:pt x="0" y="1"/>
                  </a:cubicBezTo>
                  <a:cubicBezTo>
                    <a:pt x="0" y="1"/>
                    <a:pt x="1" y="0"/>
                    <a:pt x="1"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9"/>
            <p:cNvSpPr>
              <a:spLocks/>
            </p:cNvSpPr>
            <p:nvPr/>
          </p:nvSpPr>
          <p:spPr bwMode="auto">
            <a:xfrm>
              <a:off x="4436" y="3080"/>
              <a:ext cx="19" cy="8"/>
            </a:xfrm>
            <a:custGeom>
              <a:avLst/>
              <a:gdLst>
                <a:gd name="T0" fmla="*/ 7 w 8"/>
                <a:gd name="T1" fmla="*/ 3 h 3"/>
                <a:gd name="T2" fmla="*/ 2 w 8"/>
                <a:gd name="T3" fmla="*/ 3 h 3"/>
                <a:gd name="T4" fmla="*/ 0 w 8"/>
                <a:gd name="T5" fmla="*/ 2 h 3"/>
                <a:gd name="T6" fmla="*/ 2 w 8"/>
                <a:gd name="T7" fmla="*/ 0 h 3"/>
                <a:gd name="T8" fmla="*/ 7 w 8"/>
                <a:gd name="T9" fmla="*/ 0 h 3"/>
                <a:gd name="T10" fmla="*/ 8 w 8"/>
                <a:gd name="T11" fmla="*/ 2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3"/>
                    <a:pt x="0" y="2"/>
                  </a:cubicBezTo>
                  <a:cubicBezTo>
                    <a:pt x="0" y="1"/>
                    <a:pt x="1" y="0"/>
                    <a:pt x="2" y="0"/>
                  </a:cubicBezTo>
                  <a:cubicBezTo>
                    <a:pt x="7" y="0"/>
                    <a:pt x="7" y="0"/>
                    <a:pt x="7" y="0"/>
                  </a:cubicBezTo>
                  <a:cubicBezTo>
                    <a:pt x="8" y="0"/>
                    <a:pt x="8" y="1"/>
                    <a:pt x="8" y="2"/>
                  </a:cubicBezTo>
                  <a:cubicBezTo>
                    <a:pt x="8" y="3"/>
                    <a:pt x="8" y="3"/>
                    <a:pt x="7"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0"/>
            <p:cNvSpPr>
              <a:spLocks noEditPoints="1"/>
            </p:cNvSpPr>
            <p:nvPr/>
          </p:nvSpPr>
          <p:spPr bwMode="auto">
            <a:xfrm>
              <a:off x="4185" y="3080"/>
              <a:ext cx="220" cy="8"/>
            </a:xfrm>
            <a:custGeom>
              <a:avLst/>
              <a:gdLst>
                <a:gd name="T0" fmla="*/ 92 w 93"/>
                <a:gd name="T1" fmla="*/ 3 h 3"/>
                <a:gd name="T2" fmla="*/ 79 w 93"/>
                <a:gd name="T3" fmla="*/ 3 h 3"/>
                <a:gd name="T4" fmla="*/ 78 w 93"/>
                <a:gd name="T5" fmla="*/ 2 h 3"/>
                <a:gd name="T6" fmla="*/ 79 w 93"/>
                <a:gd name="T7" fmla="*/ 0 h 3"/>
                <a:gd name="T8" fmla="*/ 92 w 93"/>
                <a:gd name="T9" fmla="*/ 0 h 3"/>
                <a:gd name="T10" fmla="*/ 93 w 93"/>
                <a:gd name="T11" fmla="*/ 2 h 3"/>
                <a:gd name="T12" fmla="*/ 92 w 93"/>
                <a:gd name="T13" fmla="*/ 3 h 3"/>
                <a:gd name="T14" fmla="*/ 66 w 93"/>
                <a:gd name="T15" fmla="*/ 3 h 3"/>
                <a:gd name="T16" fmla="*/ 53 w 93"/>
                <a:gd name="T17" fmla="*/ 3 h 3"/>
                <a:gd name="T18" fmla="*/ 52 w 93"/>
                <a:gd name="T19" fmla="*/ 2 h 3"/>
                <a:gd name="T20" fmla="*/ 53 w 93"/>
                <a:gd name="T21" fmla="*/ 0 h 3"/>
                <a:gd name="T22" fmla="*/ 66 w 93"/>
                <a:gd name="T23" fmla="*/ 0 h 3"/>
                <a:gd name="T24" fmla="*/ 67 w 93"/>
                <a:gd name="T25" fmla="*/ 2 h 3"/>
                <a:gd name="T26" fmla="*/ 66 w 93"/>
                <a:gd name="T27" fmla="*/ 3 h 3"/>
                <a:gd name="T28" fmla="*/ 40 w 93"/>
                <a:gd name="T29" fmla="*/ 3 h 3"/>
                <a:gd name="T30" fmla="*/ 27 w 93"/>
                <a:gd name="T31" fmla="*/ 3 h 3"/>
                <a:gd name="T32" fmla="*/ 26 w 93"/>
                <a:gd name="T33" fmla="*/ 2 h 3"/>
                <a:gd name="T34" fmla="*/ 27 w 93"/>
                <a:gd name="T35" fmla="*/ 0 h 3"/>
                <a:gd name="T36" fmla="*/ 40 w 93"/>
                <a:gd name="T37" fmla="*/ 0 h 3"/>
                <a:gd name="T38" fmla="*/ 41 w 93"/>
                <a:gd name="T39" fmla="*/ 2 h 3"/>
                <a:gd name="T40" fmla="*/ 40 w 93"/>
                <a:gd name="T41" fmla="*/ 3 h 3"/>
                <a:gd name="T42" fmla="*/ 14 w 93"/>
                <a:gd name="T43" fmla="*/ 3 h 3"/>
                <a:gd name="T44" fmla="*/ 1 w 93"/>
                <a:gd name="T45" fmla="*/ 3 h 3"/>
                <a:gd name="T46" fmla="*/ 0 w 93"/>
                <a:gd name="T47" fmla="*/ 2 h 3"/>
                <a:gd name="T48" fmla="*/ 1 w 93"/>
                <a:gd name="T49" fmla="*/ 0 h 3"/>
                <a:gd name="T50" fmla="*/ 14 w 93"/>
                <a:gd name="T51" fmla="*/ 0 h 3"/>
                <a:gd name="T52" fmla="*/ 15 w 93"/>
                <a:gd name="T53" fmla="*/ 2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3"/>
                    <a:pt x="78" y="2"/>
                  </a:cubicBezTo>
                  <a:cubicBezTo>
                    <a:pt x="78" y="1"/>
                    <a:pt x="78" y="0"/>
                    <a:pt x="79" y="0"/>
                  </a:cubicBezTo>
                  <a:cubicBezTo>
                    <a:pt x="92" y="0"/>
                    <a:pt x="92" y="0"/>
                    <a:pt x="92" y="0"/>
                  </a:cubicBezTo>
                  <a:cubicBezTo>
                    <a:pt x="93" y="0"/>
                    <a:pt x="93" y="1"/>
                    <a:pt x="93" y="2"/>
                  </a:cubicBezTo>
                  <a:cubicBezTo>
                    <a:pt x="93" y="3"/>
                    <a:pt x="93" y="3"/>
                    <a:pt x="92" y="3"/>
                  </a:cubicBezTo>
                  <a:close/>
                  <a:moveTo>
                    <a:pt x="66" y="3"/>
                  </a:moveTo>
                  <a:cubicBezTo>
                    <a:pt x="53" y="3"/>
                    <a:pt x="53" y="3"/>
                    <a:pt x="53" y="3"/>
                  </a:cubicBezTo>
                  <a:cubicBezTo>
                    <a:pt x="52" y="3"/>
                    <a:pt x="52" y="3"/>
                    <a:pt x="52" y="2"/>
                  </a:cubicBezTo>
                  <a:cubicBezTo>
                    <a:pt x="52" y="1"/>
                    <a:pt x="52" y="0"/>
                    <a:pt x="53" y="0"/>
                  </a:cubicBezTo>
                  <a:cubicBezTo>
                    <a:pt x="66" y="0"/>
                    <a:pt x="66" y="0"/>
                    <a:pt x="66" y="0"/>
                  </a:cubicBezTo>
                  <a:cubicBezTo>
                    <a:pt x="67" y="0"/>
                    <a:pt x="67" y="1"/>
                    <a:pt x="67" y="2"/>
                  </a:cubicBezTo>
                  <a:cubicBezTo>
                    <a:pt x="67" y="3"/>
                    <a:pt x="67" y="3"/>
                    <a:pt x="66" y="3"/>
                  </a:cubicBezTo>
                  <a:close/>
                  <a:moveTo>
                    <a:pt x="40" y="3"/>
                  </a:moveTo>
                  <a:cubicBezTo>
                    <a:pt x="27" y="3"/>
                    <a:pt x="27" y="3"/>
                    <a:pt x="27" y="3"/>
                  </a:cubicBezTo>
                  <a:cubicBezTo>
                    <a:pt x="26" y="3"/>
                    <a:pt x="26" y="3"/>
                    <a:pt x="26" y="2"/>
                  </a:cubicBezTo>
                  <a:cubicBezTo>
                    <a:pt x="26" y="1"/>
                    <a:pt x="26" y="0"/>
                    <a:pt x="27" y="0"/>
                  </a:cubicBezTo>
                  <a:cubicBezTo>
                    <a:pt x="40" y="0"/>
                    <a:pt x="40" y="0"/>
                    <a:pt x="40" y="0"/>
                  </a:cubicBezTo>
                  <a:cubicBezTo>
                    <a:pt x="41" y="0"/>
                    <a:pt x="41" y="1"/>
                    <a:pt x="41" y="2"/>
                  </a:cubicBezTo>
                  <a:cubicBezTo>
                    <a:pt x="41" y="3"/>
                    <a:pt x="41" y="3"/>
                    <a:pt x="40" y="3"/>
                  </a:cubicBezTo>
                  <a:close/>
                  <a:moveTo>
                    <a:pt x="14" y="3"/>
                  </a:moveTo>
                  <a:cubicBezTo>
                    <a:pt x="1" y="3"/>
                    <a:pt x="1" y="3"/>
                    <a:pt x="1" y="3"/>
                  </a:cubicBezTo>
                  <a:cubicBezTo>
                    <a:pt x="0" y="3"/>
                    <a:pt x="0" y="3"/>
                    <a:pt x="0" y="2"/>
                  </a:cubicBezTo>
                  <a:cubicBezTo>
                    <a:pt x="0" y="1"/>
                    <a:pt x="0" y="0"/>
                    <a:pt x="1" y="0"/>
                  </a:cubicBezTo>
                  <a:cubicBezTo>
                    <a:pt x="14" y="0"/>
                    <a:pt x="14" y="0"/>
                    <a:pt x="14" y="0"/>
                  </a:cubicBezTo>
                  <a:cubicBezTo>
                    <a:pt x="15" y="0"/>
                    <a:pt x="15" y="1"/>
                    <a:pt x="15" y="2"/>
                  </a:cubicBezTo>
                  <a:cubicBezTo>
                    <a:pt x="15" y="3"/>
                    <a:pt x="15" y="3"/>
                    <a:pt x="1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1"/>
            <p:cNvSpPr>
              <a:spLocks/>
            </p:cNvSpPr>
            <p:nvPr/>
          </p:nvSpPr>
          <p:spPr bwMode="auto">
            <a:xfrm>
              <a:off x="4128" y="3080"/>
              <a:ext cx="26" cy="8"/>
            </a:xfrm>
            <a:custGeom>
              <a:avLst/>
              <a:gdLst>
                <a:gd name="T0" fmla="*/ 9 w 11"/>
                <a:gd name="T1" fmla="*/ 3 h 3"/>
                <a:gd name="T2" fmla="*/ 1 w 11"/>
                <a:gd name="T3" fmla="*/ 3 h 3"/>
                <a:gd name="T4" fmla="*/ 0 w 11"/>
                <a:gd name="T5" fmla="*/ 2 h 3"/>
                <a:gd name="T6" fmla="*/ 1 w 11"/>
                <a:gd name="T7" fmla="*/ 0 h 3"/>
                <a:gd name="T8" fmla="*/ 9 w 11"/>
                <a:gd name="T9" fmla="*/ 0 h 3"/>
                <a:gd name="T10" fmla="*/ 11 w 11"/>
                <a:gd name="T11" fmla="*/ 2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3"/>
                    <a:pt x="0" y="2"/>
                  </a:cubicBezTo>
                  <a:cubicBezTo>
                    <a:pt x="0" y="1"/>
                    <a:pt x="1" y="0"/>
                    <a:pt x="1" y="0"/>
                  </a:cubicBezTo>
                  <a:cubicBezTo>
                    <a:pt x="9" y="0"/>
                    <a:pt x="9" y="0"/>
                    <a:pt x="9" y="0"/>
                  </a:cubicBezTo>
                  <a:cubicBezTo>
                    <a:pt x="10" y="0"/>
                    <a:pt x="11" y="1"/>
                    <a:pt x="11" y="2"/>
                  </a:cubicBezTo>
                  <a:cubicBezTo>
                    <a:pt x="11" y="3"/>
                    <a:pt x="10" y="3"/>
                    <a:pt x="9"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203"/>
          <p:cNvGrpSpPr/>
          <p:nvPr/>
        </p:nvGrpSpPr>
        <p:grpSpPr>
          <a:xfrm>
            <a:off x="980508" y="179650"/>
            <a:ext cx="701975" cy="669119"/>
            <a:chOff x="980507" y="77607"/>
            <a:chExt cx="885493" cy="892159"/>
          </a:xfrm>
          <a:solidFill>
            <a:schemeClr val="tx1">
              <a:lumMod val="20000"/>
              <a:lumOff val="80000"/>
            </a:schemeClr>
          </a:solidFill>
        </p:grpSpPr>
        <p:grpSp>
          <p:nvGrpSpPr>
            <p:cNvPr id="135" name="Group 134"/>
            <p:cNvGrpSpPr/>
            <p:nvPr/>
          </p:nvGrpSpPr>
          <p:grpSpPr>
            <a:xfrm>
              <a:off x="980507" y="77607"/>
              <a:ext cx="885493" cy="216901"/>
              <a:chOff x="3594330" y="5879327"/>
              <a:chExt cx="885493" cy="216901"/>
            </a:xfrm>
            <a:grpFill/>
          </p:grpSpPr>
          <p:sp>
            <p:nvSpPr>
              <p:cNvPr id="132" name="Freeform 5"/>
              <p:cNvSpPr>
                <a:spLocks noEditPoints="1"/>
              </p:cNvSpPr>
              <p:nvPr/>
            </p:nvSpPr>
            <p:spPr bwMode="auto">
              <a:xfrm rot="16200000">
                <a:off x="4309880" y="5902806"/>
                <a:ext cx="169943" cy="1699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2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3"/>
                    </a:moveTo>
                    <a:cubicBezTo>
                      <a:pt x="16" y="3"/>
                      <a:pt x="2" y="16"/>
                      <a:pt x="2" y="32"/>
                    </a:cubicBezTo>
                    <a:cubicBezTo>
                      <a:pt x="2" y="48"/>
                      <a:pt x="16" y="62"/>
                      <a:pt x="32" y="62"/>
                    </a:cubicBezTo>
                    <a:cubicBezTo>
                      <a:pt x="48" y="62"/>
                      <a:pt x="61" y="48"/>
                      <a:pt x="61" y="32"/>
                    </a:cubicBezTo>
                    <a:cubicBezTo>
                      <a:pt x="61" y="16"/>
                      <a:pt x="48"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
              <p:cNvSpPr>
                <a:spLocks noEditPoints="1"/>
              </p:cNvSpPr>
              <p:nvPr/>
            </p:nvSpPr>
            <p:spPr bwMode="auto">
              <a:xfrm rot="16200000">
                <a:off x="3596007" y="5877650"/>
                <a:ext cx="216901" cy="220255"/>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7 w 194"/>
                  <a:gd name="T11" fmla="*/ 100 h 197"/>
                  <a:gd name="T12" fmla="*/ 97 w 194"/>
                  <a:gd name="T13" fmla="*/ 188 h 197"/>
                  <a:gd name="T14" fmla="*/ 185 w 194"/>
                  <a:gd name="T15" fmla="*/ 100 h 197"/>
                  <a:gd name="T16" fmla="*/ 97 w 194"/>
                  <a:gd name="T17" fmla="*/ 10 h 197"/>
                  <a:gd name="T18" fmla="*/ 7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7" y="100"/>
                    </a:moveTo>
                    <a:lnTo>
                      <a:pt x="97" y="188"/>
                    </a:lnTo>
                    <a:lnTo>
                      <a:pt x="185" y="100"/>
                    </a:lnTo>
                    <a:lnTo>
                      <a:pt x="97" y="10"/>
                    </a:lnTo>
                    <a:lnTo>
                      <a:pt x="7"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7"/>
              <p:cNvSpPr>
                <a:spLocks noChangeArrowheads="1"/>
              </p:cNvSpPr>
              <p:nvPr/>
            </p:nvSpPr>
            <p:spPr bwMode="auto">
              <a:xfrm rot="16200000">
                <a:off x="4054965" y="5736217"/>
                <a:ext cx="8944" cy="505357"/>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3"/>
            <p:cNvGrpSpPr/>
            <p:nvPr/>
          </p:nvGrpSpPr>
          <p:grpSpPr>
            <a:xfrm flipV="1">
              <a:off x="1693821" y="294466"/>
              <a:ext cx="168825" cy="675300"/>
              <a:chOff x="5287583" y="2008002"/>
              <a:chExt cx="168825" cy="675300"/>
            </a:xfrm>
            <a:grpFill/>
          </p:grpSpPr>
          <p:sp>
            <p:nvSpPr>
              <p:cNvPr id="195" name="Freeform 31"/>
              <p:cNvSpPr>
                <a:spLocks noEditPoints="1"/>
              </p:cNvSpPr>
              <p:nvPr/>
            </p:nvSpPr>
            <p:spPr bwMode="auto">
              <a:xfrm>
                <a:off x="5287583" y="2008002"/>
                <a:ext cx="168825" cy="1699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42"/>
              <p:cNvSpPr>
                <a:spLocks/>
              </p:cNvSpPr>
              <p:nvPr/>
            </p:nvSpPr>
            <p:spPr bwMode="auto">
              <a:xfrm>
                <a:off x="5369200" y="2522303"/>
                <a:ext cx="7826" cy="39132"/>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3"/>
              <p:cNvSpPr>
                <a:spLocks/>
              </p:cNvSpPr>
              <p:nvPr/>
            </p:nvSpPr>
            <p:spPr bwMode="auto">
              <a:xfrm>
                <a:off x="5369200" y="2588268"/>
                <a:ext cx="7826" cy="42486"/>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4"/>
              <p:cNvSpPr>
                <a:spLocks/>
              </p:cNvSpPr>
              <p:nvPr/>
            </p:nvSpPr>
            <p:spPr bwMode="auto">
              <a:xfrm>
                <a:off x="5369200" y="2657587"/>
                <a:ext cx="7826" cy="25715"/>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5"/>
              <p:cNvSpPr>
                <a:spLocks/>
              </p:cNvSpPr>
              <p:nvPr/>
            </p:nvSpPr>
            <p:spPr bwMode="auto">
              <a:xfrm>
                <a:off x="5369200" y="2450748"/>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6"/>
              <p:cNvSpPr>
                <a:spLocks/>
              </p:cNvSpPr>
              <p:nvPr/>
            </p:nvSpPr>
            <p:spPr bwMode="auto">
              <a:xfrm>
                <a:off x="5369200" y="2387020"/>
                <a:ext cx="7826" cy="36896"/>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7"/>
              <p:cNvSpPr>
                <a:spLocks/>
              </p:cNvSpPr>
              <p:nvPr/>
            </p:nvSpPr>
            <p:spPr bwMode="auto">
              <a:xfrm>
                <a:off x="5369200" y="2313229"/>
                <a:ext cx="7826" cy="4136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8"/>
              <p:cNvSpPr>
                <a:spLocks/>
              </p:cNvSpPr>
              <p:nvPr/>
            </p:nvSpPr>
            <p:spPr bwMode="auto">
              <a:xfrm>
                <a:off x="5369200" y="2243910"/>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49"/>
              <p:cNvSpPr>
                <a:spLocks/>
              </p:cNvSpPr>
              <p:nvPr/>
            </p:nvSpPr>
            <p:spPr bwMode="auto">
              <a:xfrm>
                <a:off x="5369200" y="2174591"/>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 name="Rectangle 9"/>
          <p:cNvSpPr/>
          <p:nvPr/>
        </p:nvSpPr>
        <p:spPr bwMode="gray">
          <a:xfrm>
            <a:off x="1597377" y="1671491"/>
            <a:ext cx="7648223" cy="155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title" hasCustomPrompt="1"/>
          </p:nvPr>
        </p:nvSpPr>
        <p:spPr>
          <a:xfrm>
            <a:off x="2870202" y="2260627"/>
            <a:ext cx="5959531" cy="435053"/>
          </a:xfrm>
        </p:spPr>
        <p:txBody>
          <a:bodyPr anchor="ctr"/>
          <a:lstStyle>
            <a:lvl1pPr algn="l">
              <a:defRPr sz="3600">
                <a:solidFill>
                  <a:schemeClr val="bg1"/>
                </a:solidFill>
              </a:defRPr>
            </a:lvl1pPr>
          </a:lstStyle>
          <a:p>
            <a:r>
              <a:rPr lang="en-US" dirty="0" smtClean="0"/>
              <a:t>Click to edit section title</a:t>
            </a:r>
            <a:endParaRPr lang="en-US" dirty="0"/>
          </a:p>
        </p:txBody>
      </p:sp>
      <p:sp>
        <p:nvSpPr>
          <p:cNvPr id="9" name="Picture Placeholder 8"/>
          <p:cNvSpPr>
            <a:spLocks noGrp="1"/>
          </p:cNvSpPr>
          <p:nvPr>
            <p:ph type="pic" sz="quarter" idx="13" hasCustomPrompt="1"/>
          </p:nvPr>
        </p:nvSpPr>
        <p:spPr bwMode="gray">
          <a:xfrm>
            <a:off x="-226832" y="100665"/>
            <a:ext cx="2367580" cy="4721576"/>
          </a:xfrm>
          <a:custGeom>
            <a:avLst/>
            <a:gdLst>
              <a:gd name="connsiteX0" fmla="*/ 0 w 5276851"/>
              <a:gd name="connsiteY0" fmla="*/ 2660304 h 5320607"/>
              <a:gd name="connsiteX1" fmla="*/ 2638426 w 5276851"/>
              <a:gd name="connsiteY1" fmla="*/ 0 h 5320607"/>
              <a:gd name="connsiteX2" fmla="*/ 5276852 w 5276851"/>
              <a:gd name="connsiteY2" fmla="*/ 2660304 h 5320607"/>
              <a:gd name="connsiteX3" fmla="*/ 2638426 w 5276851"/>
              <a:gd name="connsiteY3" fmla="*/ 5320608 h 5320607"/>
              <a:gd name="connsiteX4" fmla="*/ 0 w 5276851"/>
              <a:gd name="connsiteY4" fmla="*/ 2660304 h 5320607"/>
              <a:gd name="connsiteX0" fmla="*/ 0 w 5276852"/>
              <a:gd name="connsiteY0" fmla="*/ 2660304 h 5320608"/>
              <a:gd name="connsiteX1" fmla="*/ 2638426 w 5276852"/>
              <a:gd name="connsiteY1" fmla="*/ 0 h 5320608"/>
              <a:gd name="connsiteX2" fmla="*/ 5276852 w 5276852"/>
              <a:gd name="connsiteY2" fmla="*/ 2660304 h 5320608"/>
              <a:gd name="connsiteX3" fmla="*/ 2638426 w 5276852"/>
              <a:gd name="connsiteY3" fmla="*/ 5320608 h 5320608"/>
              <a:gd name="connsiteX4" fmla="*/ 0 w 5276852"/>
              <a:gd name="connsiteY4" fmla="*/ 2660304 h 5320608"/>
              <a:gd name="connsiteX0" fmla="*/ 0 w 5276852"/>
              <a:gd name="connsiteY0" fmla="*/ 2660304 h 5320608"/>
              <a:gd name="connsiteX1" fmla="*/ 2638426 w 5276852"/>
              <a:gd name="connsiteY1" fmla="*/ 0 h 5320608"/>
              <a:gd name="connsiteX2" fmla="*/ 5276852 w 5276852"/>
              <a:gd name="connsiteY2" fmla="*/ 2660304 h 5320608"/>
              <a:gd name="connsiteX3" fmla="*/ 2638426 w 5276852"/>
              <a:gd name="connsiteY3" fmla="*/ 5320608 h 5320608"/>
              <a:gd name="connsiteX4" fmla="*/ 0 w 5276852"/>
              <a:gd name="connsiteY4" fmla="*/ 2660304 h 5320608"/>
              <a:gd name="connsiteX0" fmla="*/ 0 w 2646869"/>
              <a:gd name="connsiteY0" fmla="*/ 2660304 h 5320608"/>
              <a:gd name="connsiteX1" fmla="*/ 8443 w 2646869"/>
              <a:gd name="connsiteY1" fmla="*/ 0 h 5320608"/>
              <a:gd name="connsiteX2" fmla="*/ 2646869 w 2646869"/>
              <a:gd name="connsiteY2" fmla="*/ 2660304 h 5320608"/>
              <a:gd name="connsiteX3" fmla="*/ 8443 w 2646869"/>
              <a:gd name="connsiteY3" fmla="*/ 5320608 h 5320608"/>
              <a:gd name="connsiteX4" fmla="*/ 0 w 2646869"/>
              <a:gd name="connsiteY4" fmla="*/ 2660304 h 532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869" h="5320608">
                <a:moveTo>
                  <a:pt x="0" y="2660304"/>
                </a:moveTo>
                <a:cubicBezTo>
                  <a:pt x="0" y="1191059"/>
                  <a:pt x="979" y="962077"/>
                  <a:pt x="8443" y="0"/>
                </a:cubicBezTo>
                <a:cubicBezTo>
                  <a:pt x="1465605" y="0"/>
                  <a:pt x="2646869" y="1191059"/>
                  <a:pt x="2646869" y="2660304"/>
                </a:cubicBezTo>
                <a:cubicBezTo>
                  <a:pt x="2646869" y="4129549"/>
                  <a:pt x="1465605" y="5320608"/>
                  <a:pt x="8443" y="5320608"/>
                </a:cubicBezTo>
                <a:cubicBezTo>
                  <a:pt x="979" y="4281566"/>
                  <a:pt x="0" y="4129549"/>
                  <a:pt x="0" y="2660304"/>
                </a:cubicBezTo>
                <a:close/>
              </a:path>
            </a:pathLst>
          </a:custGeom>
          <a:solidFill>
            <a:schemeClr val="bg1">
              <a:lumMod val="75000"/>
            </a:schemeClr>
          </a:solidFill>
          <a:ln w="41275">
            <a:solidFill>
              <a:srgbClr val="FFFFFF"/>
            </a:solidFill>
            <a:prstDash val="solid"/>
          </a:ln>
        </p:spPr>
        <p:txBody>
          <a:bodyPr wrap="none" anchor="ctr">
            <a:noAutofit/>
          </a:bodyPr>
          <a:lstStyle>
            <a:lvl1pPr marL="0" indent="0" algn="r">
              <a:buNone/>
              <a:defRPr sz="1600"/>
            </a:lvl1pPr>
          </a:lstStyle>
          <a:p>
            <a:r>
              <a:rPr lang="en-US" dirty="0" smtClean="0"/>
              <a:t>Click to insert</a:t>
            </a:r>
            <a:br>
              <a:rPr lang="en-US" dirty="0" smtClean="0"/>
            </a:br>
            <a:r>
              <a:rPr lang="en-US" dirty="0" smtClean="0"/>
              <a:t>picture</a:t>
            </a:r>
            <a:endParaRPr lang="en-US" dirty="0"/>
          </a:p>
        </p:txBody>
      </p:sp>
      <p:sp>
        <p:nvSpPr>
          <p:cNvPr id="140" name="TextBox 139"/>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chemeClr val="tx1">
                    <a:tint val="75000"/>
                  </a:schemeClr>
                </a:solidFill>
                <a:latin typeface="+mn-lt"/>
                <a:ea typeface="+mn-ea"/>
                <a:cs typeface="+mn-cs"/>
              </a:rPr>
              <a:t>© </a:t>
            </a:r>
            <a:r>
              <a:rPr lang="is-IS" sz="800" kern="1200" noProof="0" dirty="0" smtClean="0">
                <a:solidFill>
                  <a:schemeClr val="tx1">
                    <a:tint val="75000"/>
                  </a:schemeClr>
                </a:solidFill>
                <a:latin typeface="+mn-lt"/>
                <a:ea typeface="+mn-ea"/>
                <a:cs typeface="+mn-cs"/>
              </a:rPr>
              <a:t>2019</a:t>
            </a:r>
            <a:r>
              <a:rPr lang="en-US" sz="800" kern="1200" noProof="0" dirty="0" smtClean="0">
                <a:solidFill>
                  <a:schemeClr val="tx1">
                    <a:tint val="75000"/>
                  </a:schemeClr>
                </a:solidFill>
                <a:latin typeface="+mn-lt"/>
                <a:ea typeface="+mn-ea"/>
                <a:cs typeface="+mn-cs"/>
              </a:rPr>
              <a:t> ideas42</a:t>
            </a:r>
            <a:endParaRPr lang="en-US" sz="800" kern="1200" noProof="0" dirty="0">
              <a:solidFill>
                <a:schemeClr val="tx1">
                  <a:tint val="75000"/>
                </a:schemeClr>
              </a:solidFill>
              <a:latin typeface="+mn-lt"/>
              <a:ea typeface="+mn-ea"/>
              <a:cs typeface="+mn-cs"/>
            </a:endParaRPr>
          </a:p>
        </p:txBody>
      </p:sp>
      <p:sp>
        <p:nvSpPr>
          <p:cNvPr id="141" name="TextBox 140"/>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142" name="Group 4"/>
          <p:cNvGrpSpPr>
            <a:grpSpLocks noChangeAspect="1"/>
          </p:cNvGrpSpPr>
          <p:nvPr/>
        </p:nvGrpSpPr>
        <p:grpSpPr bwMode="gray">
          <a:xfrm>
            <a:off x="8636000" y="47628"/>
            <a:ext cx="444496" cy="198882"/>
            <a:chOff x="-794" y="-76"/>
            <a:chExt cx="9268" cy="4472"/>
          </a:xfrm>
        </p:grpSpPr>
        <p:sp>
          <p:nvSpPr>
            <p:cNvPr id="143"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1" name="Freeform 150">
            <a:extLst>
              <a:ext uri="{FF2B5EF4-FFF2-40B4-BE49-F238E27FC236}">
                <a16:creationId xmlns:a16="http://schemas.microsoft.com/office/drawing/2014/main" id="{67FEC976-E54B-A648-921E-DD32BB9A1E7A}"/>
              </a:ext>
            </a:extLst>
          </p:cNvPr>
          <p:cNvSpPr/>
          <p:nvPr userDrawn="1"/>
        </p:nvSpPr>
        <p:spPr>
          <a:xfrm>
            <a:off x="2866943" y="1338943"/>
            <a:ext cx="5102238" cy="326572"/>
          </a:xfrm>
          <a:custGeom>
            <a:avLst/>
            <a:gdLst>
              <a:gd name="connsiteX0" fmla="*/ 0 w 5588000"/>
              <a:gd name="connsiteY0" fmla="*/ 435429 h 435429"/>
              <a:gd name="connsiteX1" fmla="*/ 0 w 5588000"/>
              <a:gd name="connsiteY1" fmla="*/ 0 h 435429"/>
              <a:gd name="connsiteX2" fmla="*/ 5588000 w 5588000"/>
              <a:gd name="connsiteY2" fmla="*/ 0 h 435429"/>
            </a:gdLst>
            <a:ahLst/>
            <a:cxnLst>
              <a:cxn ang="0">
                <a:pos x="connsiteX0" y="connsiteY0"/>
              </a:cxn>
              <a:cxn ang="0">
                <a:pos x="connsiteX1" y="connsiteY1"/>
              </a:cxn>
              <a:cxn ang="0">
                <a:pos x="connsiteX2" y="connsiteY2"/>
              </a:cxn>
            </a:cxnLst>
            <a:rect l="l" t="t" r="r" b="b"/>
            <a:pathLst>
              <a:path w="5588000" h="435429">
                <a:moveTo>
                  <a:pt x="0" y="435429"/>
                </a:moveTo>
                <a:lnTo>
                  <a:pt x="0" y="0"/>
                </a:lnTo>
                <a:lnTo>
                  <a:pt x="5588000" y="0"/>
                </a:lnTo>
              </a:path>
            </a:pathLst>
          </a:custGeom>
          <a:noFill/>
          <a:ln w="19050">
            <a:solidFill>
              <a:schemeClr val="accent1"/>
            </a:solidFill>
            <a:prstDash val="dash"/>
            <a:tailEnd type="diamo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4">
            <a:extLst>
              <a:ext uri="{FF2B5EF4-FFF2-40B4-BE49-F238E27FC236}">
                <a16:creationId xmlns:a16="http://schemas.microsoft.com/office/drawing/2014/main" id="{A242AA73-21FD-1944-8BB7-2CB00BBDEBA5}"/>
              </a:ext>
            </a:extLst>
          </p:cNvPr>
          <p:cNvGrpSpPr>
            <a:grpSpLocks noChangeAspect="1"/>
          </p:cNvGrpSpPr>
          <p:nvPr userDrawn="1"/>
        </p:nvGrpSpPr>
        <p:grpSpPr bwMode="auto">
          <a:xfrm>
            <a:off x="6284761" y="-106986"/>
            <a:ext cx="3116985" cy="1710611"/>
            <a:chOff x="1303" y="1142"/>
            <a:chExt cx="3152" cy="2040"/>
          </a:xfrm>
          <a:solidFill>
            <a:schemeClr val="tx1">
              <a:lumMod val="20000"/>
              <a:lumOff val="80000"/>
            </a:schemeClr>
          </a:solidFill>
        </p:grpSpPr>
        <p:sp>
          <p:nvSpPr>
            <p:cNvPr id="153" name="Freeform 5">
              <a:extLst>
                <a:ext uri="{FF2B5EF4-FFF2-40B4-BE49-F238E27FC236}">
                  <a16:creationId xmlns:a16="http://schemas.microsoft.com/office/drawing/2014/main" id="{690251AE-76F4-584E-A0C4-3E7FAD130CCE}"/>
                </a:ext>
              </a:extLst>
            </p:cNvPr>
            <p:cNvSpPr>
              <a:spLocks noEditPoints="1"/>
            </p:cNvSpPr>
            <p:nvPr userDrawn="1"/>
          </p:nvSpPr>
          <p:spPr bwMode="auto">
            <a:xfrm>
              <a:off x="1324"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2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3"/>
                  </a:moveTo>
                  <a:cubicBezTo>
                    <a:pt x="16" y="3"/>
                    <a:pt x="2" y="16"/>
                    <a:pt x="2" y="32"/>
                  </a:cubicBezTo>
                  <a:cubicBezTo>
                    <a:pt x="2" y="48"/>
                    <a:pt x="16" y="62"/>
                    <a:pt x="32" y="62"/>
                  </a:cubicBezTo>
                  <a:cubicBezTo>
                    <a:pt x="48" y="62"/>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
              <a:extLst>
                <a:ext uri="{FF2B5EF4-FFF2-40B4-BE49-F238E27FC236}">
                  <a16:creationId xmlns:a16="http://schemas.microsoft.com/office/drawing/2014/main" id="{066B7A41-DC12-5E49-9673-9F90EF555939}"/>
                </a:ext>
              </a:extLst>
            </p:cNvPr>
            <p:cNvSpPr>
              <a:spLocks noEditPoints="1"/>
            </p:cNvSpPr>
            <p:nvPr userDrawn="1"/>
          </p:nvSpPr>
          <p:spPr bwMode="auto">
            <a:xfrm>
              <a:off x="1303"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7 w 194"/>
                <a:gd name="T11" fmla="*/ 100 h 197"/>
                <a:gd name="T12" fmla="*/ 97 w 194"/>
                <a:gd name="T13" fmla="*/ 188 h 197"/>
                <a:gd name="T14" fmla="*/ 185 w 194"/>
                <a:gd name="T15" fmla="*/ 100 h 197"/>
                <a:gd name="T16" fmla="*/ 97 w 194"/>
                <a:gd name="T17" fmla="*/ 10 h 197"/>
                <a:gd name="T18" fmla="*/ 7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7" y="100"/>
                  </a:moveTo>
                  <a:lnTo>
                    <a:pt x="97" y="188"/>
                  </a:lnTo>
                  <a:lnTo>
                    <a:pt x="185" y="100"/>
                  </a:lnTo>
                  <a:lnTo>
                    <a:pt x="97" y="10"/>
                  </a:lnTo>
                  <a:lnTo>
                    <a:pt x="7"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7">
              <a:extLst>
                <a:ext uri="{FF2B5EF4-FFF2-40B4-BE49-F238E27FC236}">
                  <a16:creationId xmlns:a16="http://schemas.microsoft.com/office/drawing/2014/main" id="{DD84BD13-12D1-E34E-A1CF-24F212126C00}"/>
                </a:ext>
              </a:extLst>
            </p:cNvPr>
            <p:cNvSpPr>
              <a:spLocks noChangeArrowheads="1"/>
            </p:cNvSpPr>
            <p:nvPr userDrawn="1"/>
          </p:nvSpPr>
          <p:spPr bwMode="auto">
            <a:xfrm>
              <a:off x="1395" y="1332"/>
              <a:ext cx="8"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8">
              <a:extLst>
                <a:ext uri="{FF2B5EF4-FFF2-40B4-BE49-F238E27FC236}">
                  <a16:creationId xmlns:a16="http://schemas.microsoft.com/office/drawing/2014/main" id="{57AA9518-C21F-5543-A402-95E18BC9B071}"/>
                </a:ext>
              </a:extLst>
            </p:cNvPr>
            <p:cNvSpPr>
              <a:spLocks/>
            </p:cNvSpPr>
            <p:nvPr userDrawn="1"/>
          </p:nvSpPr>
          <p:spPr bwMode="auto">
            <a:xfrm>
              <a:off x="1779"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9">
              <a:extLst>
                <a:ext uri="{FF2B5EF4-FFF2-40B4-BE49-F238E27FC236}">
                  <a16:creationId xmlns:a16="http://schemas.microsoft.com/office/drawing/2014/main" id="{69D29441-940F-7B44-A4DF-B48F9C645B05}"/>
                </a:ext>
              </a:extLst>
            </p:cNvPr>
            <p:cNvSpPr>
              <a:spLocks noEditPoints="1"/>
            </p:cNvSpPr>
            <p:nvPr userDrawn="1"/>
          </p:nvSpPr>
          <p:spPr bwMode="auto">
            <a:xfrm>
              <a:off x="1526" y="185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0">
              <a:extLst>
                <a:ext uri="{FF2B5EF4-FFF2-40B4-BE49-F238E27FC236}">
                  <a16:creationId xmlns:a16="http://schemas.microsoft.com/office/drawing/2014/main" id="{0D0A1A86-BA49-6D42-A69F-976CA9C34171}"/>
                </a:ext>
              </a:extLst>
            </p:cNvPr>
            <p:cNvSpPr>
              <a:spLocks/>
            </p:cNvSpPr>
            <p:nvPr userDrawn="1"/>
          </p:nvSpPr>
          <p:spPr bwMode="auto">
            <a:xfrm>
              <a:off x="1471" y="185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1">
              <a:extLst>
                <a:ext uri="{FF2B5EF4-FFF2-40B4-BE49-F238E27FC236}">
                  <a16:creationId xmlns:a16="http://schemas.microsoft.com/office/drawing/2014/main" id="{54E2150D-37DF-EC47-B441-E8398FC99573}"/>
                </a:ext>
              </a:extLst>
            </p:cNvPr>
            <p:cNvSpPr>
              <a:spLocks/>
            </p:cNvSpPr>
            <p:nvPr userDrawn="1"/>
          </p:nvSpPr>
          <p:spPr bwMode="auto">
            <a:xfrm>
              <a:off x="2937"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2">
              <a:extLst>
                <a:ext uri="{FF2B5EF4-FFF2-40B4-BE49-F238E27FC236}">
                  <a16:creationId xmlns:a16="http://schemas.microsoft.com/office/drawing/2014/main" id="{9B8CAB46-D884-4743-B8B5-9789746C5E91}"/>
                </a:ext>
              </a:extLst>
            </p:cNvPr>
            <p:cNvSpPr>
              <a:spLocks/>
            </p:cNvSpPr>
            <p:nvPr userDrawn="1"/>
          </p:nvSpPr>
          <p:spPr bwMode="auto">
            <a:xfrm>
              <a:off x="2875"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3">
              <a:extLst>
                <a:ext uri="{FF2B5EF4-FFF2-40B4-BE49-F238E27FC236}">
                  <a16:creationId xmlns:a16="http://schemas.microsoft.com/office/drawing/2014/main" id="{42586A51-3E30-4B41-882C-D625F6FF689C}"/>
                </a:ext>
              </a:extLst>
            </p:cNvPr>
            <p:cNvSpPr>
              <a:spLocks/>
            </p:cNvSpPr>
            <p:nvPr userDrawn="1"/>
          </p:nvSpPr>
          <p:spPr bwMode="auto">
            <a:xfrm>
              <a:off x="2814" y="2476"/>
              <a:ext cx="35" cy="7"/>
            </a:xfrm>
            <a:custGeom>
              <a:avLst/>
              <a:gdLst>
                <a:gd name="T0" fmla="*/ 15 w 15"/>
                <a:gd name="T1" fmla="*/ 3 h 3"/>
                <a:gd name="T2" fmla="*/ 2 w 15"/>
                <a:gd name="T3" fmla="*/ 3 h 3"/>
                <a:gd name="T4" fmla="*/ 0 w 15"/>
                <a:gd name="T5" fmla="*/ 1 h 3"/>
                <a:gd name="T6" fmla="*/ 2 w 15"/>
                <a:gd name="T7" fmla="*/ 0 h 3"/>
                <a:gd name="T8" fmla="*/ 15 w 15"/>
                <a:gd name="T9" fmla="*/ 0 h 3"/>
              </a:gdLst>
              <a:ahLst/>
              <a:cxnLst>
                <a:cxn ang="0">
                  <a:pos x="T0" y="T1"/>
                </a:cxn>
                <a:cxn ang="0">
                  <a:pos x="T2" y="T3"/>
                </a:cxn>
                <a:cxn ang="0">
                  <a:pos x="T4" y="T5"/>
                </a:cxn>
                <a:cxn ang="0">
                  <a:pos x="T6" y="T7"/>
                </a:cxn>
                <a:cxn ang="0">
                  <a:pos x="T8" y="T9"/>
                </a:cxn>
              </a:cxnLst>
              <a:rect l="0" t="0" r="r" b="b"/>
              <a:pathLst>
                <a:path w="15" h="3">
                  <a:moveTo>
                    <a:pt x="15" y="3"/>
                  </a:moveTo>
                  <a:cubicBezTo>
                    <a:pt x="2" y="3"/>
                    <a:pt x="2" y="3"/>
                    <a:pt x="2" y="3"/>
                  </a:cubicBezTo>
                  <a:cubicBezTo>
                    <a:pt x="1" y="3"/>
                    <a:pt x="0" y="2"/>
                    <a:pt x="0" y="1"/>
                  </a:cubicBezTo>
                  <a:cubicBezTo>
                    <a:pt x="0" y="0"/>
                    <a:pt x="1" y="0"/>
                    <a:pt x="2" y="0"/>
                  </a:cubicBezTo>
                  <a:cubicBezTo>
                    <a:pt x="15" y="0"/>
                    <a:pt x="15" y="0"/>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4">
              <a:extLst>
                <a:ext uri="{FF2B5EF4-FFF2-40B4-BE49-F238E27FC236}">
                  <a16:creationId xmlns:a16="http://schemas.microsoft.com/office/drawing/2014/main" id="{2D384820-A1EC-0943-91DA-2637D3FEB76C}"/>
                </a:ext>
              </a:extLst>
            </p:cNvPr>
            <p:cNvSpPr>
              <a:spLocks/>
            </p:cNvSpPr>
            <p:nvPr userDrawn="1"/>
          </p:nvSpPr>
          <p:spPr bwMode="auto">
            <a:xfrm>
              <a:off x="2752"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5">
              <a:extLst>
                <a:ext uri="{FF2B5EF4-FFF2-40B4-BE49-F238E27FC236}">
                  <a16:creationId xmlns:a16="http://schemas.microsoft.com/office/drawing/2014/main" id="{A2C347AA-3031-6E46-BDAB-7C3962918B70}"/>
                </a:ext>
              </a:extLst>
            </p:cNvPr>
            <p:cNvSpPr>
              <a:spLocks/>
            </p:cNvSpPr>
            <p:nvPr userDrawn="1"/>
          </p:nvSpPr>
          <p:spPr bwMode="auto">
            <a:xfrm>
              <a:off x="2691"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
              <a:extLst>
                <a:ext uri="{FF2B5EF4-FFF2-40B4-BE49-F238E27FC236}">
                  <a16:creationId xmlns:a16="http://schemas.microsoft.com/office/drawing/2014/main" id="{A6E79280-3817-7F4D-BA11-646976E89F95}"/>
                </a:ext>
              </a:extLst>
            </p:cNvPr>
            <p:cNvSpPr>
              <a:spLocks/>
            </p:cNvSpPr>
            <p:nvPr userDrawn="1"/>
          </p:nvSpPr>
          <p:spPr bwMode="auto">
            <a:xfrm>
              <a:off x="2627" y="2476"/>
              <a:ext cx="40" cy="7"/>
            </a:xfrm>
            <a:custGeom>
              <a:avLst/>
              <a:gdLst>
                <a:gd name="T0" fmla="*/ 15 w 17"/>
                <a:gd name="T1" fmla="*/ 3 h 3"/>
                <a:gd name="T2" fmla="*/ 1 w 17"/>
                <a:gd name="T3" fmla="*/ 3 h 3"/>
                <a:gd name="T4" fmla="*/ 0 w 17"/>
                <a:gd name="T5" fmla="*/ 1 h 3"/>
                <a:gd name="T6" fmla="*/ 1 w 17"/>
                <a:gd name="T7" fmla="*/ 0 h 3"/>
                <a:gd name="T8" fmla="*/ 15 w 17"/>
                <a:gd name="T9" fmla="*/ 0 h 3"/>
                <a:gd name="T10" fmla="*/ 17 w 17"/>
                <a:gd name="T11" fmla="*/ 1 h 3"/>
                <a:gd name="T12" fmla="*/ 15 w 1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5" y="3"/>
                  </a:moveTo>
                  <a:cubicBezTo>
                    <a:pt x="1" y="3"/>
                    <a:pt x="1" y="3"/>
                    <a:pt x="1" y="3"/>
                  </a:cubicBezTo>
                  <a:cubicBezTo>
                    <a:pt x="0" y="3"/>
                    <a:pt x="0" y="2"/>
                    <a:pt x="0" y="1"/>
                  </a:cubicBezTo>
                  <a:cubicBezTo>
                    <a:pt x="0" y="0"/>
                    <a:pt x="0" y="0"/>
                    <a:pt x="1" y="0"/>
                  </a:cubicBezTo>
                  <a:cubicBezTo>
                    <a:pt x="15" y="0"/>
                    <a:pt x="15" y="0"/>
                    <a:pt x="15" y="0"/>
                  </a:cubicBezTo>
                  <a:cubicBezTo>
                    <a:pt x="16" y="0"/>
                    <a:pt x="17" y="0"/>
                    <a:pt x="17" y="1"/>
                  </a:cubicBezTo>
                  <a:cubicBezTo>
                    <a:pt x="17" y="2"/>
                    <a:pt x="16"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17">
              <a:extLst>
                <a:ext uri="{FF2B5EF4-FFF2-40B4-BE49-F238E27FC236}">
                  <a16:creationId xmlns:a16="http://schemas.microsoft.com/office/drawing/2014/main" id="{89C362C1-558D-7048-AAAD-75FE951B57AE}"/>
                </a:ext>
              </a:extLst>
            </p:cNvPr>
            <p:cNvSpPr>
              <a:spLocks noEditPoints="1"/>
            </p:cNvSpPr>
            <p:nvPr userDrawn="1"/>
          </p:nvSpPr>
          <p:spPr bwMode="auto">
            <a:xfrm>
              <a:off x="3119" y="3080"/>
              <a:ext cx="346" cy="8"/>
            </a:xfrm>
            <a:custGeom>
              <a:avLst/>
              <a:gdLst>
                <a:gd name="T0" fmla="*/ 145 w 146"/>
                <a:gd name="T1" fmla="*/ 3 h 3"/>
                <a:gd name="T2" fmla="*/ 132 w 146"/>
                <a:gd name="T3" fmla="*/ 3 h 3"/>
                <a:gd name="T4" fmla="*/ 131 w 146"/>
                <a:gd name="T5" fmla="*/ 2 h 3"/>
                <a:gd name="T6" fmla="*/ 132 w 146"/>
                <a:gd name="T7" fmla="*/ 0 h 3"/>
                <a:gd name="T8" fmla="*/ 145 w 146"/>
                <a:gd name="T9" fmla="*/ 0 h 3"/>
                <a:gd name="T10" fmla="*/ 146 w 146"/>
                <a:gd name="T11" fmla="*/ 2 h 3"/>
                <a:gd name="T12" fmla="*/ 145 w 146"/>
                <a:gd name="T13" fmla="*/ 3 h 3"/>
                <a:gd name="T14" fmla="*/ 119 w 146"/>
                <a:gd name="T15" fmla="*/ 3 h 3"/>
                <a:gd name="T16" fmla="*/ 106 w 146"/>
                <a:gd name="T17" fmla="*/ 3 h 3"/>
                <a:gd name="T18" fmla="*/ 105 w 146"/>
                <a:gd name="T19" fmla="*/ 2 h 3"/>
                <a:gd name="T20" fmla="*/ 106 w 146"/>
                <a:gd name="T21" fmla="*/ 0 h 3"/>
                <a:gd name="T22" fmla="*/ 119 w 146"/>
                <a:gd name="T23" fmla="*/ 0 h 3"/>
                <a:gd name="T24" fmla="*/ 120 w 146"/>
                <a:gd name="T25" fmla="*/ 2 h 3"/>
                <a:gd name="T26" fmla="*/ 119 w 146"/>
                <a:gd name="T27" fmla="*/ 3 h 3"/>
                <a:gd name="T28" fmla="*/ 93 w 146"/>
                <a:gd name="T29" fmla="*/ 3 h 3"/>
                <a:gd name="T30" fmla="*/ 80 w 146"/>
                <a:gd name="T31" fmla="*/ 3 h 3"/>
                <a:gd name="T32" fmla="*/ 79 w 146"/>
                <a:gd name="T33" fmla="*/ 2 h 3"/>
                <a:gd name="T34" fmla="*/ 80 w 146"/>
                <a:gd name="T35" fmla="*/ 0 h 3"/>
                <a:gd name="T36" fmla="*/ 93 w 146"/>
                <a:gd name="T37" fmla="*/ 0 h 3"/>
                <a:gd name="T38" fmla="*/ 94 w 146"/>
                <a:gd name="T39" fmla="*/ 2 h 3"/>
                <a:gd name="T40" fmla="*/ 93 w 146"/>
                <a:gd name="T41" fmla="*/ 3 h 3"/>
                <a:gd name="T42" fmla="*/ 67 w 146"/>
                <a:gd name="T43" fmla="*/ 3 h 3"/>
                <a:gd name="T44" fmla="*/ 54 w 146"/>
                <a:gd name="T45" fmla="*/ 3 h 3"/>
                <a:gd name="T46" fmla="*/ 52 w 146"/>
                <a:gd name="T47" fmla="*/ 2 h 3"/>
                <a:gd name="T48" fmla="*/ 54 w 146"/>
                <a:gd name="T49" fmla="*/ 0 h 3"/>
                <a:gd name="T50" fmla="*/ 67 w 146"/>
                <a:gd name="T51" fmla="*/ 0 h 3"/>
                <a:gd name="T52" fmla="*/ 68 w 146"/>
                <a:gd name="T53" fmla="*/ 2 h 3"/>
                <a:gd name="T54" fmla="*/ 67 w 146"/>
                <a:gd name="T55" fmla="*/ 3 h 3"/>
                <a:gd name="T56" fmla="*/ 41 w 146"/>
                <a:gd name="T57" fmla="*/ 3 h 3"/>
                <a:gd name="T58" fmla="*/ 28 w 146"/>
                <a:gd name="T59" fmla="*/ 3 h 3"/>
                <a:gd name="T60" fmla="*/ 26 w 146"/>
                <a:gd name="T61" fmla="*/ 2 h 3"/>
                <a:gd name="T62" fmla="*/ 28 w 146"/>
                <a:gd name="T63" fmla="*/ 0 h 3"/>
                <a:gd name="T64" fmla="*/ 41 w 146"/>
                <a:gd name="T65" fmla="*/ 0 h 3"/>
                <a:gd name="T66" fmla="*/ 42 w 146"/>
                <a:gd name="T67" fmla="*/ 2 h 3"/>
                <a:gd name="T68" fmla="*/ 41 w 146"/>
                <a:gd name="T69" fmla="*/ 3 h 3"/>
                <a:gd name="T70" fmla="*/ 15 w 146"/>
                <a:gd name="T71" fmla="*/ 3 h 3"/>
                <a:gd name="T72" fmla="*/ 2 w 146"/>
                <a:gd name="T73" fmla="*/ 3 h 3"/>
                <a:gd name="T74" fmla="*/ 0 w 146"/>
                <a:gd name="T75" fmla="*/ 2 h 3"/>
                <a:gd name="T76" fmla="*/ 2 w 146"/>
                <a:gd name="T77" fmla="*/ 0 h 3"/>
                <a:gd name="T78" fmla="*/ 15 w 146"/>
                <a:gd name="T79" fmla="*/ 0 h 3"/>
                <a:gd name="T80" fmla="*/ 16 w 146"/>
                <a:gd name="T81" fmla="*/ 2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3"/>
                    <a:pt x="131" y="2"/>
                  </a:cubicBezTo>
                  <a:cubicBezTo>
                    <a:pt x="131" y="1"/>
                    <a:pt x="131" y="0"/>
                    <a:pt x="132" y="0"/>
                  </a:cubicBezTo>
                  <a:cubicBezTo>
                    <a:pt x="145" y="0"/>
                    <a:pt x="145" y="0"/>
                    <a:pt x="145" y="0"/>
                  </a:cubicBezTo>
                  <a:cubicBezTo>
                    <a:pt x="146" y="0"/>
                    <a:pt x="146" y="1"/>
                    <a:pt x="146" y="2"/>
                  </a:cubicBezTo>
                  <a:cubicBezTo>
                    <a:pt x="146" y="3"/>
                    <a:pt x="146" y="3"/>
                    <a:pt x="145" y="3"/>
                  </a:cubicBezTo>
                  <a:close/>
                  <a:moveTo>
                    <a:pt x="119" y="3"/>
                  </a:moveTo>
                  <a:cubicBezTo>
                    <a:pt x="106" y="3"/>
                    <a:pt x="106" y="3"/>
                    <a:pt x="106" y="3"/>
                  </a:cubicBezTo>
                  <a:cubicBezTo>
                    <a:pt x="105" y="3"/>
                    <a:pt x="105" y="3"/>
                    <a:pt x="105" y="2"/>
                  </a:cubicBezTo>
                  <a:cubicBezTo>
                    <a:pt x="105" y="1"/>
                    <a:pt x="105" y="0"/>
                    <a:pt x="106" y="0"/>
                  </a:cubicBezTo>
                  <a:cubicBezTo>
                    <a:pt x="119" y="0"/>
                    <a:pt x="119" y="0"/>
                    <a:pt x="119" y="0"/>
                  </a:cubicBezTo>
                  <a:cubicBezTo>
                    <a:pt x="120" y="0"/>
                    <a:pt x="120" y="1"/>
                    <a:pt x="120" y="2"/>
                  </a:cubicBezTo>
                  <a:cubicBezTo>
                    <a:pt x="120" y="3"/>
                    <a:pt x="120" y="3"/>
                    <a:pt x="119" y="3"/>
                  </a:cubicBezTo>
                  <a:close/>
                  <a:moveTo>
                    <a:pt x="93" y="3"/>
                  </a:moveTo>
                  <a:cubicBezTo>
                    <a:pt x="80" y="3"/>
                    <a:pt x="80" y="3"/>
                    <a:pt x="80" y="3"/>
                  </a:cubicBezTo>
                  <a:cubicBezTo>
                    <a:pt x="79" y="3"/>
                    <a:pt x="79" y="3"/>
                    <a:pt x="79" y="2"/>
                  </a:cubicBezTo>
                  <a:cubicBezTo>
                    <a:pt x="79" y="1"/>
                    <a:pt x="79" y="0"/>
                    <a:pt x="80" y="0"/>
                  </a:cubicBezTo>
                  <a:cubicBezTo>
                    <a:pt x="93" y="0"/>
                    <a:pt x="93" y="0"/>
                    <a:pt x="93" y="0"/>
                  </a:cubicBezTo>
                  <a:cubicBezTo>
                    <a:pt x="94" y="0"/>
                    <a:pt x="94" y="1"/>
                    <a:pt x="94" y="2"/>
                  </a:cubicBezTo>
                  <a:cubicBezTo>
                    <a:pt x="94" y="3"/>
                    <a:pt x="94" y="3"/>
                    <a:pt x="93" y="3"/>
                  </a:cubicBezTo>
                  <a:close/>
                  <a:moveTo>
                    <a:pt x="67" y="3"/>
                  </a:moveTo>
                  <a:cubicBezTo>
                    <a:pt x="54" y="3"/>
                    <a:pt x="54" y="3"/>
                    <a:pt x="54" y="3"/>
                  </a:cubicBezTo>
                  <a:cubicBezTo>
                    <a:pt x="53" y="3"/>
                    <a:pt x="52" y="3"/>
                    <a:pt x="52" y="2"/>
                  </a:cubicBezTo>
                  <a:cubicBezTo>
                    <a:pt x="52" y="1"/>
                    <a:pt x="53" y="0"/>
                    <a:pt x="54" y="0"/>
                  </a:cubicBezTo>
                  <a:cubicBezTo>
                    <a:pt x="67" y="0"/>
                    <a:pt x="67" y="0"/>
                    <a:pt x="67" y="0"/>
                  </a:cubicBezTo>
                  <a:cubicBezTo>
                    <a:pt x="68" y="0"/>
                    <a:pt x="68" y="1"/>
                    <a:pt x="68" y="2"/>
                  </a:cubicBezTo>
                  <a:cubicBezTo>
                    <a:pt x="68" y="3"/>
                    <a:pt x="68" y="3"/>
                    <a:pt x="67" y="3"/>
                  </a:cubicBezTo>
                  <a:close/>
                  <a:moveTo>
                    <a:pt x="41" y="3"/>
                  </a:moveTo>
                  <a:cubicBezTo>
                    <a:pt x="28" y="3"/>
                    <a:pt x="28" y="3"/>
                    <a:pt x="28" y="3"/>
                  </a:cubicBezTo>
                  <a:cubicBezTo>
                    <a:pt x="27" y="3"/>
                    <a:pt x="26" y="3"/>
                    <a:pt x="26" y="2"/>
                  </a:cubicBezTo>
                  <a:cubicBezTo>
                    <a:pt x="26" y="1"/>
                    <a:pt x="27" y="0"/>
                    <a:pt x="28" y="0"/>
                  </a:cubicBezTo>
                  <a:cubicBezTo>
                    <a:pt x="41" y="0"/>
                    <a:pt x="41" y="0"/>
                    <a:pt x="41" y="0"/>
                  </a:cubicBezTo>
                  <a:cubicBezTo>
                    <a:pt x="41" y="0"/>
                    <a:pt x="42" y="1"/>
                    <a:pt x="42" y="2"/>
                  </a:cubicBezTo>
                  <a:cubicBezTo>
                    <a:pt x="42" y="3"/>
                    <a:pt x="41" y="3"/>
                    <a:pt x="41" y="3"/>
                  </a:cubicBezTo>
                  <a:close/>
                  <a:moveTo>
                    <a:pt x="15" y="3"/>
                  </a:moveTo>
                  <a:cubicBezTo>
                    <a:pt x="2" y="3"/>
                    <a:pt x="2" y="3"/>
                    <a:pt x="2" y="3"/>
                  </a:cubicBezTo>
                  <a:cubicBezTo>
                    <a:pt x="1" y="3"/>
                    <a:pt x="0" y="3"/>
                    <a:pt x="0" y="2"/>
                  </a:cubicBezTo>
                  <a:cubicBezTo>
                    <a:pt x="0" y="1"/>
                    <a:pt x="1" y="0"/>
                    <a:pt x="2" y="0"/>
                  </a:cubicBezTo>
                  <a:cubicBezTo>
                    <a:pt x="15" y="0"/>
                    <a:pt x="15" y="0"/>
                    <a:pt x="15" y="0"/>
                  </a:cubicBezTo>
                  <a:cubicBezTo>
                    <a:pt x="15" y="0"/>
                    <a:pt x="16" y="1"/>
                    <a:pt x="16" y="2"/>
                  </a:cubicBezTo>
                  <a:cubicBezTo>
                    <a:pt x="16" y="3"/>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8">
              <a:extLst>
                <a:ext uri="{FF2B5EF4-FFF2-40B4-BE49-F238E27FC236}">
                  <a16:creationId xmlns:a16="http://schemas.microsoft.com/office/drawing/2014/main" id="{9B1BD974-2A4A-1440-B551-DE35DF19A5DE}"/>
                </a:ext>
              </a:extLst>
            </p:cNvPr>
            <p:cNvSpPr>
              <a:spLocks/>
            </p:cNvSpPr>
            <p:nvPr userDrawn="1"/>
          </p:nvSpPr>
          <p:spPr bwMode="auto">
            <a:xfrm>
              <a:off x="3936" y="247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0"/>
                    <a:pt x="1" y="0"/>
                    <a:pt x="2" y="0"/>
                  </a:cubicBezTo>
                  <a:cubicBezTo>
                    <a:pt x="9" y="0"/>
                    <a:pt x="9" y="0"/>
                    <a:pt x="9" y="0"/>
                  </a:cubicBezTo>
                  <a:cubicBezTo>
                    <a:pt x="10" y="0"/>
                    <a:pt x="11" y="0"/>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9">
              <a:extLst>
                <a:ext uri="{FF2B5EF4-FFF2-40B4-BE49-F238E27FC236}">
                  <a16:creationId xmlns:a16="http://schemas.microsoft.com/office/drawing/2014/main" id="{589DBFE6-2A57-D241-94AA-990854DB6E05}"/>
                </a:ext>
              </a:extLst>
            </p:cNvPr>
            <p:cNvSpPr>
              <a:spLocks noEditPoints="1"/>
            </p:cNvSpPr>
            <p:nvPr userDrawn="1"/>
          </p:nvSpPr>
          <p:spPr bwMode="auto">
            <a:xfrm>
              <a:off x="3690" y="247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1 w 94"/>
                <a:gd name="T45" fmla="*/ 3 h 3"/>
                <a:gd name="T46" fmla="*/ 0 w 94"/>
                <a:gd name="T47" fmla="*/ 1 h 3"/>
                <a:gd name="T48" fmla="*/ 1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0"/>
                    <a:pt x="79" y="0"/>
                    <a:pt x="80" y="0"/>
                  </a:cubicBezTo>
                  <a:cubicBezTo>
                    <a:pt x="93" y="0"/>
                    <a:pt x="93" y="0"/>
                    <a:pt x="93" y="0"/>
                  </a:cubicBezTo>
                  <a:cubicBezTo>
                    <a:pt x="93" y="0"/>
                    <a:pt x="94" y="0"/>
                    <a:pt x="94" y="1"/>
                  </a:cubicBezTo>
                  <a:cubicBezTo>
                    <a:pt x="94" y="2"/>
                    <a:pt x="93" y="3"/>
                    <a:pt x="93" y="3"/>
                  </a:cubicBezTo>
                  <a:close/>
                  <a:moveTo>
                    <a:pt x="67" y="3"/>
                  </a:moveTo>
                  <a:cubicBezTo>
                    <a:pt x="54" y="3"/>
                    <a:pt x="54" y="3"/>
                    <a:pt x="54" y="3"/>
                  </a:cubicBezTo>
                  <a:cubicBezTo>
                    <a:pt x="53" y="3"/>
                    <a:pt x="52" y="2"/>
                    <a:pt x="52" y="1"/>
                  </a:cubicBezTo>
                  <a:cubicBezTo>
                    <a:pt x="52" y="0"/>
                    <a:pt x="53" y="0"/>
                    <a:pt x="54" y="0"/>
                  </a:cubicBezTo>
                  <a:cubicBezTo>
                    <a:pt x="67" y="0"/>
                    <a:pt x="67" y="0"/>
                    <a:pt x="67" y="0"/>
                  </a:cubicBezTo>
                  <a:cubicBezTo>
                    <a:pt x="67" y="0"/>
                    <a:pt x="68" y="0"/>
                    <a:pt x="68" y="1"/>
                  </a:cubicBezTo>
                  <a:cubicBezTo>
                    <a:pt x="68" y="2"/>
                    <a:pt x="67" y="3"/>
                    <a:pt x="67" y="3"/>
                  </a:cubicBezTo>
                  <a:close/>
                  <a:moveTo>
                    <a:pt x="41" y="3"/>
                  </a:moveTo>
                  <a:cubicBezTo>
                    <a:pt x="28" y="3"/>
                    <a:pt x="28" y="3"/>
                    <a:pt x="28" y="3"/>
                  </a:cubicBezTo>
                  <a:cubicBezTo>
                    <a:pt x="27" y="3"/>
                    <a:pt x="26" y="2"/>
                    <a:pt x="26" y="1"/>
                  </a:cubicBezTo>
                  <a:cubicBezTo>
                    <a:pt x="26" y="0"/>
                    <a:pt x="27" y="0"/>
                    <a:pt x="28" y="0"/>
                  </a:cubicBezTo>
                  <a:cubicBezTo>
                    <a:pt x="41" y="0"/>
                    <a:pt x="41" y="0"/>
                    <a:pt x="41" y="0"/>
                  </a:cubicBezTo>
                  <a:cubicBezTo>
                    <a:pt x="41" y="0"/>
                    <a:pt x="42" y="0"/>
                    <a:pt x="42" y="1"/>
                  </a:cubicBezTo>
                  <a:cubicBezTo>
                    <a:pt x="42" y="2"/>
                    <a:pt x="41" y="3"/>
                    <a:pt x="41" y="3"/>
                  </a:cubicBezTo>
                  <a:close/>
                  <a:moveTo>
                    <a:pt x="15" y="3"/>
                  </a:moveTo>
                  <a:cubicBezTo>
                    <a:pt x="1" y="3"/>
                    <a:pt x="1" y="3"/>
                    <a:pt x="1" y="3"/>
                  </a:cubicBezTo>
                  <a:cubicBezTo>
                    <a:pt x="1" y="3"/>
                    <a:pt x="0" y="2"/>
                    <a:pt x="0" y="1"/>
                  </a:cubicBezTo>
                  <a:cubicBezTo>
                    <a:pt x="0" y="0"/>
                    <a:pt x="1" y="0"/>
                    <a:pt x="1"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0">
              <a:extLst>
                <a:ext uri="{FF2B5EF4-FFF2-40B4-BE49-F238E27FC236}">
                  <a16:creationId xmlns:a16="http://schemas.microsoft.com/office/drawing/2014/main" id="{15C0F5CC-B380-0A4B-8484-4FC1F673BBBC}"/>
                </a:ext>
              </a:extLst>
            </p:cNvPr>
            <p:cNvSpPr>
              <a:spLocks/>
            </p:cNvSpPr>
            <p:nvPr userDrawn="1"/>
          </p:nvSpPr>
          <p:spPr bwMode="auto">
            <a:xfrm>
              <a:off x="3635" y="247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0"/>
                    <a:pt x="0" y="0"/>
                    <a:pt x="1" y="0"/>
                  </a:cubicBezTo>
                  <a:cubicBezTo>
                    <a:pt x="9" y="0"/>
                    <a:pt x="9" y="0"/>
                    <a:pt x="9" y="0"/>
                  </a:cubicBezTo>
                  <a:cubicBezTo>
                    <a:pt x="10" y="0"/>
                    <a:pt x="10" y="0"/>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1">
              <a:extLst>
                <a:ext uri="{FF2B5EF4-FFF2-40B4-BE49-F238E27FC236}">
                  <a16:creationId xmlns:a16="http://schemas.microsoft.com/office/drawing/2014/main" id="{262D0D87-7D4A-6144-9AB0-B7962C19DF77}"/>
                </a:ext>
              </a:extLst>
            </p:cNvPr>
            <p:cNvSpPr>
              <a:spLocks/>
            </p:cNvSpPr>
            <p:nvPr userDrawn="1"/>
          </p:nvSpPr>
          <p:spPr bwMode="auto">
            <a:xfrm>
              <a:off x="1926" y="185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1"/>
                    <a:pt x="1" y="0"/>
                    <a:pt x="2"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
              <a:extLst>
                <a:ext uri="{FF2B5EF4-FFF2-40B4-BE49-F238E27FC236}">
                  <a16:creationId xmlns:a16="http://schemas.microsoft.com/office/drawing/2014/main" id="{C38B8471-85B3-2343-89A2-F69F325110EF}"/>
                </a:ext>
              </a:extLst>
            </p:cNvPr>
            <p:cNvSpPr>
              <a:spLocks noEditPoints="1"/>
            </p:cNvSpPr>
            <p:nvPr userDrawn="1"/>
          </p:nvSpPr>
          <p:spPr bwMode="auto">
            <a:xfrm>
              <a:off x="1710" y="1856"/>
              <a:ext cx="192" cy="7"/>
            </a:xfrm>
            <a:custGeom>
              <a:avLst/>
              <a:gdLst>
                <a:gd name="T0" fmla="*/ 80 w 81"/>
                <a:gd name="T1" fmla="*/ 3 h 3"/>
                <a:gd name="T2" fmla="*/ 64 w 81"/>
                <a:gd name="T3" fmla="*/ 3 h 3"/>
                <a:gd name="T4" fmla="*/ 63 w 81"/>
                <a:gd name="T5" fmla="*/ 1 h 3"/>
                <a:gd name="T6" fmla="*/ 64 w 81"/>
                <a:gd name="T7" fmla="*/ 0 h 3"/>
                <a:gd name="T8" fmla="*/ 80 w 81"/>
                <a:gd name="T9" fmla="*/ 0 h 3"/>
                <a:gd name="T10" fmla="*/ 81 w 81"/>
                <a:gd name="T11" fmla="*/ 1 h 3"/>
                <a:gd name="T12" fmla="*/ 80 w 81"/>
                <a:gd name="T13" fmla="*/ 3 h 3"/>
                <a:gd name="T14" fmla="*/ 48 w 81"/>
                <a:gd name="T15" fmla="*/ 3 h 3"/>
                <a:gd name="T16" fmla="*/ 33 w 81"/>
                <a:gd name="T17" fmla="*/ 3 h 3"/>
                <a:gd name="T18" fmla="*/ 31 w 81"/>
                <a:gd name="T19" fmla="*/ 1 h 3"/>
                <a:gd name="T20" fmla="*/ 33 w 81"/>
                <a:gd name="T21" fmla="*/ 0 h 3"/>
                <a:gd name="T22" fmla="*/ 48 w 81"/>
                <a:gd name="T23" fmla="*/ 0 h 3"/>
                <a:gd name="T24" fmla="*/ 50 w 81"/>
                <a:gd name="T25" fmla="*/ 1 h 3"/>
                <a:gd name="T26" fmla="*/ 48 w 81"/>
                <a:gd name="T27" fmla="*/ 3 h 3"/>
                <a:gd name="T28" fmla="*/ 17 w 81"/>
                <a:gd name="T29" fmla="*/ 3 h 3"/>
                <a:gd name="T30" fmla="*/ 1 w 81"/>
                <a:gd name="T31" fmla="*/ 3 h 3"/>
                <a:gd name="T32" fmla="*/ 0 w 81"/>
                <a:gd name="T33" fmla="*/ 1 h 3"/>
                <a:gd name="T34" fmla="*/ 1 w 81"/>
                <a:gd name="T35" fmla="*/ 0 h 3"/>
                <a:gd name="T36" fmla="*/ 17 w 81"/>
                <a:gd name="T37" fmla="*/ 0 h 3"/>
                <a:gd name="T38" fmla="*/ 18 w 81"/>
                <a:gd name="T39" fmla="*/ 1 h 3"/>
                <a:gd name="T40" fmla="*/ 17 w 81"/>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
                  <a:moveTo>
                    <a:pt x="80" y="3"/>
                  </a:moveTo>
                  <a:cubicBezTo>
                    <a:pt x="64" y="3"/>
                    <a:pt x="64" y="3"/>
                    <a:pt x="64" y="3"/>
                  </a:cubicBezTo>
                  <a:cubicBezTo>
                    <a:pt x="63" y="3"/>
                    <a:pt x="63" y="2"/>
                    <a:pt x="63" y="1"/>
                  </a:cubicBezTo>
                  <a:cubicBezTo>
                    <a:pt x="63" y="1"/>
                    <a:pt x="63" y="0"/>
                    <a:pt x="64" y="0"/>
                  </a:cubicBezTo>
                  <a:cubicBezTo>
                    <a:pt x="80" y="0"/>
                    <a:pt x="80" y="0"/>
                    <a:pt x="80" y="0"/>
                  </a:cubicBezTo>
                  <a:cubicBezTo>
                    <a:pt x="80" y="0"/>
                    <a:pt x="81" y="1"/>
                    <a:pt x="81" y="1"/>
                  </a:cubicBezTo>
                  <a:cubicBezTo>
                    <a:pt x="81" y="2"/>
                    <a:pt x="80" y="3"/>
                    <a:pt x="80" y="3"/>
                  </a:cubicBezTo>
                  <a:close/>
                  <a:moveTo>
                    <a:pt x="48" y="3"/>
                  </a:moveTo>
                  <a:cubicBezTo>
                    <a:pt x="33" y="3"/>
                    <a:pt x="33" y="3"/>
                    <a:pt x="33" y="3"/>
                  </a:cubicBezTo>
                  <a:cubicBezTo>
                    <a:pt x="32" y="3"/>
                    <a:pt x="31" y="2"/>
                    <a:pt x="31" y="1"/>
                  </a:cubicBezTo>
                  <a:cubicBezTo>
                    <a:pt x="31" y="1"/>
                    <a:pt x="32" y="0"/>
                    <a:pt x="33" y="0"/>
                  </a:cubicBezTo>
                  <a:cubicBezTo>
                    <a:pt x="48" y="0"/>
                    <a:pt x="48" y="0"/>
                    <a:pt x="48" y="0"/>
                  </a:cubicBezTo>
                  <a:cubicBezTo>
                    <a:pt x="49" y="0"/>
                    <a:pt x="50" y="1"/>
                    <a:pt x="50" y="1"/>
                  </a:cubicBezTo>
                  <a:cubicBezTo>
                    <a:pt x="50" y="2"/>
                    <a:pt x="49" y="3"/>
                    <a:pt x="48" y="3"/>
                  </a:cubicBezTo>
                  <a:close/>
                  <a:moveTo>
                    <a:pt x="17" y="3"/>
                  </a:moveTo>
                  <a:cubicBezTo>
                    <a:pt x="1" y="3"/>
                    <a:pt x="1" y="3"/>
                    <a:pt x="1" y="3"/>
                  </a:cubicBezTo>
                  <a:cubicBezTo>
                    <a:pt x="1" y="3"/>
                    <a:pt x="0" y="2"/>
                    <a:pt x="0" y="1"/>
                  </a:cubicBezTo>
                  <a:cubicBezTo>
                    <a:pt x="0" y="1"/>
                    <a:pt x="1" y="0"/>
                    <a:pt x="1" y="0"/>
                  </a:cubicBezTo>
                  <a:cubicBezTo>
                    <a:pt x="17" y="0"/>
                    <a:pt x="17" y="0"/>
                    <a:pt x="17" y="0"/>
                  </a:cubicBezTo>
                  <a:cubicBezTo>
                    <a:pt x="18" y="0"/>
                    <a:pt x="18" y="1"/>
                    <a:pt x="18" y="1"/>
                  </a:cubicBezTo>
                  <a:cubicBezTo>
                    <a:pt x="18" y="2"/>
                    <a:pt x="18" y="3"/>
                    <a:pt x="1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3">
              <a:extLst>
                <a:ext uri="{FF2B5EF4-FFF2-40B4-BE49-F238E27FC236}">
                  <a16:creationId xmlns:a16="http://schemas.microsoft.com/office/drawing/2014/main" id="{FBEAB65F-F65D-0240-9085-826B403BA113}"/>
                </a:ext>
              </a:extLst>
            </p:cNvPr>
            <p:cNvSpPr>
              <a:spLocks/>
            </p:cNvSpPr>
            <p:nvPr userDrawn="1"/>
          </p:nvSpPr>
          <p:spPr bwMode="auto">
            <a:xfrm>
              <a:off x="1668"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4">
              <a:extLst>
                <a:ext uri="{FF2B5EF4-FFF2-40B4-BE49-F238E27FC236}">
                  <a16:creationId xmlns:a16="http://schemas.microsoft.com/office/drawing/2014/main" id="{AB5DB4EE-669E-2648-9DAB-60E0B3CA0A34}"/>
                </a:ext>
              </a:extLst>
            </p:cNvPr>
            <p:cNvSpPr>
              <a:spLocks/>
            </p:cNvSpPr>
            <p:nvPr userDrawn="1"/>
          </p:nvSpPr>
          <p:spPr bwMode="auto">
            <a:xfrm>
              <a:off x="2032" y="1946"/>
              <a:ext cx="7" cy="464"/>
            </a:xfrm>
            <a:custGeom>
              <a:avLst/>
              <a:gdLst>
                <a:gd name="T0" fmla="*/ 1 w 3"/>
                <a:gd name="T1" fmla="*/ 196 h 196"/>
                <a:gd name="T2" fmla="*/ 0 w 3"/>
                <a:gd name="T3" fmla="*/ 194 h 196"/>
                <a:gd name="T4" fmla="*/ 0 w 3"/>
                <a:gd name="T5" fmla="*/ 2 h 196"/>
                <a:gd name="T6" fmla="*/ 1 w 3"/>
                <a:gd name="T7" fmla="*/ 0 h 196"/>
                <a:gd name="T8" fmla="*/ 3 w 3"/>
                <a:gd name="T9" fmla="*/ 2 h 196"/>
                <a:gd name="T10" fmla="*/ 3 w 3"/>
                <a:gd name="T11" fmla="*/ 194 h 196"/>
                <a:gd name="T12" fmla="*/ 1 w 3"/>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 h="196">
                  <a:moveTo>
                    <a:pt x="1" y="196"/>
                  </a:moveTo>
                  <a:cubicBezTo>
                    <a:pt x="1" y="196"/>
                    <a:pt x="0" y="195"/>
                    <a:pt x="0" y="194"/>
                  </a:cubicBezTo>
                  <a:cubicBezTo>
                    <a:pt x="0" y="2"/>
                    <a:pt x="0" y="2"/>
                    <a:pt x="0" y="2"/>
                  </a:cubicBezTo>
                  <a:cubicBezTo>
                    <a:pt x="0" y="1"/>
                    <a:pt x="1" y="0"/>
                    <a:pt x="1" y="0"/>
                  </a:cubicBezTo>
                  <a:cubicBezTo>
                    <a:pt x="2" y="0"/>
                    <a:pt x="3" y="1"/>
                    <a:pt x="3" y="2"/>
                  </a:cubicBezTo>
                  <a:cubicBezTo>
                    <a:pt x="3" y="194"/>
                    <a:pt x="3" y="194"/>
                    <a:pt x="3" y="194"/>
                  </a:cubicBezTo>
                  <a:cubicBezTo>
                    <a:pt x="3" y="195"/>
                    <a:pt x="2" y="196"/>
                    <a:pt x="1" y="1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5">
              <a:extLst>
                <a:ext uri="{FF2B5EF4-FFF2-40B4-BE49-F238E27FC236}">
                  <a16:creationId xmlns:a16="http://schemas.microsoft.com/office/drawing/2014/main" id="{61C7B17B-9837-D24A-87FF-C7C705916DB8}"/>
                </a:ext>
              </a:extLst>
            </p:cNvPr>
            <p:cNvSpPr>
              <a:spLocks noEditPoints="1"/>
            </p:cNvSpPr>
            <p:nvPr userDrawn="1"/>
          </p:nvSpPr>
          <p:spPr bwMode="auto">
            <a:xfrm>
              <a:off x="2610" y="1856"/>
              <a:ext cx="346" cy="7"/>
            </a:xfrm>
            <a:custGeom>
              <a:avLst/>
              <a:gdLst>
                <a:gd name="T0" fmla="*/ 145 w 146"/>
                <a:gd name="T1" fmla="*/ 3 h 3"/>
                <a:gd name="T2" fmla="*/ 132 w 146"/>
                <a:gd name="T3" fmla="*/ 3 h 3"/>
                <a:gd name="T4" fmla="*/ 131 w 146"/>
                <a:gd name="T5" fmla="*/ 1 h 3"/>
                <a:gd name="T6" fmla="*/ 132 w 146"/>
                <a:gd name="T7" fmla="*/ 0 h 3"/>
                <a:gd name="T8" fmla="*/ 145 w 146"/>
                <a:gd name="T9" fmla="*/ 0 h 3"/>
                <a:gd name="T10" fmla="*/ 146 w 146"/>
                <a:gd name="T11" fmla="*/ 1 h 3"/>
                <a:gd name="T12" fmla="*/ 145 w 146"/>
                <a:gd name="T13" fmla="*/ 3 h 3"/>
                <a:gd name="T14" fmla="*/ 119 w 146"/>
                <a:gd name="T15" fmla="*/ 3 h 3"/>
                <a:gd name="T16" fmla="*/ 106 w 146"/>
                <a:gd name="T17" fmla="*/ 3 h 3"/>
                <a:gd name="T18" fmla="*/ 105 w 146"/>
                <a:gd name="T19" fmla="*/ 1 h 3"/>
                <a:gd name="T20" fmla="*/ 106 w 146"/>
                <a:gd name="T21" fmla="*/ 0 h 3"/>
                <a:gd name="T22" fmla="*/ 119 w 146"/>
                <a:gd name="T23" fmla="*/ 0 h 3"/>
                <a:gd name="T24" fmla="*/ 120 w 146"/>
                <a:gd name="T25" fmla="*/ 1 h 3"/>
                <a:gd name="T26" fmla="*/ 119 w 146"/>
                <a:gd name="T27" fmla="*/ 3 h 3"/>
                <a:gd name="T28" fmla="*/ 93 w 146"/>
                <a:gd name="T29" fmla="*/ 3 h 3"/>
                <a:gd name="T30" fmla="*/ 80 w 146"/>
                <a:gd name="T31" fmla="*/ 3 h 3"/>
                <a:gd name="T32" fmla="*/ 79 w 146"/>
                <a:gd name="T33" fmla="*/ 1 h 3"/>
                <a:gd name="T34" fmla="*/ 80 w 146"/>
                <a:gd name="T35" fmla="*/ 0 h 3"/>
                <a:gd name="T36" fmla="*/ 93 w 146"/>
                <a:gd name="T37" fmla="*/ 0 h 3"/>
                <a:gd name="T38" fmla="*/ 94 w 146"/>
                <a:gd name="T39" fmla="*/ 1 h 3"/>
                <a:gd name="T40" fmla="*/ 93 w 146"/>
                <a:gd name="T41" fmla="*/ 3 h 3"/>
                <a:gd name="T42" fmla="*/ 67 w 146"/>
                <a:gd name="T43" fmla="*/ 3 h 3"/>
                <a:gd name="T44" fmla="*/ 54 w 146"/>
                <a:gd name="T45" fmla="*/ 3 h 3"/>
                <a:gd name="T46" fmla="*/ 52 w 146"/>
                <a:gd name="T47" fmla="*/ 1 h 3"/>
                <a:gd name="T48" fmla="*/ 54 w 146"/>
                <a:gd name="T49" fmla="*/ 0 h 3"/>
                <a:gd name="T50" fmla="*/ 67 w 146"/>
                <a:gd name="T51" fmla="*/ 0 h 3"/>
                <a:gd name="T52" fmla="*/ 68 w 146"/>
                <a:gd name="T53" fmla="*/ 1 h 3"/>
                <a:gd name="T54" fmla="*/ 67 w 146"/>
                <a:gd name="T55" fmla="*/ 3 h 3"/>
                <a:gd name="T56" fmla="*/ 41 w 146"/>
                <a:gd name="T57" fmla="*/ 3 h 3"/>
                <a:gd name="T58" fmla="*/ 28 w 146"/>
                <a:gd name="T59" fmla="*/ 3 h 3"/>
                <a:gd name="T60" fmla="*/ 26 w 146"/>
                <a:gd name="T61" fmla="*/ 1 h 3"/>
                <a:gd name="T62" fmla="*/ 28 w 146"/>
                <a:gd name="T63" fmla="*/ 0 h 3"/>
                <a:gd name="T64" fmla="*/ 41 w 146"/>
                <a:gd name="T65" fmla="*/ 0 h 3"/>
                <a:gd name="T66" fmla="*/ 42 w 146"/>
                <a:gd name="T67" fmla="*/ 1 h 3"/>
                <a:gd name="T68" fmla="*/ 41 w 146"/>
                <a:gd name="T69" fmla="*/ 3 h 3"/>
                <a:gd name="T70" fmla="*/ 15 w 146"/>
                <a:gd name="T71" fmla="*/ 3 h 3"/>
                <a:gd name="T72" fmla="*/ 2 w 146"/>
                <a:gd name="T73" fmla="*/ 3 h 3"/>
                <a:gd name="T74" fmla="*/ 0 w 146"/>
                <a:gd name="T75" fmla="*/ 1 h 3"/>
                <a:gd name="T76" fmla="*/ 2 w 146"/>
                <a:gd name="T77" fmla="*/ 0 h 3"/>
                <a:gd name="T78" fmla="*/ 15 w 146"/>
                <a:gd name="T79" fmla="*/ 0 h 3"/>
                <a:gd name="T80" fmla="*/ 16 w 146"/>
                <a:gd name="T81" fmla="*/ 1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2"/>
                    <a:pt x="131" y="1"/>
                  </a:cubicBezTo>
                  <a:cubicBezTo>
                    <a:pt x="131" y="1"/>
                    <a:pt x="131" y="0"/>
                    <a:pt x="132" y="0"/>
                  </a:cubicBezTo>
                  <a:cubicBezTo>
                    <a:pt x="145" y="0"/>
                    <a:pt x="145" y="0"/>
                    <a:pt x="145" y="0"/>
                  </a:cubicBezTo>
                  <a:cubicBezTo>
                    <a:pt x="146" y="0"/>
                    <a:pt x="146" y="1"/>
                    <a:pt x="146" y="1"/>
                  </a:cubicBezTo>
                  <a:cubicBezTo>
                    <a:pt x="146" y="2"/>
                    <a:pt x="146" y="3"/>
                    <a:pt x="145" y="3"/>
                  </a:cubicBezTo>
                  <a:close/>
                  <a:moveTo>
                    <a:pt x="119" y="3"/>
                  </a:moveTo>
                  <a:cubicBezTo>
                    <a:pt x="106" y="3"/>
                    <a:pt x="106" y="3"/>
                    <a:pt x="106" y="3"/>
                  </a:cubicBezTo>
                  <a:cubicBezTo>
                    <a:pt x="105" y="3"/>
                    <a:pt x="105" y="2"/>
                    <a:pt x="105" y="1"/>
                  </a:cubicBezTo>
                  <a:cubicBezTo>
                    <a:pt x="105" y="1"/>
                    <a:pt x="105" y="0"/>
                    <a:pt x="106" y="0"/>
                  </a:cubicBezTo>
                  <a:cubicBezTo>
                    <a:pt x="119" y="0"/>
                    <a:pt x="119" y="0"/>
                    <a:pt x="119" y="0"/>
                  </a:cubicBezTo>
                  <a:cubicBezTo>
                    <a:pt x="120" y="0"/>
                    <a:pt x="120" y="1"/>
                    <a:pt x="120" y="1"/>
                  </a:cubicBezTo>
                  <a:cubicBezTo>
                    <a:pt x="120" y="2"/>
                    <a:pt x="120" y="3"/>
                    <a:pt x="119" y="3"/>
                  </a:cubicBezTo>
                  <a:close/>
                  <a:moveTo>
                    <a:pt x="93" y="3"/>
                  </a:moveTo>
                  <a:cubicBezTo>
                    <a:pt x="80" y="3"/>
                    <a:pt x="80" y="3"/>
                    <a:pt x="80" y="3"/>
                  </a:cubicBezTo>
                  <a:cubicBezTo>
                    <a:pt x="79" y="3"/>
                    <a:pt x="79" y="2"/>
                    <a:pt x="79" y="1"/>
                  </a:cubicBezTo>
                  <a:cubicBezTo>
                    <a:pt x="79" y="1"/>
                    <a:pt x="79" y="0"/>
                    <a:pt x="80" y="0"/>
                  </a:cubicBezTo>
                  <a:cubicBezTo>
                    <a:pt x="93" y="0"/>
                    <a:pt x="93" y="0"/>
                    <a:pt x="93" y="0"/>
                  </a:cubicBezTo>
                  <a:cubicBezTo>
                    <a:pt x="94" y="0"/>
                    <a:pt x="94" y="1"/>
                    <a:pt x="94" y="1"/>
                  </a:cubicBezTo>
                  <a:cubicBezTo>
                    <a:pt x="94" y="2"/>
                    <a:pt x="94"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8" y="0"/>
                    <a:pt x="68" y="1"/>
                    <a:pt x="68" y="1"/>
                  </a:cubicBezTo>
                  <a:cubicBezTo>
                    <a:pt x="68" y="2"/>
                    <a:pt x="68"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6">
              <a:extLst>
                <a:ext uri="{FF2B5EF4-FFF2-40B4-BE49-F238E27FC236}">
                  <a16:creationId xmlns:a16="http://schemas.microsoft.com/office/drawing/2014/main" id="{1D3F3DB1-6AD9-3E46-AF08-F68271DAA205}"/>
                </a:ext>
              </a:extLst>
            </p:cNvPr>
            <p:cNvSpPr>
              <a:spLocks/>
            </p:cNvSpPr>
            <p:nvPr userDrawn="1"/>
          </p:nvSpPr>
          <p:spPr bwMode="auto">
            <a:xfrm>
              <a:off x="2129" y="1856"/>
              <a:ext cx="334" cy="7"/>
            </a:xfrm>
            <a:custGeom>
              <a:avLst/>
              <a:gdLst>
                <a:gd name="T0" fmla="*/ 140 w 141"/>
                <a:gd name="T1" fmla="*/ 3 h 3"/>
                <a:gd name="T2" fmla="*/ 2 w 141"/>
                <a:gd name="T3" fmla="*/ 3 h 3"/>
                <a:gd name="T4" fmla="*/ 0 w 141"/>
                <a:gd name="T5" fmla="*/ 1 h 3"/>
                <a:gd name="T6" fmla="*/ 2 w 141"/>
                <a:gd name="T7" fmla="*/ 0 h 3"/>
                <a:gd name="T8" fmla="*/ 140 w 141"/>
                <a:gd name="T9" fmla="*/ 0 h 3"/>
                <a:gd name="T10" fmla="*/ 141 w 141"/>
                <a:gd name="T11" fmla="*/ 1 h 3"/>
                <a:gd name="T12" fmla="*/ 140 w 14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1" h="3">
                  <a:moveTo>
                    <a:pt x="140" y="3"/>
                  </a:moveTo>
                  <a:cubicBezTo>
                    <a:pt x="2" y="3"/>
                    <a:pt x="2" y="3"/>
                    <a:pt x="2" y="3"/>
                  </a:cubicBezTo>
                  <a:cubicBezTo>
                    <a:pt x="1" y="3"/>
                    <a:pt x="0" y="2"/>
                    <a:pt x="0" y="1"/>
                  </a:cubicBezTo>
                  <a:cubicBezTo>
                    <a:pt x="0" y="1"/>
                    <a:pt x="1" y="0"/>
                    <a:pt x="2" y="0"/>
                  </a:cubicBezTo>
                  <a:cubicBezTo>
                    <a:pt x="140" y="0"/>
                    <a:pt x="140" y="0"/>
                    <a:pt x="140" y="0"/>
                  </a:cubicBezTo>
                  <a:cubicBezTo>
                    <a:pt x="140" y="0"/>
                    <a:pt x="141" y="1"/>
                    <a:pt x="141" y="1"/>
                  </a:cubicBezTo>
                  <a:cubicBezTo>
                    <a:pt x="141" y="2"/>
                    <a:pt x="140" y="3"/>
                    <a:pt x="140"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27">
              <a:extLst>
                <a:ext uri="{FF2B5EF4-FFF2-40B4-BE49-F238E27FC236}">
                  <a16:creationId xmlns:a16="http://schemas.microsoft.com/office/drawing/2014/main" id="{A9D46AA2-9C06-A64A-977B-5B56F1D6DDAC}"/>
                </a:ext>
              </a:extLst>
            </p:cNvPr>
            <p:cNvSpPr>
              <a:spLocks noEditPoints="1"/>
            </p:cNvSpPr>
            <p:nvPr userDrawn="1"/>
          </p:nvSpPr>
          <p:spPr bwMode="auto">
            <a:xfrm>
              <a:off x="1959"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9" y="61"/>
                    <a:pt x="62" y="48"/>
                    <a:pt x="62" y="32"/>
                  </a:cubicBezTo>
                  <a:cubicBezTo>
                    <a:pt x="62" y="15"/>
                    <a:pt x="49"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28">
              <a:extLst>
                <a:ext uri="{FF2B5EF4-FFF2-40B4-BE49-F238E27FC236}">
                  <a16:creationId xmlns:a16="http://schemas.microsoft.com/office/drawing/2014/main" id="{DA35FE6C-287B-1146-A05E-5CC9C5CEF118}"/>
                </a:ext>
              </a:extLst>
            </p:cNvPr>
            <p:cNvSpPr>
              <a:spLocks noEditPoints="1"/>
            </p:cNvSpPr>
            <p:nvPr userDrawn="1"/>
          </p:nvSpPr>
          <p:spPr bwMode="auto">
            <a:xfrm>
              <a:off x="2437" y="2381"/>
              <a:ext cx="197" cy="195"/>
            </a:xfrm>
            <a:custGeom>
              <a:avLst/>
              <a:gdLst>
                <a:gd name="T0" fmla="*/ 97 w 197"/>
                <a:gd name="T1" fmla="*/ 195 h 195"/>
                <a:gd name="T2" fmla="*/ 0 w 197"/>
                <a:gd name="T3" fmla="*/ 98 h 195"/>
                <a:gd name="T4" fmla="*/ 97 w 197"/>
                <a:gd name="T5" fmla="*/ 0 h 195"/>
                <a:gd name="T6" fmla="*/ 197 w 197"/>
                <a:gd name="T7" fmla="*/ 98 h 195"/>
                <a:gd name="T8" fmla="*/ 97 w 197"/>
                <a:gd name="T9" fmla="*/ 195 h 195"/>
                <a:gd name="T10" fmla="*/ 10 w 197"/>
                <a:gd name="T11" fmla="*/ 98 h 195"/>
                <a:gd name="T12" fmla="*/ 97 w 197"/>
                <a:gd name="T13" fmla="*/ 185 h 195"/>
                <a:gd name="T14" fmla="*/ 187 w 197"/>
                <a:gd name="T15" fmla="*/ 98 h 195"/>
                <a:gd name="T16" fmla="*/ 97 w 197"/>
                <a:gd name="T17" fmla="*/ 8 h 195"/>
                <a:gd name="T18" fmla="*/ 10 w 197"/>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5">
                  <a:moveTo>
                    <a:pt x="97" y="195"/>
                  </a:moveTo>
                  <a:lnTo>
                    <a:pt x="0" y="98"/>
                  </a:lnTo>
                  <a:lnTo>
                    <a:pt x="97" y="0"/>
                  </a:lnTo>
                  <a:lnTo>
                    <a:pt x="197" y="98"/>
                  </a:lnTo>
                  <a:lnTo>
                    <a:pt x="97" y="195"/>
                  </a:lnTo>
                  <a:close/>
                  <a:moveTo>
                    <a:pt x="10" y="98"/>
                  </a:moveTo>
                  <a:lnTo>
                    <a:pt x="97" y="185"/>
                  </a:lnTo>
                  <a:lnTo>
                    <a:pt x="187" y="98"/>
                  </a:lnTo>
                  <a:lnTo>
                    <a:pt x="97" y="8"/>
                  </a:lnTo>
                  <a:lnTo>
                    <a:pt x="10"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29">
              <a:extLst>
                <a:ext uri="{FF2B5EF4-FFF2-40B4-BE49-F238E27FC236}">
                  <a16:creationId xmlns:a16="http://schemas.microsoft.com/office/drawing/2014/main" id="{03D2310E-F51B-D946-B33F-576B45EBB387}"/>
                </a:ext>
              </a:extLst>
            </p:cNvPr>
            <p:cNvSpPr>
              <a:spLocks noEditPoints="1"/>
            </p:cNvSpPr>
            <p:nvPr userDrawn="1"/>
          </p:nvSpPr>
          <p:spPr bwMode="auto">
            <a:xfrm>
              <a:off x="3453" y="2988"/>
              <a:ext cx="197" cy="194"/>
            </a:xfrm>
            <a:custGeom>
              <a:avLst/>
              <a:gdLst>
                <a:gd name="T0" fmla="*/ 100 w 197"/>
                <a:gd name="T1" fmla="*/ 194 h 194"/>
                <a:gd name="T2" fmla="*/ 0 w 197"/>
                <a:gd name="T3" fmla="*/ 97 h 194"/>
                <a:gd name="T4" fmla="*/ 100 w 197"/>
                <a:gd name="T5" fmla="*/ 0 h 194"/>
                <a:gd name="T6" fmla="*/ 197 w 197"/>
                <a:gd name="T7" fmla="*/ 97 h 194"/>
                <a:gd name="T8" fmla="*/ 100 w 197"/>
                <a:gd name="T9" fmla="*/ 194 h 194"/>
                <a:gd name="T10" fmla="*/ 10 w 197"/>
                <a:gd name="T11" fmla="*/ 97 h 194"/>
                <a:gd name="T12" fmla="*/ 100 w 197"/>
                <a:gd name="T13" fmla="*/ 187 h 194"/>
                <a:gd name="T14" fmla="*/ 187 w 197"/>
                <a:gd name="T15" fmla="*/ 97 h 194"/>
                <a:gd name="T16" fmla="*/ 100 w 197"/>
                <a:gd name="T17" fmla="*/ 10 h 194"/>
                <a:gd name="T18" fmla="*/ 10 w 197"/>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4">
                  <a:moveTo>
                    <a:pt x="100" y="194"/>
                  </a:moveTo>
                  <a:lnTo>
                    <a:pt x="0" y="97"/>
                  </a:lnTo>
                  <a:lnTo>
                    <a:pt x="100" y="0"/>
                  </a:lnTo>
                  <a:lnTo>
                    <a:pt x="197" y="97"/>
                  </a:lnTo>
                  <a:lnTo>
                    <a:pt x="100" y="194"/>
                  </a:lnTo>
                  <a:close/>
                  <a:moveTo>
                    <a:pt x="10" y="97"/>
                  </a:moveTo>
                  <a:lnTo>
                    <a:pt x="100" y="187"/>
                  </a:lnTo>
                  <a:lnTo>
                    <a:pt x="187" y="97"/>
                  </a:lnTo>
                  <a:lnTo>
                    <a:pt x="100" y="10"/>
                  </a:lnTo>
                  <a:lnTo>
                    <a:pt x="10"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0">
              <a:extLst>
                <a:ext uri="{FF2B5EF4-FFF2-40B4-BE49-F238E27FC236}">
                  <a16:creationId xmlns:a16="http://schemas.microsoft.com/office/drawing/2014/main" id="{008842D8-4745-3A40-A4CF-6DF5567468CA}"/>
                </a:ext>
              </a:extLst>
            </p:cNvPr>
            <p:cNvSpPr>
              <a:spLocks noEditPoints="1"/>
            </p:cNvSpPr>
            <p:nvPr userDrawn="1"/>
          </p:nvSpPr>
          <p:spPr bwMode="auto">
            <a:xfrm>
              <a:off x="3477" y="2400"/>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1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49" y="0"/>
                    <a:pt x="64" y="14"/>
                    <a:pt x="64" y="32"/>
                  </a:cubicBezTo>
                  <a:cubicBezTo>
                    <a:pt x="64" y="50"/>
                    <a:pt x="49" y="64"/>
                    <a:pt x="32" y="64"/>
                  </a:cubicBezTo>
                  <a:close/>
                  <a:moveTo>
                    <a:pt x="32" y="3"/>
                  </a:moveTo>
                  <a:cubicBezTo>
                    <a:pt x="15" y="3"/>
                    <a:pt x="2" y="16"/>
                    <a:pt x="2" y="32"/>
                  </a:cubicBezTo>
                  <a:cubicBezTo>
                    <a:pt x="2" y="48"/>
                    <a:pt x="15" y="61"/>
                    <a:pt x="32" y="61"/>
                  </a:cubicBezTo>
                  <a:cubicBezTo>
                    <a:pt x="48" y="61"/>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1">
              <a:extLst>
                <a:ext uri="{FF2B5EF4-FFF2-40B4-BE49-F238E27FC236}">
                  <a16:creationId xmlns:a16="http://schemas.microsoft.com/office/drawing/2014/main" id="{984C29DC-EE39-4C40-BA12-FFB05DE1AD02}"/>
                </a:ext>
              </a:extLst>
            </p:cNvPr>
            <p:cNvSpPr>
              <a:spLocks noEditPoints="1"/>
            </p:cNvSpPr>
            <p:nvPr userDrawn="1"/>
          </p:nvSpPr>
          <p:spPr bwMode="auto">
            <a:xfrm>
              <a:off x="2459" y="1782"/>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2">
              <a:extLst>
                <a:ext uri="{FF2B5EF4-FFF2-40B4-BE49-F238E27FC236}">
                  <a16:creationId xmlns:a16="http://schemas.microsoft.com/office/drawing/2014/main" id="{A125E2C6-45EB-0043-AE88-2E668AC7CF5E}"/>
                </a:ext>
              </a:extLst>
            </p:cNvPr>
            <p:cNvSpPr>
              <a:spLocks noEditPoints="1"/>
            </p:cNvSpPr>
            <p:nvPr userDrawn="1"/>
          </p:nvSpPr>
          <p:spPr bwMode="auto">
            <a:xfrm>
              <a:off x="3981"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3">
              <a:extLst>
                <a:ext uri="{FF2B5EF4-FFF2-40B4-BE49-F238E27FC236}">
                  <a16:creationId xmlns:a16="http://schemas.microsoft.com/office/drawing/2014/main" id="{4910A5B3-2EEF-7844-A7AE-A071B2290DB8}"/>
                </a:ext>
              </a:extLst>
            </p:cNvPr>
            <p:cNvSpPr>
              <a:spLocks noEditPoints="1"/>
            </p:cNvSpPr>
            <p:nvPr userDrawn="1"/>
          </p:nvSpPr>
          <p:spPr bwMode="auto">
            <a:xfrm>
              <a:off x="1959" y="2400"/>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9"/>
                    <a:pt x="16" y="62"/>
                    <a:pt x="32" y="62"/>
                  </a:cubicBezTo>
                  <a:cubicBezTo>
                    <a:pt x="49" y="62"/>
                    <a:pt x="62" y="49"/>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4">
              <a:extLst>
                <a:ext uri="{FF2B5EF4-FFF2-40B4-BE49-F238E27FC236}">
                  <a16:creationId xmlns:a16="http://schemas.microsoft.com/office/drawing/2014/main" id="{9E13D2BC-4727-4B45-A679-94BEAB88F77F}"/>
                </a:ext>
              </a:extLst>
            </p:cNvPr>
            <p:cNvSpPr>
              <a:spLocks noEditPoints="1"/>
            </p:cNvSpPr>
            <p:nvPr userDrawn="1"/>
          </p:nvSpPr>
          <p:spPr bwMode="auto">
            <a:xfrm>
              <a:off x="2970" y="2398"/>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35">
              <a:extLst>
                <a:ext uri="{FF2B5EF4-FFF2-40B4-BE49-F238E27FC236}">
                  <a16:creationId xmlns:a16="http://schemas.microsoft.com/office/drawing/2014/main" id="{08DE592A-E28F-AF4F-AD26-E2D04B47768F}"/>
                </a:ext>
              </a:extLst>
            </p:cNvPr>
            <p:cNvSpPr>
              <a:spLocks noEditPoints="1"/>
            </p:cNvSpPr>
            <p:nvPr userDrawn="1"/>
          </p:nvSpPr>
          <p:spPr bwMode="auto">
            <a:xfrm>
              <a:off x="2970" y="3014"/>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2"/>
                  </a:moveTo>
                  <a:cubicBezTo>
                    <a:pt x="16" y="2"/>
                    <a:pt x="3" y="16"/>
                    <a:pt x="3" y="32"/>
                  </a:cubicBezTo>
                  <a:cubicBezTo>
                    <a:pt x="3" y="48"/>
                    <a:pt x="16" y="61"/>
                    <a:pt x="32" y="61"/>
                  </a:cubicBezTo>
                  <a:cubicBezTo>
                    <a:pt x="48" y="61"/>
                    <a:pt x="62" y="48"/>
                    <a:pt x="62" y="32"/>
                  </a:cubicBezTo>
                  <a:cubicBezTo>
                    <a:pt x="62" y="16"/>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36">
              <a:extLst>
                <a:ext uri="{FF2B5EF4-FFF2-40B4-BE49-F238E27FC236}">
                  <a16:creationId xmlns:a16="http://schemas.microsoft.com/office/drawing/2014/main" id="{53F20E92-DE99-A94B-B6B3-43C87B0201E7}"/>
                </a:ext>
              </a:extLst>
            </p:cNvPr>
            <p:cNvSpPr>
              <a:spLocks noEditPoints="1"/>
            </p:cNvSpPr>
            <p:nvPr userDrawn="1"/>
          </p:nvSpPr>
          <p:spPr bwMode="auto">
            <a:xfrm>
              <a:off x="2970"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8" y="61"/>
                    <a:pt x="62" y="48"/>
                    <a:pt x="62" y="32"/>
                  </a:cubicBezTo>
                  <a:cubicBezTo>
                    <a:pt x="62" y="15"/>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37">
              <a:extLst>
                <a:ext uri="{FF2B5EF4-FFF2-40B4-BE49-F238E27FC236}">
                  <a16:creationId xmlns:a16="http://schemas.microsoft.com/office/drawing/2014/main" id="{9AB60AA6-F34E-9044-8886-69BE1C2000F0}"/>
                </a:ext>
              </a:extLst>
            </p:cNvPr>
            <p:cNvSpPr>
              <a:spLocks noEditPoints="1"/>
            </p:cNvSpPr>
            <p:nvPr userDrawn="1"/>
          </p:nvSpPr>
          <p:spPr bwMode="auto">
            <a:xfrm>
              <a:off x="2949" y="1761"/>
              <a:ext cx="194" cy="196"/>
            </a:xfrm>
            <a:custGeom>
              <a:avLst/>
              <a:gdLst>
                <a:gd name="T0" fmla="*/ 97 w 194"/>
                <a:gd name="T1" fmla="*/ 196 h 196"/>
                <a:gd name="T2" fmla="*/ 0 w 194"/>
                <a:gd name="T3" fmla="*/ 97 h 196"/>
                <a:gd name="T4" fmla="*/ 97 w 194"/>
                <a:gd name="T5" fmla="*/ 0 h 196"/>
                <a:gd name="T6" fmla="*/ 194 w 194"/>
                <a:gd name="T7" fmla="*/ 97 h 196"/>
                <a:gd name="T8" fmla="*/ 97 w 194"/>
                <a:gd name="T9" fmla="*/ 196 h 196"/>
                <a:gd name="T10" fmla="*/ 9 w 194"/>
                <a:gd name="T11" fmla="*/ 97 h 196"/>
                <a:gd name="T12" fmla="*/ 97 w 194"/>
                <a:gd name="T13" fmla="*/ 187 h 196"/>
                <a:gd name="T14" fmla="*/ 187 w 194"/>
                <a:gd name="T15" fmla="*/ 97 h 196"/>
                <a:gd name="T16" fmla="*/ 97 w 194"/>
                <a:gd name="T17" fmla="*/ 9 h 196"/>
                <a:gd name="T18" fmla="*/ 9 w 194"/>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6">
                  <a:moveTo>
                    <a:pt x="97" y="196"/>
                  </a:moveTo>
                  <a:lnTo>
                    <a:pt x="0" y="97"/>
                  </a:lnTo>
                  <a:lnTo>
                    <a:pt x="97" y="0"/>
                  </a:lnTo>
                  <a:lnTo>
                    <a:pt x="194"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38">
              <a:extLst>
                <a:ext uri="{FF2B5EF4-FFF2-40B4-BE49-F238E27FC236}">
                  <a16:creationId xmlns:a16="http://schemas.microsoft.com/office/drawing/2014/main" id="{92457874-1D9E-9B4D-8120-DFDAECBB1D9E}"/>
                </a:ext>
              </a:extLst>
            </p:cNvPr>
            <p:cNvSpPr>
              <a:spLocks noEditPoints="1"/>
            </p:cNvSpPr>
            <p:nvPr userDrawn="1"/>
          </p:nvSpPr>
          <p:spPr bwMode="auto">
            <a:xfrm>
              <a:off x="3960"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9 w 194"/>
                <a:gd name="T11" fmla="*/ 100 h 197"/>
                <a:gd name="T12" fmla="*/ 97 w 194"/>
                <a:gd name="T13" fmla="*/ 188 h 197"/>
                <a:gd name="T14" fmla="*/ 187 w 194"/>
                <a:gd name="T15" fmla="*/ 100 h 197"/>
                <a:gd name="T16" fmla="*/ 97 w 194"/>
                <a:gd name="T17" fmla="*/ 10 h 197"/>
                <a:gd name="T18" fmla="*/ 9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9" y="100"/>
                  </a:moveTo>
                  <a:lnTo>
                    <a:pt x="97" y="188"/>
                  </a:lnTo>
                  <a:lnTo>
                    <a:pt x="187" y="100"/>
                  </a:lnTo>
                  <a:lnTo>
                    <a:pt x="97" y="10"/>
                  </a:lnTo>
                  <a:lnTo>
                    <a:pt x="9"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39">
              <a:extLst>
                <a:ext uri="{FF2B5EF4-FFF2-40B4-BE49-F238E27FC236}">
                  <a16:creationId xmlns:a16="http://schemas.microsoft.com/office/drawing/2014/main" id="{372CC2A7-382C-7741-B28C-85FD5E1885F1}"/>
                </a:ext>
              </a:extLst>
            </p:cNvPr>
            <p:cNvSpPr>
              <a:spLocks noEditPoints="1"/>
            </p:cNvSpPr>
            <p:nvPr userDrawn="1"/>
          </p:nvSpPr>
          <p:spPr bwMode="auto">
            <a:xfrm>
              <a:off x="3960" y="2381"/>
              <a:ext cx="194" cy="195"/>
            </a:xfrm>
            <a:custGeom>
              <a:avLst/>
              <a:gdLst>
                <a:gd name="T0" fmla="*/ 97 w 194"/>
                <a:gd name="T1" fmla="*/ 195 h 195"/>
                <a:gd name="T2" fmla="*/ 0 w 194"/>
                <a:gd name="T3" fmla="*/ 98 h 195"/>
                <a:gd name="T4" fmla="*/ 97 w 194"/>
                <a:gd name="T5" fmla="*/ 0 h 195"/>
                <a:gd name="T6" fmla="*/ 194 w 194"/>
                <a:gd name="T7" fmla="*/ 98 h 195"/>
                <a:gd name="T8" fmla="*/ 97 w 194"/>
                <a:gd name="T9" fmla="*/ 195 h 195"/>
                <a:gd name="T10" fmla="*/ 9 w 194"/>
                <a:gd name="T11" fmla="*/ 98 h 195"/>
                <a:gd name="T12" fmla="*/ 97 w 194"/>
                <a:gd name="T13" fmla="*/ 188 h 195"/>
                <a:gd name="T14" fmla="*/ 187 w 194"/>
                <a:gd name="T15" fmla="*/ 98 h 195"/>
                <a:gd name="T16" fmla="*/ 97 w 194"/>
                <a:gd name="T17" fmla="*/ 10 h 195"/>
                <a:gd name="T18" fmla="*/ 9 w 194"/>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195"/>
                  </a:moveTo>
                  <a:lnTo>
                    <a:pt x="0" y="98"/>
                  </a:lnTo>
                  <a:lnTo>
                    <a:pt x="97" y="0"/>
                  </a:lnTo>
                  <a:lnTo>
                    <a:pt x="194" y="98"/>
                  </a:lnTo>
                  <a:lnTo>
                    <a:pt x="97" y="195"/>
                  </a:lnTo>
                  <a:close/>
                  <a:moveTo>
                    <a:pt x="9" y="98"/>
                  </a:moveTo>
                  <a:lnTo>
                    <a:pt x="97" y="188"/>
                  </a:lnTo>
                  <a:lnTo>
                    <a:pt x="187" y="98"/>
                  </a:lnTo>
                  <a:lnTo>
                    <a:pt x="97" y="10"/>
                  </a:lnTo>
                  <a:lnTo>
                    <a:pt x="9"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0">
              <a:extLst>
                <a:ext uri="{FF2B5EF4-FFF2-40B4-BE49-F238E27FC236}">
                  <a16:creationId xmlns:a16="http://schemas.microsoft.com/office/drawing/2014/main" id="{DF1FA1D7-2E12-7749-8751-EDF6FBA2E8F8}"/>
                </a:ext>
              </a:extLst>
            </p:cNvPr>
            <p:cNvSpPr>
              <a:spLocks noEditPoints="1"/>
            </p:cNvSpPr>
            <p:nvPr userDrawn="1"/>
          </p:nvSpPr>
          <p:spPr bwMode="auto">
            <a:xfrm>
              <a:off x="1938" y="1761"/>
              <a:ext cx="196" cy="196"/>
            </a:xfrm>
            <a:custGeom>
              <a:avLst/>
              <a:gdLst>
                <a:gd name="T0" fmla="*/ 97 w 196"/>
                <a:gd name="T1" fmla="*/ 196 h 196"/>
                <a:gd name="T2" fmla="*/ 0 w 196"/>
                <a:gd name="T3" fmla="*/ 97 h 196"/>
                <a:gd name="T4" fmla="*/ 97 w 196"/>
                <a:gd name="T5" fmla="*/ 0 h 196"/>
                <a:gd name="T6" fmla="*/ 196 w 196"/>
                <a:gd name="T7" fmla="*/ 97 h 196"/>
                <a:gd name="T8" fmla="*/ 97 w 196"/>
                <a:gd name="T9" fmla="*/ 196 h 196"/>
                <a:gd name="T10" fmla="*/ 9 w 196"/>
                <a:gd name="T11" fmla="*/ 97 h 196"/>
                <a:gd name="T12" fmla="*/ 97 w 196"/>
                <a:gd name="T13" fmla="*/ 187 h 196"/>
                <a:gd name="T14" fmla="*/ 187 w 196"/>
                <a:gd name="T15" fmla="*/ 97 h 196"/>
                <a:gd name="T16" fmla="*/ 97 w 196"/>
                <a:gd name="T17" fmla="*/ 9 h 196"/>
                <a:gd name="T18" fmla="*/ 9 w 196"/>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7" y="196"/>
                  </a:moveTo>
                  <a:lnTo>
                    <a:pt x="0" y="97"/>
                  </a:lnTo>
                  <a:lnTo>
                    <a:pt x="97" y="0"/>
                  </a:lnTo>
                  <a:lnTo>
                    <a:pt x="196"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1">
              <a:extLst>
                <a:ext uri="{FF2B5EF4-FFF2-40B4-BE49-F238E27FC236}">
                  <a16:creationId xmlns:a16="http://schemas.microsoft.com/office/drawing/2014/main" id="{9C2C1830-D1AB-054C-B011-1CFA4B82BBFF}"/>
                </a:ext>
              </a:extLst>
            </p:cNvPr>
            <p:cNvSpPr>
              <a:spLocks noEditPoints="1"/>
            </p:cNvSpPr>
            <p:nvPr userDrawn="1"/>
          </p:nvSpPr>
          <p:spPr bwMode="auto">
            <a:xfrm>
              <a:off x="2032" y="1311"/>
              <a:ext cx="7" cy="345"/>
            </a:xfrm>
            <a:custGeom>
              <a:avLst/>
              <a:gdLst>
                <a:gd name="T0" fmla="*/ 1 w 3"/>
                <a:gd name="T1" fmla="*/ 146 h 146"/>
                <a:gd name="T2" fmla="*/ 0 w 3"/>
                <a:gd name="T3" fmla="*/ 145 h 146"/>
                <a:gd name="T4" fmla="*/ 0 w 3"/>
                <a:gd name="T5" fmla="*/ 132 h 146"/>
                <a:gd name="T6" fmla="*/ 1 w 3"/>
                <a:gd name="T7" fmla="*/ 130 h 146"/>
                <a:gd name="T8" fmla="*/ 3 w 3"/>
                <a:gd name="T9" fmla="*/ 132 h 146"/>
                <a:gd name="T10" fmla="*/ 3 w 3"/>
                <a:gd name="T11" fmla="*/ 145 h 146"/>
                <a:gd name="T12" fmla="*/ 1 w 3"/>
                <a:gd name="T13" fmla="*/ 146 h 146"/>
                <a:gd name="T14" fmla="*/ 1 w 3"/>
                <a:gd name="T15" fmla="*/ 120 h 146"/>
                <a:gd name="T16" fmla="*/ 0 w 3"/>
                <a:gd name="T17" fmla="*/ 119 h 146"/>
                <a:gd name="T18" fmla="*/ 0 w 3"/>
                <a:gd name="T19" fmla="*/ 106 h 146"/>
                <a:gd name="T20" fmla="*/ 1 w 3"/>
                <a:gd name="T21" fmla="*/ 104 h 146"/>
                <a:gd name="T22" fmla="*/ 3 w 3"/>
                <a:gd name="T23" fmla="*/ 106 h 146"/>
                <a:gd name="T24" fmla="*/ 3 w 3"/>
                <a:gd name="T25" fmla="*/ 119 h 146"/>
                <a:gd name="T26" fmla="*/ 1 w 3"/>
                <a:gd name="T27" fmla="*/ 120 h 146"/>
                <a:gd name="T28" fmla="*/ 1 w 3"/>
                <a:gd name="T29" fmla="*/ 94 h 146"/>
                <a:gd name="T30" fmla="*/ 0 w 3"/>
                <a:gd name="T31" fmla="*/ 93 h 146"/>
                <a:gd name="T32" fmla="*/ 0 w 3"/>
                <a:gd name="T33" fmla="*/ 80 h 146"/>
                <a:gd name="T34" fmla="*/ 1 w 3"/>
                <a:gd name="T35" fmla="*/ 78 h 146"/>
                <a:gd name="T36" fmla="*/ 3 w 3"/>
                <a:gd name="T37" fmla="*/ 80 h 146"/>
                <a:gd name="T38" fmla="*/ 3 w 3"/>
                <a:gd name="T39" fmla="*/ 93 h 146"/>
                <a:gd name="T40" fmla="*/ 1 w 3"/>
                <a:gd name="T41" fmla="*/ 94 h 146"/>
                <a:gd name="T42" fmla="*/ 1 w 3"/>
                <a:gd name="T43" fmla="*/ 68 h 146"/>
                <a:gd name="T44" fmla="*/ 0 w 3"/>
                <a:gd name="T45" fmla="*/ 67 h 146"/>
                <a:gd name="T46" fmla="*/ 0 w 3"/>
                <a:gd name="T47" fmla="*/ 54 h 146"/>
                <a:gd name="T48" fmla="*/ 1 w 3"/>
                <a:gd name="T49" fmla="*/ 52 h 146"/>
                <a:gd name="T50" fmla="*/ 3 w 3"/>
                <a:gd name="T51" fmla="*/ 54 h 146"/>
                <a:gd name="T52" fmla="*/ 3 w 3"/>
                <a:gd name="T53" fmla="*/ 67 h 146"/>
                <a:gd name="T54" fmla="*/ 1 w 3"/>
                <a:gd name="T55" fmla="*/ 68 h 146"/>
                <a:gd name="T56" fmla="*/ 1 w 3"/>
                <a:gd name="T57" fmla="*/ 42 h 146"/>
                <a:gd name="T58" fmla="*/ 0 w 3"/>
                <a:gd name="T59" fmla="*/ 41 h 146"/>
                <a:gd name="T60" fmla="*/ 0 w 3"/>
                <a:gd name="T61" fmla="*/ 28 h 146"/>
                <a:gd name="T62" fmla="*/ 1 w 3"/>
                <a:gd name="T63" fmla="*/ 26 h 146"/>
                <a:gd name="T64" fmla="*/ 3 w 3"/>
                <a:gd name="T65" fmla="*/ 28 h 146"/>
                <a:gd name="T66" fmla="*/ 3 w 3"/>
                <a:gd name="T67" fmla="*/ 41 h 146"/>
                <a:gd name="T68" fmla="*/ 1 w 3"/>
                <a:gd name="T69" fmla="*/ 42 h 146"/>
                <a:gd name="T70" fmla="*/ 1 w 3"/>
                <a:gd name="T71" fmla="*/ 16 h 146"/>
                <a:gd name="T72" fmla="*/ 0 w 3"/>
                <a:gd name="T73" fmla="*/ 14 h 146"/>
                <a:gd name="T74" fmla="*/ 0 w 3"/>
                <a:gd name="T75" fmla="*/ 1 h 146"/>
                <a:gd name="T76" fmla="*/ 1 w 3"/>
                <a:gd name="T77" fmla="*/ 0 h 146"/>
                <a:gd name="T78" fmla="*/ 3 w 3"/>
                <a:gd name="T79" fmla="*/ 1 h 146"/>
                <a:gd name="T80" fmla="*/ 3 w 3"/>
                <a:gd name="T81" fmla="*/ 14 h 146"/>
                <a:gd name="T82" fmla="*/ 1 w 3"/>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146">
                  <a:moveTo>
                    <a:pt x="1" y="146"/>
                  </a:moveTo>
                  <a:cubicBezTo>
                    <a:pt x="1" y="146"/>
                    <a:pt x="0" y="145"/>
                    <a:pt x="0" y="145"/>
                  </a:cubicBezTo>
                  <a:cubicBezTo>
                    <a:pt x="0" y="132"/>
                    <a:pt x="0" y="132"/>
                    <a:pt x="0" y="132"/>
                  </a:cubicBezTo>
                  <a:cubicBezTo>
                    <a:pt x="0" y="131"/>
                    <a:pt x="1" y="130"/>
                    <a:pt x="1" y="130"/>
                  </a:cubicBezTo>
                  <a:cubicBezTo>
                    <a:pt x="2" y="130"/>
                    <a:pt x="3" y="131"/>
                    <a:pt x="3" y="132"/>
                  </a:cubicBezTo>
                  <a:cubicBezTo>
                    <a:pt x="3" y="145"/>
                    <a:pt x="3" y="145"/>
                    <a:pt x="3" y="145"/>
                  </a:cubicBezTo>
                  <a:cubicBezTo>
                    <a:pt x="3" y="145"/>
                    <a:pt x="2" y="146"/>
                    <a:pt x="1" y="146"/>
                  </a:cubicBezTo>
                  <a:close/>
                  <a:moveTo>
                    <a:pt x="1" y="120"/>
                  </a:moveTo>
                  <a:cubicBezTo>
                    <a:pt x="1" y="120"/>
                    <a:pt x="0" y="119"/>
                    <a:pt x="0" y="119"/>
                  </a:cubicBezTo>
                  <a:cubicBezTo>
                    <a:pt x="0" y="106"/>
                    <a:pt x="0" y="106"/>
                    <a:pt x="0" y="106"/>
                  </a:cubicBezTo>
                  <a:cubicBezTo>
                    <a:pt x="0" y="105"/>
                    <a:pt x="1" y="104"/>
                    <a:pt x="1" y="104"/>
                  </a:cubicBezTo>
                  <a:cubicBezTo>
                    <a:pt x="2" y="104"/>
                    <a:pt x="3" y="105"/>
                    <a:pt x="3" y="106"/>
                  </a:cubicBezTo>
                  <a:cubicBezTo>
                    <a:pt x="3" y="119"/>
                    <a:pt x="3" y="119"/>
                    <a:pt x="3" y="119"/>
                  </a:cubicBezTo>
                  <a:cubicBezTo>
                    <a:pt x="3" y="119"/>
                    <a:pt x="2" y="120"/>
                    <a:pt x="1" y="120"/>
                  </a:cubicBezTo>
                  <a:close/>
                  <a:moveTo>
                    <a:pt x="1" y="94"/>
                  </a:moveTo>
                  <a:cubicBezTo>
                    <a:pt x="1" y="94"/>
                    <a:pt x="0" y="93"/>
                    <a:pt x="0" y="93"/>
                  </a:cubicBezTo>
                  <a:cubicBezTo>
                    <a:pt x="0" y="80"/>
                    <a:pt x="0" y="80"/>
                    <a:pt x="0" y="80"/>
                  </a:cubicBezTo>
                  <a:cubicBezTo>
                    <a:pt x="0" y="79"/>
                    <a:pt x="1" y="78"/>
                    <a:pt x="1" y="78"/>
                  </a:cubicBezTo>
                  <a:cubicBezTo>
                    <a:pt x="2" y="78"/>
                    <a:pt x="3" y="79"/>
                    <a:pt x="3" y="80"/>
                  </a:cubicBezTo>
                  <a:cubicBezTo>
                    <a:pt x="3" y="93"/>
                    <a:pt x="3" y="93"/>
                    <a:pt x="3" y="93"/>
                  </a:cubicBezTo>
                  <a:cubicBezTo>
                    <a:pt x="3" y="93"/>
                    <a:pt x="2" y="94"/>
                    <a:pt x="1" y="94"/>
                  </a:cubicBezTo>
                  <a:close/>
                  <a:moveTo>
                    <a:pt x="1" y="68"/>
                  </a:moveTo>
                  <a:cubicBezTo>
                    <a:pt x="1" y="68"/>
                    <a:pt x="0" y="67"/>
                    <a:pt x="0" y="67"/>
                  </a:cubicBezTo>
                  <a:cubicBezTo>
                    <a:pt x="0" y="54"/>
                    <a:pt x="0" y="54"/>
                    <a:pt x="0" y="54"/>
                  </a:cubicBezTo>
                  <a:cubicBezTo>
                    <a:pt x="0" y="53"/>
                    <a:pt x="1" y="52"/>
                    <a:pt x="1" y="52"/>
                  </a:cubicBezTo>
                  <a:cubicBezTo>
                    <a:pt x="2" y="52"/>
                    <a:pt x="3" y="53"/>
                    <a:pt x="3" y="54"/>
                  </a:cubicBezTo>
                  <a:cubicBezTo>
                    <a:pt x="3" y="67"/>
                    <a:pt x="3" y="67"/>
                    <a:pt x="3" y="67"/>
                  </a:cubicBezTo>
                  <a:cubicBezTo>
                    <a:pt x="3" y="67"/>
                    <a:pt x="2" y="68"/>
                    <a:pt x="1" y="68"/>
                  </a:cubicBezTo>
                  <a:close/>
                  <a:moveTo>
                    <a:pt x="1" y="42"/>
                  </a:moveTo>
                  <a:cubicBezTo>
                    <a:pt x="1" y="42"/>
                    <a:pt x="0" y="41"/>
                    <a:pt x="0" y="41"/>
                  </a:cubicBezTo>
                  <a:cubicBezTo>
                    <a:pt x="0" y="28"/>
                    <a:pt x="0" y="28"/>
                    <a:pt x="0" y="28"/>
                  </a:cubicBezTo>
                  <a:cubicBezTo>
                    <a:pt x="0" y="27"/>
                    <a:pt x="1" y="26"/>
                    <a:pt x="1" y="26"/>
                  </a:cubicBezTo>
                  <a:cubicBezTo>
                    <a:pt x="2" y="26"/>
                    <a:pt x="3" y="27"/>
                    <a:pt x="3" y="28"/>
                  </a:cubicBezTo>
                  <a:cubicBezTo>
                    <a:pt x="3" y="41"/>
                    <a:pt x="3" y="41"/>
                    <a:pt x="3" y="41"/>
                  </a:cubicBezTo>
                  <a:cubicBezTo>
                    <a:pt x="3" y="41"/>
                    <a:pt x="2" y="42"/>
                    <a:pt x="1" y="42"/>
                  </a:cubicBezTo>
                  <a:close/>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2">
              <a:extLst>
                <a:ext uri="{FF2B5EF4-FFF2-40B4-BE49-F238E27FC236}">
                  <a16:creationId xmlns:a16="http://schemas.microsoft.com/office/drawing/2014/main" id="{B8553AC6-EF4B-6B46-B9CC-0CB84A516CE4}"/>
                </a:ext>
              </a:extLst>
            </p:cNvPr>
            <p:cNvSpPr>
              <a:spLocks/>
            </p:cNvSpPr>
            <p:nvPr userDrawn="1"/>
          </p:nvSpPr>
          <p:spPr bwMode="auto">
            <a:xfrm>
              <a:off x="2532" y="2242"/>
              <a:ext cx="7" cy="35"/>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3">
              <a:extLst>
                <a:ext uri="{FF2B5EF4-FFF2-40B4-BE49-F238E27FC236}">
                  <a16:creationId xmlns:a16="http://schemas.microsoft.com/office/drawing/2014/main" id="{23B3362A-8B0E-9F45-9A36-7EABAC416F9C}"/>
                </a:ext>
              </a:extLst>
            </p:cNvPr>
            <p:cNvSpPr>
              <a:spLocks/>
            </p:cNvSpPr>
            <p:nvPr userDrawn="1"/>
          </p:nvSpPr>
          <p:spPr bwMode="auto">
            <a:xfrm>
              <a:off x="2532" y="2301"/>
              <a:ext cx="7" cy="38"/>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4">
              <a:extLst>
                <a:ext uri="{FF2B5EF4-FFF2-40B4-BE49-F238E27FC236}">
                  <a16:creationId xmlns:a16="http://schemas.microsoft.com/office/drawing/2014/main" id="{A1FFF6D4-6034-F043-8F45-CB598F4F663D}"/>
                </a:ext>
              </a:extLst>
            </p:cNvPr>
            <p:cNvSpPr>
              <a:spLocks/>
            </p:cNvSpPr>
            <p:nvPr userDrawn="1"/>
          </p:nvSpPr>
          <p:spPr bwMode="auto">
            <a:xfrm>
              <a:off x="2532" y="2363"/>
              <a:ext cx="7" cy="23"/>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45">
              <a:extLst>
                <a:ext uri="{FF2B5EF4-FFF2-40B4-BE49-F238E27FC236}">
                  <a16:creationId xmlns:a16="http://schemas.microsoft.com/office/drawing/2014/main" id="{6D197945-9996-9141-865A-3C80618539A6}"/>
                </a:ext>
              </a:extLst>
            </p:cNvPr>
            <p:cNvSpPr>
              <a:spLocks/>
            </p:cNvSpPr>
            <p:nvPr userDrawn="1"/>
          </p:nvSpPr>
          <p:spPr bwMode="auto">
            <a:xfrm>
              <a:off x="2532" y="2178"/>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46">
              <a:extLst>
                <a:ext uri="{FF2B5EF4-FFF2-40B4-BE49-F238E27FC236}">
                  <a16:creationId xmlns:a16="http://schemas.microsoft.com/office/drawing/2014/main" id="{214707CF-2C06-C841-899C-3B2B66BD32F2}"/>
                </a:ext>
              </a:extLst>
            </p:cNvPr>
            <p:cNvSpPr>
              <a:spLocks/>
            </p:cNvSpPr>
            <p:nvPr userDrawn="1"/>
          </p:nvSpPr>
          <p:spPr bwMode="auto">
            <a:xfrm>
              <a:off x="2532" y="2121"/>
              <a:ext cx="7" cy="33"/>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47">
              <a:extLst>
                <a:ext uri="{FF2B5EF4-FFF2-40B4-BE49-F238E27FC236}">
                  <a16:creationId xmlns:a16="http://schemas.microsoft.com/office/drawing/2014/main" id="{22D55421-2C8C-894D-B090-5AC19CD97F1B}"/>
                </a:ext>
              </a:extLst>
            </p:cNvPr>
            <p:cNvSpPr>
              <a:spLocks/>
            </p:cNvSpPr>
            <p:nvPr userDrawn="1"/>
          </p:nvSpPr>
          <p:spPr bwMode="auto">
            <a:xfrm>
              <a:off x="2532" y="2055"/>
              <a:ext cx="7" cy="37"/>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48">
              <a:extLst>
                <a:ext uri="{FF2B5EF4-FFF2-40B4-BE49-F238E27FC236}">
                  <a16:creationId xmlns:a16="http://schemas.microsoft.com/office/drawing/2014/main" id="{B592EF81-AB4D-C74E-84A0-C44BE439C23A}"/>
                </a:ext>
              </a:extLst>
            </p:cNvPr>
            <p:cNvSpPr>
              <a:spLocks/>
            </p:cNvSpPr>
            <p:nvPr userDrawn="1"/>
          </p:nvSpPr>
          <p:spPr bwMode="auto">
            <a:xfrm>
              <a:off x="2532" y="1993"/>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Freeform 49">
              <a:extLst>
                <a:ext uri="{FF2B5EF4-FFF2-40B4-BE49-F238E27FC236}">
                  <a16:creationId xmlns:a16="http://schemas.microsoft.com/office/drawing/2014/main" id="{C442F1AC-FC4B-8B42-AAA2-DDFB383ADEAF}"/>
                </a:ext>
              </a:extLst>
            </p:cNvPr>
            <p:cNvSpPr>
              <a:spLocks/>
            </p:cNvSpPr>
            <p:nvPr userDrawn="1"/>
          </p:nvSpPr>
          <p:spPr bwMode="auto">
            <a:xfrm>
              <a:off x="2532" y="1931"/>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50">
              <a:extLst>
                <a:ext uri="{FF2B5EF4-FFF2-40B4-BE49-F238E27FC236}">
                  <a16:creationId xmlns:a16="http://schemas.microsoft.com/office/drawing/2014/main" id="{EA84CD82-DDFE-8742-AE82-B06993E81AE0}"/>
                </a:ext>
              </a:extLst>
            </p:cNvPr>
            <p:cNvSpPr>
              <a:spLocks noChangeArrowheads="1"/>
            </p:cNvSpPr>
            <p:nvPr userDrawn="1"/>
          </p:nvSpPr>
          <p:spPr bwMode="auto">
            <a:xfrm>
              <a:off x="3043" y="1946"/>
              <a:ext cx="8"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51">
              <a:extLst>
                <a:ext uri="{FF2B5EF4-FFF2-40B4-BE49-F238E27FC236}">
                  <a16:creationId xmlns:a16="http://schemas.microsoft.com/office/drawing/2014/main" id="{D88E4135-F330-2642-B432-565EE387E5BE}"/>
                </a:ext>
              </a:extLst>
            </p:cNvPr>
            <p:cNvSpPr>
              <a:spLocks noChangeArrowheads="1"/>
            </p:cNvSpPr>
            <p:nvPr userDrawn="1"/>
          </p:nvSpPr>
          <p:spPr bwMode="auto">
            <a:xfrm>
              <a:off x="3548" y="2547"/>
              <a:ext cx="7" cy="44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52">
              <a:extLst>
                <a:ext uri="{FF2B5EF4-FFF2-40B4-BE49-F238E27FC236}">
                  <a16:creationId xmlns:a16="http://schemas.microsoft.com/office/drawing/2014/main" id="{FB235036-477D-924B-B902-F6E23D6B29CF}"/>
                </a:ext>
              </a:extLst>
            </p:cNvPr>
            <p:cNvSpPr>
              <a:spLocks noChangeArrowheads="1"/>
            </p:cNvSpPr>
            <p:nvPr userDrawn="1"/>
          </p:nvSpPr>
          <p:spPr bwMode="auto">
            <a:xfrm>
              <a:off x="4055" y="1332"/>
              <a:ext cx="7"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Freeform 53">
              <a:extLst>
                <a:ext uri="{FF2B5EF4-FFF2-40B4-BE49-F238E27FC236}">
                  <a16:creationId xmlns:a16="http://schemas.microsoft.com/office/drawing/2014/main" id="{A386778D-AE73-FA41-8D86-226BD07B5D65}"/>
                </a:ext>
              </a:extLst>
            </p:cNvPr>
            <p:cNvSpPr>
              <a:spLocks/>
            </p:cNvSpPr>
            <p:nvPr userDrawn="1"/>
          </p:nvSpPr>
          <p:spPr bwMode="auto">
            <a:xfrm>
              <a:off x="3444"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Freeform 54">
              <a:extLst>
                <a:ext uri="{FF2B5EF4-FFF2-40B4-BE49-F238E27FC236}">
                  <a16:creationId xmlns:a16="http://schemas.microsoft.com/office/drawing/2014/main" id="{237D44FD-D581-F04E-907A-2B4869B242D0}"/>
                </a:ext>
              </a:extLst>
            </p:cNvPr>
            <p:cNvSpPr>
              <a:spLocks noEditPoints="1"/>
            </p:cNvSpPr>
            <p:nvPr userDrawn="1"/>
          </p:nvSpPr>
          <p:spPr bwMode="auto">
            <a:xfrm>
              <a:off x="3190" y="1856"/>
              <a:ext cx="223"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Freeform 55">
              <a:extLst>
                <a:ext uri="{FF2B5EF4-FFF2-40B4-BE49-F238E27FC236}">
                  <a16:creationId xmlns:a16="http://schemas.microsoft.com/office/drawing/2014/main" id="{B990456C-98F6-AB42-9646-005F379980BD}"/>
                </a:ext>
              </a:extLst>
            </p:cNvPr>
            <p:cNvSpPr>
              <a:spLocks/>
            </p:cNvSpPr>
            <p:nvPr userDrawn="1"/>
          </p:nvSpPr>
          <p:spPr bwMode="auto">
            <a:xfrm>
              <a:off x="3136"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Freeform 56">
              <a:extLst>
                <a:ext uri="{FF2B5EF4-FFF2-40B4-BE49-F238E27FC236}">
                  <a16:creationId xmlns:a16="http://schemas.microsoft.com/office/drawing/2014/main" id="{B1E54428-D368-274B-AD7E-3C223FFECB5A}"/>
                </a:ext>
              </a:extLst>
            </p:cNvPr>
            <p:cNvSpPr>
              <a:spLocks/>
            </p:cNvSpPr>
            <p:nvPr userDrawn="1"/>
          </p:nvSpPr>
          <p:spPr bwMode="auto">
            <a:xfrm>
              <a:off x="4436" y="1856"/>
              <a:ext cx="19" cy="7"/>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8" y="0"/>
                    <a:pt x="8" y="1"/>
                    <a:pt x="8" y="1"/>
                  </a:cubicBezTo>
                  <a:cubicBezTo>
                    <a:pt x="8" y="2"/>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Freeform 57">
              <a:extLst>
                <a:ext uri="{FF2B5EF4-FFF2-40B4-BE49-F238E27FC236}">
                  <a16:creationId xmlns:a16="http://schemas.microsoft.com/office/drawing/2014/main" id="{B817E139-F31C-4D4A-831B-039B61CF0A6B}"/>
                </a:ext>
              </a:extLst>
            </p:cNvPr>
            <p:cNvSpPr>
              <a:spLocks noEditPoints="1"/>
            </p:cNvSpPr>
            <p:nvPr userDrawn="1"/>
          </p:nvSpPr>
          <p:spPr bwMode="auto">
            <a:xfrm>
              <a:off x="4185" y="1856"/>
              <a:ext cx="220" cy="7"/>
            </a:xfrm>
            <a:custGeom>
              <a:avLst/>
              <a:gdLst>
                <a:gd name="T0" fmla="*/ 92 w 93"/>
                <a:gd name="T1" fmla="*/ 3 h 3"/>
                <a:gd name="T2" fmla="*/ 79 w 93"/>
                <a:gd name="T3" fmla="*/ 3 h 3"/>
                <a:gd name="T4" fmla="*/ 78 w 93"/>
                <a:gd name="T5" fmla="*/ 1 h 3"/>
                <a:gd name="T6" fmla="*/ 79 w 93"/>
                <a:gd name="T7" fmla="*/ 0 h 3"/>
                <a:gd name="T8" fmla="*/ 92 w 93"/>
                <a:gd name="T9" fmla="*/ 0 h 3"/>
                <a:gd name="T10" fmla="*/ 93 w 93"/>
                <a:gd name="T11" fmla="*/ 1 h 3"/>
                <a:gd name="T12" fmla="*/ 92 w 93"/>
                <a:gd name="T13" fmla="*/ 3 h 3"/>
                <a:gd name="T14" fmla="*/ 66 w 93"/>
                <a:gd name="T15" fmla="*/ 3 h 3"/>
                <a:gd name="T16" fmla="*/ 53 w 93"/>
                <a:gd name="T17" fmla="*/ 3 h 3"/>
                <a:gd name="T18" fmla="*/ 52 w 93"/>
                <a:gd name="T19" fmla="*/ 1 h 3"/>
                <a:gd name="T20" fmla="*/ 53 w 93"/>
                <a:gd name="T21" fmla="*/ 0 h 3"/>
                <a:gd name="T22" fmla="*/ 66 w 93"/>
                <a:gd name="T23" fmla="*/ 0 h 3"/>
                <a:gd name="T24" fmla="*/ 67 w 93"/>
                <a:gd name="T25" fmla="*/ 1 h 3"/>
                <a:gd name="T26" fmla="*/ 66 w 93"/>
                <a:gd name="T27" fmla="*/ 3 h 3"/>
                <a:gd name="T28" fmla="*/ 40 w 93"/>
                <a:gd name="T29" fmla="*/ 3 h 3"/>
                <a:gd name="T30" fmla="*/ 27 w 93"/>
                <a:gd name="T31" fmla="*/ 3 h 3"/>
                <a:gd name="T32" fmla="*/ 26 w 93"/>
                <a:gd name="T33" fmla="*/ 1 h 3"/>
                <a:gd name="T34" fmla="*/ 27 w 93"/>
                <a:gd name="T35" fmla="*/ 0 h 3"/>
                <a:gd name="T36" fmla="*/ 40 w 93"/>
                <a:gd name="T37" fmla="*/ 0 h 3"/>
                <a:gd name="T38" fmla="*/ 41 w 93"/>
                <a:gd name="T39" fmla="*/ 1 h 3"/>
                <a:gd name="T40" fmla="*/ 40 w 93"/>
                <a:gd name="T41" fmla="*/ 3 h 3"/>
                <a:gd name="T42" fmla="*/ 14 w 93"/>
                <a:gd name="T43" fmla="*/ 3 h 3"/>
                <a:gd name="T44" fmla="*/ 1 w 93"/>
                <a:gd name="T45" fmla="*/ 3 h 3"/>
                <a:gd name="T46" fmla="*/ 0 w 93"/>
                <a:gd name="T47" fmla="*/ 1 h 3"/>
                <a:gd name="T48" fmla="*/ 1 w 93"/>
                <a:gd name="T49" fmla="*/ 0 h 3"/>
                <a:gd name="T50" fmla="*/ 14 w 93"/>
                <a:gd name="T51" fmla="*/ 0 h 3"/>
                <a:gd name="T52" fmla="*/ 15 w 93"/>
                <a:gd name="T53" fmla="*/ 1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2"/>
                    <a:pt x="78" y="1"/>
                  </a:cubicBezTo>
                  <a:cubicBezTo>
                    <a:pt x="78" y="1"/>
                    <a:pt x="78" y="0"/>
                    <a:pt x="79" y="0"/>
                  </a:cubicBezTo>
                  <a:cubicBezTo>
                    <a:pt x="92" y="0"/>
                    <a:pt x="92" y="0"/>
                    <a:pt x="92" y="0"/>
                  </a:cubicBezTo>
                  <a:cubicBezTo>
                    <a:pt x="93" y="0"/>
                    <a:pt x="93" y="1"/>
                    <a:pt x="93" y="1"/>
                  </a:cubicBezTo>
                  <a:cubicBezTo>
                    <a:pt x="93" y="2"/>
                    <a:pt x="93" y="3"/>
                    <a:pt x="92" y="3"/>
                  </a:cubicBezTo>
                  <a:close/>
                  <a:moveTo>
                    <a:pt x="66" y="3"/>
                  </a:moveTo>
                  <a:cubicBezTo>
                    <a:pt x="53" y="3"/>
                    <a:pt x="53" y="3"/>
                    <a:pt x="53" y="3"/>
                  </a:cubicBezTo>
                  <a:cubicBezTo>
                    <a:pt x="52" y="3"/>
                    <a:pt x="52" y="2"/>
                    <a:pt x="52" y="1"/>
                  </a:cubicBezTo>
                  <a:cubicBezTo>
                    <a:pt x="52" y="1"/>
                    <a:pt x="52" y="0"/>
                    <a:pt x="53" y="0"/>
                  </a:cubicBezTo>
                  <a:cubicBezTo>
                    <a:pt x="66" y="0"/>
                    <a:pt x="66" y="0"/>
                    <a:pt x="66" y="0"/>
                  </a:cubicBezTo>
                  <a:cubicBezTo>
                    <a:pt x="67" y="0"/>
                    <a:pt x="67" y="1"/>
                    <a:pt x="67" y="1"/>
                  </a:cubicBezTo>
                  <a:cubicBezTo>
                    <a:pt x="67" y="2"/>
                    <a:pt x="67" y="3"/>
                    <a:pt x="66" y="3"/>
                  </a:cubicBezTo>
                  <a:close/>
                  <a:moveTo>
                    <a:pt x="40" y="3"/>
                  </a:moveTo>
                  <a:cubicBezTo>
                    <a:pt x="27" y="3"/>
                    <a:pt x="27" y="3"/>
                    <a:pt x="27" y="3"/>
                  </a:cubicBezTo>
                  <a:cubicBezTo>
                    <a:pt x="26" y="3"/>
                    <a:pt x="26" y="2"/>
                    <a:pt x="26" y="1"/>
                  </a:cubicBezTo>
                  <a:cubicBezTo>
                    <a:pt x="26" y="1"/>
                    <a:pt x="26" y="0"/>
                    <a:pt x="27" y="0"/>
                  </a:cubicBezTo>
                  <a:cubicBezTo>
                    <a:pt x="40" y="0"/>
                    <a:pt x="40" y="0"/>
                    <a:pt x="40" y="0"/>
                  </a:cubicBezTo>
                  <a:cubicBezTo>
                    <a:pt x="41" y="0"/>
                    <a:pt x="41" y="1"/>
                    <a:pt x="41" y="1"/>
                  </a:cubicBezTo>
                  <a:cubicBezTo>
                    <a:pt x="41" y="2"/>
                    <a:pt x="41" y="3"/>
                    <a:pt x="40" y="3"/>
                  </a:cubicBezTo>
                  <a:close/>
                  <a:moveTo>
                    <a:pt x="14" y="3"/>
                  </a:moveTo>
                  <a:cubicBezTo>
                    <a:pt x="1" y="3"/>
                    <a:pt x="1" y="3"/>
                    <a:pt x="1" y="3"/>
                  </a:cubicBezTo>
                  <a:cubicBezTo>
                    <a:pt x="0" y="3"/>
                    <a:pt x="0" y="2"/>
                    <a:pt x="0" y="1"/>
                  </a:cubicBezTo>
                  <a:cubicBezTo>
                    <a:pt x="0" y="1"/>
                    <a:pt x="0" y="0"/>
                    <a:pt x="1" y="0"/>
                  </a:cubicBezTo>
                  <a:cubicBezTo>
                    <a:pt x="14" y="0"/>
                    <a:pt x="14" y="0"/>
                    <a:pt x="14" y="0"/>
                  </a:cubicBezTo>
                  <a:cubicBezTo>
                    <a:pt x="15" y="0"/>
                    <a:pt x="15" y="1"/>
                    <a:pt x="15" y="1"/>
                  </a:cubicBezTo>
                  <a:cubicBezTo>
                    <a:pt x="15" y="2"/>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Freeform 58">
              <a:extLst>
                <a:ext uri="{FF2B5EF4-FFF2-40B4-BE49-F238E27FC236}">
                  <a16:creationId xmlns:a16="http://schemas.microsoft.com/office/drawing/2014/main" id="{203F493C-2879-CD4D-A2D5-1FC20297CC03}"/>
                </a:ext>
              </a:extLst>
            </p:cNvPr>
            <p:cNvSpPr>
              <a:spLocks/>
            </p:cNvSpPr>
            <p:nvPr userDrawn="1"/>
          </p:nvSpPr>
          <p:spPr bwMode="auto">
            <a:xfrm>
              <a:off x="4128" y="1856"/>
              <a:ext cx="26" cy="7"/>
            </a:xfrm>
            <a:custGeom>
              <a:avLst/>
              <a:gdLst>
                <a:gd name="T0" fmla="*/ 9 w 11"/>
                <a:gd name="T1" fmla="*/ 3 h 3"/>
                <a:gd name="T2" fmla="*/ 1 w 11"/>
                <a:gd name="T3" fmla="*/ 3 h 3"/>
                <a:gd name="T4" fmla="*/ 0 w 11"/>
                <a:gd name="T5" fmla="*/ 1 h 3"/>
                <a:gd name="T6" fmla="*/ 1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2"/>
                    <a:pt x="0" y="1"/>
                  </a:cubicBezTo>
                  <a:cubicBezTo>
                    <a:pt x="0" y="1"/>
                    <a:pt x="1" y="0"/>
                    <a:pt x="1"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Freeform 59">
              <a:extLst>
                <a:ext uri="{FF2B5EF4-FFF2-40B4-BE49-F238E27FC236}">
                  <a16:creationId xmlns:a16="http://schemas.microsoft.com/office/drawing/2014/main" id="{B64F0054-E641-6849-8727-417C151A30EB}"/>
                </a:ext>
              </a:extLst>
            </p:cNvPr>
            <p:cNvSpPr>
              <a:spLocks/>
            </p:cNvSpPr>
            <p:nvPr userDrawn="1"/>
          </p:nvSpPr>
          <p:spPr bwMode="auto">
            <a:xfrm>
              <a:off x="4436" y="3080"/>
              <a:ext cx="19" cy="8"/>
            </a:xfrm>
            <a:custGeom>
              <a:avLst/>
              <a:gdLst>
                <a:gd name="T0" fmla="*/ 7 w 8"/>
                <a:gd name="T1" fmla="*/ 3 h 3"/>
                <a:gd name="T2" fmla="*/ 2 w 8"/>
                <a:gd name="T3" fmla="*/ 3 h 3"/>
                <a:gd name="T4" fmla="*/ 0 w 8"/>
                <a:gd name="T5" fmla="*/ 2 h 3"/>
                <a:gd name="T6" fmla="*/ 2 w 8"/>
                <a:gd name="T7" fmla="*/ 0 h 3"/>
                <a:gd name="T8" fmla="*/ 7 w 8"/>
                <a:gd name="T9" fmla="*/ 0 h 3"/>
                <a:gd name="T10" fmla="*/ 8 w 8"/>
                <a:gd name="T11" fmla="*/ 2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3"/>
                    <a:pt x="0" y="2"/>
                  </a:cubicBezTo>
                  <a:cubicBezTo>
                    <a:pt x="0" y="1"/>
                    <a:pt x="1" y="0"/>
                    <a:pt x="2" y="0"/>
                  </a:cubicBezTo>
                  <a:cubicBezTo>
                    <a:pt x="7" y="0"/>
                    <a:pt x="7" y="0"/>
                    <a:pt x="7" y="0"/>
                  </a:cubicBezTo>
                  <a:cubicBezTo>
                    <a:pt x="8" y="0"/>
                    <a:pt x="8" y="1"/>
                    <a:pt x="8" y="2"/>
                  </a:cubicBezTo>
                  <a:cubicBezTo>
                    <a:pt x="8" y="3"/>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Freeform 60">
              <a:extLst>
                <a:ext uri="{FF2B5EF4-FFF2-40B4-BE49-F238E27FC236}">
                  <a16:creationId xmlns:a16="http://schemas.microsoft.com/office/drawing/2014/main" id="{3BEB5CE6-68BB-B647-8144-A84A02D768B9}"/>
                </a:ext>
              </a:extLst>
            </p:cNvPr>
            <p:cNvSpPr>
              <a:spLocks noEditPoints="1"/>
            </p:cNvSpPr>
            <p:nvPr userDrawn="1"/>
          </p:nvSpPr>
          <p:spPr bwMode="auto">
            <a:xfrm>
              <a:off x="4185" y="3080"/>
              <a:ext cx="220" cy="8"/>
            </a:xfrm>
            <a:custGeom>
              <a:avLst/>
              <a:gdLst>
                <a:gd name="T0" fmla="*/ 92 w 93"/>
                <a:gd name="T1" fmla="*/ 3 h 3"/>
                <a:gd name="T2" fmla="*/ 79 w 93"/>
                <a:gd name="T3" fmla="*/ 3 h 3"/>
                <a:gd name="T4" fmla="*/ 78 w 93"/>
                <a:gd name="T5" fmla="*/ 2 h 3"/>
                <a:gd name="T6" fmla="*/ 79 w 93"/>
                <a:gd name="T7" fmla="*/ 0 h 3"/>
                <a:gd name="T8" fmla="*/ 92 w 93"/>
                <a:gd name="T9" fmla="*/ 0 h 3"/>
                <a:gd name="T10" fmla="*/ 93 w 93"/>
                <a:gd name="T11" fmla="*/ 2 h 3"/>
                <a:gd name="T12" fmla="*/ 92 w 93"/>
                <a:gd name="T13" fmla="*/ 3 h 3"/>
                <a:gd name="T14" fmla="*/ 66 w 93"/>
                <a:gd name="T15" fmla="*/ 3 h 3"/>
                <a:gd name="T16" fmla="*/ 53 w 93"/>
                <a:gd name="T17" fmla="*/ 3 h 3"/>
                <a:gd name="T18" fmla="*/ 52 w 93"/>
                <a:gd name="T19" fmla="*/ 2 h 3"/>
                <a:gd name="T20" fmla="*/ 53 w 93"/>
                <a:gd name="T21" fmla="*/ 0 h 3"/>
                <a:gd name="T22" fmla="*/ 66 w 93"/>
                <a:gd name="T23" fmla="*/ 0 h 3"/>
                <a:gd name="T24" fmla="*/ 67 w 93"/>
                <a:gd name="T25" fmla="*/ 2 h 3"/>
                <a:gd name="T26" fmla="*/ 66 w 93"/>
                <a:gd name="T27" fmla="*/ 3 h 3"/>
                <a:gd name="T28" fmla="*/ 40 w 93"/>
                <a:gd name="T29" fmla="*/ 3 h 3"/>
                <a:gd name="T30" fmla="*/ 27 w 93"/>
                <a:gd name="T31" fmla="*/ 3 h 3"/>
                <a:gd name="T32" fmla="*/ 26 w 93"/>
                <a:gd name="T33" fmla="*/ 2 h 3"/>
                <a:gd name="T34" fmla="*/ 27 w 93"/>
                <a:gd name="T35" fmla="*/ 0 h 3"/>
                <a:gd name="T36" fmla="*/ 40 w 93"/>
                <a:gd name="T37" fmla="*/ 0 h 3"/>
                <a:gd name="T38" fmla="*/ 41 w 93"/>
                <a:gd name="T39" fmla="*/ 2 h 3"/>
                <a:gd name="T40" fmla="*/ 40 w 93"/>
                <a:gd name="T41" fmla="*/ 3 h 3"/>
                <a:gd name="T42" fmla="*/ 14 w 93"/>
                <a:gd name="T43" fmla="*/ 3 h 3"/>
                <a:gd name="T44" fmla="*/ 1 w 93"/>
                <a:gd name="T45" fmla="*/ 3 h 3"/>
                <a:gd name="T46" fmla="*/ 0 w 93"/>
                <a:gd name="T47" fmla="*/ 2 h 3"/>
                <a:gd name="T48" fmla="*/ 1 w 93"/>
                <a:gd name="T49" fmla="*/ 0 h 3"/>
                <a:gd name="T50" fmla="*/ 14 w 93"/>
                <a:gd name="T51" fmla="*/ 0 h 3"/>
                <a:gd name="T52" fmla="*/ 15 w 93"/>
                <a:gd name="T53" fmla="*/ 2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3"/>
                    <a:pt x="78" y="2"/>
                  </a:cubicBezTo>
                  <a:cubicBezTo>
                    <a:pt x="78" y="1"/>
                    <a:pt x="78" y="0"/>
                    <a:pt x="79" y="0"/>
                  </a:cubicBezTo>
                  <a:cubicBezTo>
                    <a:pt x="92" y="0"/>
                    <a:pt x="92" y="0"/>
                    <a:pt x="92" y="0"/>
                  </a:cubicBezTo>
                  <a:cubicBezTo>
                    <a:pt x="93" y="0"/>
                    <a:pt x="93" y="1"/>
                    <a:pt x="93" y="2"/>
                  </a:cubicBezTo>
                  <a:cubicBezTo>
                    <a:pt x="93" y="3"/>
                    <a:pt x="93" y="3"/>
                    <a:pt x="92" y="3"/>
                  </a:cubicBezTo>
                  <a:close/>
                  <a:moveTo>
                    <a:pt x="66" y="3"/>
                  </a:moveTo>
                  <a:cubicBezTo>
                    <a:pt x="53" y="3"/>
                    <a:pt x="53" y="3"/>
                    <a:pt x="53" y="3"/>
                  </a:cubicBezTo>
                  <a:cubicBezTo>
                    <a:pt x="52" y="3"/>
                    <a:pt x="52" y="3"/>
                    <a:pt x="52" y="2"/>
                  </a:cubicBezTo>
                  <a:cubicBezTo>
                    <a:pt x="52" y="1"/>
                    <a:pt x="52" y="0"/>
                    <a:pt x="53" y="0"/>
                  </a:cubicBezTo>
                  <a:cubicBezTo>
                    <a:pt x="66" y="0"/>
                    <a:pt x="66" y="0"/>
                    <a:pt x="66" y="0"/>
                  </a:cubicBezTo>
                  <a:cubicBezTo>
                    <a:pt x="67" y="0"/>
                    <a:pt x="67" y="1"/>
                    <a:pt x="67" y="2"/>
                  </a:cubicBezTo>
                  <a:cubicBezTo>
                    <a:pt x="67" y="3"/>
                    <a:pt x="67" y="3"/>
                    <a:pt x="66" y="3"/>
                  </a:cubicBezTo>
                  <a:close/>
                  <a:moveTo>
                    <a:pt x="40" y="3"/>
                  </a:moveTo>
                  <a:cubicBezTo>
                    <a:pt x="27" y="3"/>
                    <a:pt x="27" y="3"/>
                    <a:pt x="27" y="3"/>
                  </a:cubicBezTo>
                  <a:cubicBezTo>
                    <a:pt x="26" y="3"/>
                    <a:pt x="26" y="3"/>
                    <a:pt x="26" y="2"/>
                  </a:cubicBezTo>
                  <a:cubicBezTo>
                    <a:pt x="26" y="1"/>
                    <a:pt x="26" y="0"/>
                    <a:pt x="27" y="0"/>
                  </a:cubicBezTo>
                  <a:cubicBezTo>
                    <a:pt x="40" y="0"/>
                    <a:pt x="40" y="0"/>
                    <a:pt x="40" y="0"/>
                  </a:cubicBezTo>
                  <a:cubicBezTo>
                    <a:pt x="41" y="0"/>
                    <a:pt x="41" y="1"/>
                    <a:pt x="41" y="2"/>
                  </a:cubicBezTo>
                  <a:cubicBezTo>
                    <a:pt x="41" y="3"/>
                    <a:pt x="41" y="3"/>
                    <a:pt x="40" y="3"/>
                  </a:cubicBezTo>
                  <a:close/>
                  <a:moveTo>
                    <a:pt x="14" y="3"/>
                  </a:moveTo>
                  <a:cubicBezTo>
                    <a:pt x="1" y="3"/>
                    <a:pt x="1" y="3"/>
                    <a:pt x="1" y="3"/>
                  </a:cubicBezTo>
                  <a:cubicBezTo>
                    <a:pt x="0" y="3"/>
                    <a:pt x="0" y="3"/>
                    <a:pt x="0" y="2"/>
                  </a:cubicBezTo>
                  <a:cubicBezTo>
                    <a:pt x="0" y="1"/>
                    <a:pt x="0" y="0"/>
                    <a:pt x="1" y="0"/>
                  </a:cubicBezTo>
                  <a:cubicBezTo>
                    <a:pt x="14" y="0"/>
                    <a:pt x="14" y="0"/>
                    <a:pt x="14" y="0"/>
                  </a:cubicBezTo>
                  <a:cubicBezTo>
                    <a:pt x="15" y="0"/>
                    <a:pt x="15" y="1"/>
                    <a:pt x="15" y="2"/>
                  </a:cubicBezTo>
                  <a:cubicBezTo>
                    <a:pt x="15" y="3"/>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Freeform 61">
              <a:extLst>
                <a:ext uri="{FF2B5EF4-FFF2-40B4-BE49-F238E27FC236}">
                  <a16:creationId xmlns:a16="http://schemas.microsoft.com/office/drawing/2014/main" id="{1CA651A3-791A-5F44-AFD6-90C2AC8E1FA5}"/>
                </a:ext>
              </a:extLst>
            </p:cNvPr>
            <p:cNvSpPr>
              <a:spLocks/>
            </p:cNvSpPr>
            <p:nvPr userDrawn="1"/>
          </p:nvSpPr>
          <p:spPr bwMode="auto">
            <a:xfrm>
              <a:off x="4128" y="3080"/>
              <a:ext cx="26" cy="8"/>
            </a:xfrm>
            <a:custGeom>
              <a:avLst/>
              <a:gdLst>
                <a:gd name="T0" fmla="*/ 9 w 11"/>
                <a:gd name="T1" fmla="*/ 3 h 3"/>
                <a:gd name="T2" fmla="*/ 1 w 11"/>
                <a:gd name="T3" fmla="*/ 3 h 3"/>
                <a:gd name="T4" fmla="*/ 0 w 11"/>
                <a:gd name="T5" fmla="*/ 2 h 3"/>
                <a:gd name="T6" fmla="*/ 1 w 11"/>
                <a:gd name="T7" fmla="*/ 0 h 3"/>
                <a:gd name="T8" fmla="*/ 9 w 11"/>
                <a:gd name="T9" fmla="*/ 0 h 3"/>
                <a:gd name="T10" fmla="*/ 11 w 11"/>
                <a:gd name="T11" fmla="*/ 2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3"/>
                    <a:pt x="0" y="2"/>
                  </a:cubicBezTo>
                  <a:cubicBezTo>
                    <a:pt x="0" y="1"/>
                    <a:pt x="1" y="0"/>
                    <a:pt x="1" y="0"/>
                  </a:cubicBezTo>
                  <a:cubicBezTo>
                    <a:pt x="9" y="0"/>
                    <a:pt x="9" y="0"/>
                    <a:pt x="9" y="0"/>
                  </a:cubicBezTo>
                  <a:cubicBezTo>
                    <a:pt x="10" y="0"/>
                    <a:pt x="11" y="1"/>
                    <a:pt x="11" y="2"/>
                  </a:cubicBezTo>
                  <a:cubicBezTo>
                    <a:pt x="11" y="3"/>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 name="Group 4">
            <a:extLst>
              <a:ext uri="{FF2B5EF4-FFF2-40B4-BE49-F238E27FC236}">
                <a16:creationId xmlns:a16="http://schemas.microsoft.com/office/drawing/2014/main" id="{E0F1E1CA-048E-E54D-B5C0-B83716543E90}"/>
              </a:ext>
            </a:extLst>
          </p:cNvPr>
          <p:cNvGrpSpPr>
            <a:grpSpLocks noChangeAspect="1"/>
          </p:cNvGrpSpPr>
          <p:nvPr userDrawn="1"/>
        </p:nvGrpSpPr>
        <p:grpSpPr bwMode="auto">
          <a:xfrm rot="16200000">
            <a:off x="1589465" y="2832875"/>
            <a:ext cx="2110592" cy="1898364"/>
            <a:chOff x="1938" y="1142"/>
            <a:chExt cx="2517" cy="2040"/>
          </a:xfrm>
          <a:solidFill>
            <a:schemeClr val="tx1">
              <a:lumMod val="20000"/>
              <a:lumOff val="80000"/>
            </a:schemeClr>
          </a:solidFill>
        </p:grpSpPr>
        <p:sp>
          <p:nvSpPr>
            <p:cNvPr id="222" name="Freeform 11">
              <a:extLst>
                <a:ext uri="{FF2B5EF4-FFF2-40B4-BE49-F238E27FC236}">
                  <a16:creationId xmlns:a16="http://schemas.microsoft.com/office/drawing/2014/main" id="{6F5856CB-0113-3049-B5FD-76D0212C9FA2}"/>
                </a:ext>
              </a:extLst>
            </p:cNvPr>
            <p:cNvSpPr>
              <a:spLocks/>
            </p:cNvSpPr>
            <p:nvPr userDrawn="1"/>
          </p:nvSpPr>
          <p:spPr bwMode="auto">
            <a:xfrm>
              <a:off x="2937"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Freeform 12">
              <a:extLst>
                <a:ext uri="{FF2B5EF4-FFF2-40B4-BE49-F238E27FC236}">
                  <a16:creationId xmlns:a16="http://schemas.microsoft.com/office/drawing/2014/main" id="{F6AF6B77-ADAA-B54A-9BB1-48B93D0DC79A}"/>
                </a:ext>
              </a:extLst>
            </p:cNvPr>
            <p:cNvSpPr>
              <a:spLocks/>
            </p:cNvSpPr>
            <p:nvPr userDrawn="1"/>
          </p:nvSpPr>
          <p:spPr bwMode="auto">
            <a:xfrm>
              <a:off x="2875"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Freeform 13">
              <a:extLst>
                <a:ext uri="{FF2B5EF4-FFF2-40B4-BE49-F238E27FC236}">
                  <a16:creationId xmlns:a16="http://schemas.microsoft.com/office/drawing/2014/main" id="{B088B056-3086-E449-A505-3D3F208052DD}"/>
                </a:ext>
              </a:extLst>
            </p:cNvPr>
            <p:cNvSpPr>
              <a:spLocks/>
            </p:cNvSpPr>
            <p:nvPr userDrawn="1"/>
          </p:nvSpPr>
          <p:spPr bwMode="auto">
            <a:xfrm>
              <a:off x="2814" y="2476"/>
              <a:ext cx="35" cy="7"/>
            </a:xfrm>
            <a:custGeom>
              <a:avLst/>
              <a:gdLst>
                <a:gd name="T0" fmla="*/ 15 w 15"/>
                <a:gd name="T1" fmla="*/ 3 h 3"/>
                <a:gd name="T2" fmla="*/ 2 w 15"/>
                <a:gd name="T3" fmla="*/ 3 h 3"/>
                <a:gd name="T4" fmla="*/ 0 w 15"/>
                <a:gd name="T5" fmla="*/ 1 h 3"/>
                <a:gd name="T6" fmla="*/ 2 w 15"/>
                <a:gd name="T7" fmla="*/ 0 h 3"/>
                <a:gd name="T8" fmla="*/ 15 w 15"/>
                <a:gd name="T9" fmla="*/ 0 h 3"/>
              </a:gdLst>
              <a:ahLst/>
              <a:cxnLst>
                <a:cxn ang="0">
                  <a:pos x="T0" y="T1"/>
                </a:cxn>
                <a:cxn ang="0">
                  <a:pos x="T2" y="T3"/>
                </a:cxn>
                <a:cxn ang="0">
                  <a:pos x="T4" y="T5"/>
                </a:cxn>
                <a:cxn ang="0">
                  <a:pos x="T6" y="T7"/>
                </a:cxn>
                <a:cxn ang="0">
                  <a:pos x="T8" y="T9"/>
                </a:cxn>
              </a:cxnLst>
              <a:rect l="0" t="0" r="r" b="b"/>
              <a:pathLst>
                <a:path w="15" h="3">
                  <a:moveTo>
                    <a:pt x="15" y="3"/>
                  </a:moveTo>
                  <a:cubicBezTo>
                    <a:pt x="2" y="3"/>
                    <a:pt x="2" y="3"/>
                    <a:pt x="2" y="3"/>
                  </a:cubicBezTo>
                  <a:cubicBezTo>
                    <a:pt x="1" y="3"/>
                    <a:pt x="0" y="2"/>
                    <a:pt x="0" y="1"/>
                  </a:cubicBezTo>
                  <a:cubicBezTo>
                    <a:pt x="0" y="0"/>
                    <a:pt x="1" y="0"/>
                    <a:pt x="2" y="0"/>
                  </a:cubicBezTo>
                  <a:cubicBezTo>
                    <a:pt x="15" y="0"/>
                    <a:pt x="15" y="0"/>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Freeform 14">
              <a:extLst>
                <a:ext uri="{FF2B5EF4-FFF2-40B4-BE49-F238E27FC236}">
                  <a16:creationId xmlns:a16="http://schemas.microsoft.com/office/drawing/2014/main" id="{64F9143D-912D-2541-B183-A9FA161DA99E}"/>
                </a:ext>
              </a:extLst>
            </p:cNvPr>
            <p:cNvSpPr>
              <a:spLocks/>
            </p:cNvSpPr>
            <p:nvPr userDrawn="1"/>
          </p:nvSpPr>
          <p:spPr bwMode="auto">
            <a:xfrm>
              <a:off x="2752"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 name="Freeform 15">
              <a:extLst>
                <a:ext uri="{FF2B5EF4-FFF2-40B4-BE49-F238E27FC236}">
                  <a16:creationId xmlns:a16="http://schemas.microsoft.com/office/drawing/2014/main" id="{96375CCB-23A7-DD4C-AA65-670F5A504F08}"/>
                </a:ext>
              </a:extLst>
            </p:cNvPr>
            <p:cNvSpPr>
              <a:spLocks/>
            </p:cNvSpPr>
            <p:nvPr userDrawn="1"/>
          </p:nvSpPr>
          <p:spPr bwMode="auto">
            <a:xfrm>
              <a:off x="2691"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 name="Freeform 16">
              <a:extLst>
                <a:ext uri="{FF2B5EF4-FFF2-40B4-BE49-F238E27FC236}">
                  <a16:creationId xmlns:a16="http://schemas.microsoft.com/office/drawing/2014/main" id="{71DFDE9A-BCBF-754D-9969-D0030A3320B6}"/>
                </a:ext>
              </a:extLst>
            </p:cNvPr>
            <p:cNvSpPr>
              <a:spLocks/>
            </p:cNvSpPr>
            <p:nvPr userDrawn="1"/>
          </p:nvSpPr>
          <p:spPr bwMode="auto">
            <a:xfrm>
              <a:off x="2627" y="2476"/>
              <a:ext cx="40" cy="7"/>
            </a:xfrm>
            <a:custGeom>
              <a:avLst/>
              <a:gdLst>
                <a:gd name="T0" fmla="*/ 15 w 17"/>
                <a:gd name="T1" fmla="*/ 3 h 3"/>
                <a:gd name="T2" fmla="*/ 1 w 17"/>
                <a:gd name="T3" fmla="*/ 3 h 3"/>
                <a:gd name="T4" fmla="*/ 0 w 17"/>
                <a:gd name="T5" fmla="*/ 1 h 3"/>
                <a:gd name="T6" fmla="*/ 1 w 17"/>
                <a:gd name="T7" fmla="*/ 0 h 3"/>
                <a:gd name="T8" fmla="*/ 15 w 17"/>
                <a:gd name="T9" fmla="*/ 0 h 3"/>
                <a:gd name="T10" fmla="*/ 17 w 17"/>
                <a:gd name="T11" fmla="*/ 1 h 3"/>
                <a:gd name="T12" fmla="*/ 15 w 1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5" y="3"/>
                  </a:moveTo>
                  <a:cubicBezTo>
                    <a:pt x="1" y="3"/>
                    <a:pt x="1" y="3"/>
                    <a:pt x="1" y="3"/>
                  </a:cubicBezTo>
                  <a:cubicBezTo>
                    <a:pt x="0" y="3"/>
                    <a:pt x="0" y="2"/>
                    <a:pt x="0" y="1"/>
                  </a:cubicBezTo>
                  <a:cubicBezTo>
                    <a:pt x="0" y="0"/>
                    <a:pt x="0" y="0"/>
                    <a:pt x="1" y="0"/>
                  </a:cubicBezTo>
                  <a:cubicBezTo>
                    <a:pt x="15" y="0"/>
                    <a:pt x="15" y="0"/>
                    <a:pt x="15" y="0"/>
                  </a:cubicBezTo>
                  <a:cubicBezTo>
                    <a:pt x="16" y="0"/>
                    <a:pt x="17" y="0"/>
                    <a:pt x="17" y="1"/>
                  </a:cubicBezTo>
                  <a:cubicBezTo>
                    <a:pt x="17" y="2"/>
                    <a:pt x="16"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17">
              <a:extLst>
                <a:ext uri="{FF2B5EF4-FFF2-40B4-BE49-F238E27FC236}">
                  <a16:creationId xmlns:a16="http://schemas.microsoft.com/office/drawing/2014/main" id="{850ABC88-29BF-A944-9E4E-CCB2D89126CA}"/>
                </a:ext>
              </a:extLst>
            </p:cNvPr>
            <p:cNvSpPr>
              <a:spLocks noEditPoints="1"/>
            </p:cNvSpPr>
            <p:nvPr userDrawn="1"/>
          </p:nvSpPr>
          <p:spPr bwMode="auto">
            <a:xfrm>
              <a:off x="3119" y="3080"/>
              <a:ext cx="346" cy="8"/>
            </a:xfrm>
            <a:custGeom>
              <a:avLst/>
              <a:gdLst>
                <a:gd name="T0" fmla="*/ 145 w 146"/>
                <a:gd name="T1" fmla="*/ 3 h 3"/>
                <a:gd name="T2" fmla="*/ 132 w 146"/>
                <a:gd name="T3" fmla="*/ 3 h 3"/>
                <a:gd name="T4" fmla="*/ 131 w 146"/>
                <a:gd name="T5" fmla="*/ 2 h 3"/>
                <a:gd name="T6" fmla="*/ 132 w 146"/>
                <a:gd name="T7" fmla="*/ 0 h 3"/>
                <a:gd name="T8" fmla="*/ 145 w 146"/>
                <a:gd name="T9" fmla="*/ 0 h 3"/>
                <a:gd name="T10" fmla="*/ 146 w 146"/>
                <a:gd name="T11" fmla="*/ 2 h 3"/>
                <a:gd name="T12" fmla="*/ 145 w 146"/>
                <a:gd name="T13" fmla="*/ 3 h 3"/>
                <a:gd name="T14" fmla="*/ 119 w 146"/>
                <a:gd name="T15" fmla="*/ 3 h 3"/>
                <a:gd name="T16" fmla="*/ 106 w 146"/>
                <a:gd name="T17" fmla="*/ 3 h 3"/>
                <a:gd name="T18" fmla="*/ 105 w 146"/>
                <a:gd name="T19" fmla="*/ 2 h 3"/>
                <a:gd name="T20" fmla="*/ 106 w 146"/>
                <a:gd name="T21" fmla="*/ 0 h 3"/>
                <a:gd name="T22" fmla="*/ 119 w 146"/>
                <a:gd name="T23" fmla="*/ 0 h 3"/>
                <a:gd name="T24" fmla="*/ 120 w 146"/>
                <a:gd name="T25" fmla="*/ 2 h 3"/>
                <a:gd name="T26" fmla="*/ 119 w 146"/>
                <a:gd name="T27" fmla="*/ 3 h 3"/>
                <a:gd name="T28" fmla="*/ 93 w 146"/>
                <a:gd name="T29" fmla="*/ 3 h 3"/>
                <a:gd name="T30" fmla="*/ 80 w 146"/>
                <a:gd name="T31" fmla="*/ 3 h 3"/>
                <a:gd name="T32" fmla="*/ 79 w 146"/>
                <a:gd name="T33" fmla="*/ 2 h 3"/>
                <a:gd name="T34" fmla="*/ 80 w 146"/>
                <a:gd name="T35" fmla="*/ 0 h 3"/>
                <a:gd name="T36" fmla="*/ 93 w 146"/>
                <a:gd name="T37" fmla="*/ 0 h 3"/>
                <a:gd name="T38" fmla="*/ 94 w 146"/>
                <a:gd name="T39" fmla="*/ 2 h 3"/>
                <a:gd name="T40" fmla="*/ 93 w 146"/>
                <a:gd name="T41" fmla="*/ 3 h 3"/>
                <a:gd name="T42" fmla="*/ 67 w 146"/>
                <a:gd name="T43" fmla="*/ 3 h 3"/>
                <a:gd name="T44" fmla="*/ 54 w 146"/>
                <a:gd name="T45" fmla="*/ 3 h 3"/>
                <a:gd name="T46" fmla="*/ 52 w 146"/>
                <a:gd name="T47" fmla="*/ 2 h 3"/>
                <a:gd name="T48" fmla="*/ 54 w 146"/>
                <a:gd name="T49" fmla="*/ 0 h 3"/>
                <a:gd name="T50" fmla="*/ 67 w 146"/>
                <a:gd name="T51" fmla="*/ 0 h 3"/>
                <a:gd name="T52" fmla="*/ 68 w 146"/>
                <a:gd name="T53" fmla="*/ 2 h 3"/>
                <a:gd name="T54" fmla="*/ 67 w 146"/>
                <a:gd name="T55" fmla="*/ 3 h 3"/>
                <a:gd name="T56" fmla="*/ 41 w 146"/>
                <a:gd name="T57" fmla="*/ 3 h 3"/>
                <a:gd name="T58" fmla="*/ 28 w 146"/>
                <a:gd name="T59" fmla="*/ 3 h 3"/>
                <a:gd name="T60" fmla="*/ 26 w 146"/>
                <a:gd name="T61" fmla="*/ 2 h 3"/>
                <a:gd name="T62" fmla="*/ 28 w 146"/>
                <a:gd name="T63" fmla="*/ 0 h 3"/>
                <a:gd name="T64" fmla="*/ 41 w 146"/>
                <a:gd name="T65" fmla="*/ 0 h 3"/>
                <a:gd name="T66" fmla="*/ 42 w 146"/>
                <a:gd name="T67" fmla="*/ 2 h 3"/>
                <a:gd name="T68" fmla="*/ 41 w 146"/>
                <a:gd name="T69" fmla="*/ 3 h 3"/>
                <a:gd name="T70" fmla="*/ 15 w 146"/>
                <a:gd name="T71" fmla="*/ 3 h 3"/>
                <a:gd name="T72" fmla="*/ 2 w 146"/>
                <a:gd name="T73" fmla="*/ 3 h 3"/>
                <a:gd name="T74" fmla="*/ 0 w 146"/>
                <a:gd name="T75" fmla="*/ 2 h 3"/>
                <a:gd name="T76" fmla="*/ 2 w 146"/>
                <a:gd name="T77" fmla="*/ 0 h 3"/>
                <a:gd name="T78" fmla="*/ 15 w 146"/>
                <a:gd name="T79" fmla="*/ 0 h 3"/>
                <a:gd name="T80" fmla="*/ 16 w 146"/>
                <a:gd name="T81" fmla="*/ 2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3"/>
                    <a:pt x="131" y="2"/>
                  </a:cubicBezTo>
                  <a:cubicBezTo>
                    <a:pt x="131" y="1"/>
                    <a:pt x="131" y="0"/>
                    <a:pt x="132" y="0"/>
                  </a:cubicBezTo>
                  <a:cubicBezTo>
                    <a:pt x="145" y="0"/>
                    <a:pt x="145" y="0"/>
                    <a:pt x="145" y="0"/>
                  </a:cubicBezTo>
                  <a:cubicBezTo>
                    <a:pt x="146" y="0"/>
                    <a:pt x="146" y="1"/>
                    <a:pt x="146" y="2"/>
                  </a:cubicBezTo>
                  <a:cubicBezTo>
                    <a:pt x="146" y="3"/>
                    <a:pt x="146" y="3"/>
                    <a:pt x="145" y="3"/>
                  </a:cubicBezTo>
                  <a:close/>
                  <a:moveTo>
                    <a:pt x="119" y="3"/>
                  </a:moveTo>
                  <a:cubicBezTo>
                    <a:pt x="106" y="3"/>
                    <a:pt x="106" y="3"/>
                    <a:pt x="106" y="3"/>
                  </a:cubicBezTo>
                  <a:cubicBezTo>
                    <a:pt x="105" y="3"/>
                    <a:pt x="105" y="3"/>
                    <a:pt x="105" y="2"/>
                  </a:cubicBezTo>
                  <a:cubicBezTo>
                    <a:pt x="105" y="1"/>
                    <a:pt x="105" y="0"/>
                    <a:pt x="106" y="0"/>
                  </a:cubicBezTo>
                  <a:cubicBezTo>
                    <a:pt x="119" y="0"/>
                    <a:pt x="119" y="0"/>
                    <a:pt x="119" y="0"/>
                  </a:cubicBezTo>
                  <a:cubicBezTo>
                    <a:pt x="120" y="0"/>
                    <a:pt x="120" y="1"/>
                    <a:pt x="120" y="2"/>
                  </a:cubicBezTo>
                  <a:cubicBezTo>
                    <a:pt x="120" y="3"/>
                    <a:pt x="120" y="3"/>
                    <a:pt x="119" y="3"/>
                  </a:cubicBezTo>
                  <a:close/>
                  <a:moveTo>
                    <a:pt x="93" y="3"/>
                  </a:moveTo>
                  <a:cubicBezTo>
                    <a:pt x="80" y="3"/>
                    <a:pt x="80" y="3"/>
                    <a:pt x="80" y="3"/>
                  </a:cubicBezTo>
                  <a:cubicBezTo>
                    <a:pt x="79" y="3"/>
                    <a:pt x="79" y="3"/>
                    <a:pt x="79" y="2"/>
                  </a:cubicBezTo>
                  <a:cubicBezTo>
                    <a:pt x="79" y="1"/>
                    <a:pt x="79" y="0"/>
                    <a:pt x="80" y="0"/>
                  </a:cubicBezTo>
                  <a:cubicBezTo>
                    <a:pt x="93" y="0"/>
                    <a:pt x="93" y="0"/>
                    <a:pt x="93" y="0"/>
                  </a:cubicBezTo>
                  <a:cubicBezTo>
                    <a:pt x="94" y="0"/>
                    <a:pt x="94" y="1"/>
                    <a:pt x="94" y="2"/>
                  </a:cubicBezTo>
                  <a:cubicBezTo>
                    <a:pt x="94" y="3"/>
                    <a:pt x="94" y="3"/>
                    <a:pt x="93" y="3"/>
                  </a:cubicBezTo>
                  <a:close/>
                  <a:moveTo>
                    <a:pt x="67" y="3"/>
                  </a:moveTo>
                  <a:cubicBezTo>
                    <a:pt x="54" y="3"/>
                    <a:pt x="54" y="3"/>
                    <a:pt x="54" y="3"/>
                  </a:cubicBezTo>
                  <a:cubicBezTo>
                    <a:pt x="53" y="3"/>
                    <a:pt x="52" y="3"/>
                    <a:pt x="52" y="2"/>
                  </a:cubicBezTo>
                  <a:cubicBezTo>
                    <a:pt x="52" y="1"/>
                    <a:pt x="53" y="0"/>
                    <a:pt x="54" y="0"/>
                  </a:cubicBezTo>
                  <a:cubicBezTo>
                    <a:pt x="67" y="0"/>
                    <a:pt x="67" y="0"/>
                    <a:pt x="67" y="0"/>
                  </a:cubicBezTo>
                  <a:cubicBezTo>
                    <a:pt x="68" y="0"/>
                    <a:pt x="68" y="1"/>
                    <a:pt x="68" y="2"/>
                  </a:cubicBezTo>
                  <a:cubicBezTo>
                    <a:pt x="68" y="3"/>
                    <a:pt x="68" y="3"/>
                    <a:pt x="67" y="3"/>
                  </a:cubicBezTo>
                  <a:close/>
                  <a:moveTo>
                    <a:pt x="41" y="3"/>
                  </a:moveTo>
                  <a:cubicBezTo>
                    <a:pt x="28" y="3"/>
                    <a:pt x="28" y="3"/>
                    <a:pt x="28" y="3"/>
                  </a:cubicBezTo>
                  <a:cubicBezTo>
                    <a:pt x="27" y="3"/>
                    <a:pt x="26" y="3"/>
                    <a:pt x="26" y="2"/>
                  </a:cubicBezTo>
                  <a:cubicBezTo>
                    <a:pt x="26" y="1"/>
                    <a:pt x="27" y="0"/>
                    <a:pt x="28" y="0"/>
                  </a:cubicBezTo>
                  <a:cubicBezTo>
                    <a:pt x="41" y="0"/>
                    <a:pt x="41" y="0"/>
                    <a:pt x="41" y="0"/>
                  </a:cubicBezTo>
                  <a:cubicBezTo>
                    <a:pt x="41" y="0"/>
                    <a:pt x="42" y="1"/>
                    <a:pt x="42" y="2"/>
                  </a:cubicBezTo>
                  <a:cubicBezTo>
                    <a:pt x="42" y="3"/>
                    <a:pt x="41" y="3"/>
                    <a:pt x="41" y="3"/>
                  </a:cubicBezTo>
                  <a:close/>
                  <a:moveTo>
                    <a:pt x="15" y="3"/>
                  </a:moveTo>
                  <a:cubicBezTo>
                    <a:pt x="2" y="3"/>
                    <a:pt x="2" y="3"/>
                    <a:pt x="2" y="3"/>
                  </a:cubicBezTo>
                  <a:cubicBezTo>
                    <a:pt x="1" y="3"/>
                    <a:pt x="0" y="3"/>
                    <a:pt x="0" y="2"/>
                  </a:cubicBezTo>
                  <a:cubicBezTo>
                    <a:pt x="0" y="1"/>
                    <a:pt x="1" y="0"/>
                    <a:pt x="2" y="0"/>
                  </a:cubicBezTo>
                  <a:cubicBezTo>
                    <a:pt x="15" y="0"/>
                    <a:pt x="15" y="0"/>
                    <a:pt x="15" y="0"/>
                  </a:cubicBezTo>
                  <a:cubicBezTo>
                    <a:pt x="15" y="0"/>
                    <a:pt x="16" y="1"/>
                    <a:pt x="16" y="2"/>
                  </a:cubicBezTo>
                  <a:cubicBezTo>
                    <a:pt x="16" y="3"/>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18">
              <a:extLst>
                <a:ext uri="{FF2B5EF4-FFF2-40B4-BE49-F238E27FC236}">
                  <a16:creationId xmlns:a16="http://schemas.microsoft.com/office/drawing/2014/main" id="{522A9F0F-1D70-0C46-B1CE-74A17318DE7C}"/>
                </a:ext>
              </a:extLst>
            </p:cNvPr>
            <p:cNvSpPr>
              <a:spLocks/>
            </p:cNvSpPr>
            <p:nvPr userDrawn="1"/>
          </p:nvSpPr>
          <p:spPr bwMode="auto">
            <a:xfrm>
              <a:off x="3936" y="247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0"/>
                    <a:pt x="1" y="0"/>
                    <a:pt x="2" y="0"/>
                  </a:cubicBezTo>
                  <a:cubicBezTo>
                    <a:pt x="9" y="0"/>
                    <a:pt x="9" y="0"/>
                    <a:pt x="9" y="0"/>
                  </a:cubicBezTo>
                  <a:cubicBezTo>
                    <a:pt x="10" y="0"/>
                    <a:pt x="11" y="0"/>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 name="Freeform 19">
              <a:extLst>
                <a:ext uri="{FF2B5EF4-FFF2-40B4-BE49-F238E27FC236}">
                  <a16:creationId xmlns:a16="http://schemas.microsoft.com/office/drawing/2014/main" id="{883AE145-FB34-DC41-807F-41AE3836BADE}"/>
                </a:ext>
              </a:extLst>
            </p:cNvPr>
            <p:cNvSpPr>
              <a:spLocks noEditPoints="1"/>
            </p:cNvSpPr>
            <p:nvPr userDrawn="1"/>
          </p:nvSpPr>
          <p:spPr bwMode="auto">
            <a:xfrm>
              <a:off x="3690" y="247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1 w 94"/>
                <a:gd name="T45" fmla="*/ 3 h 3"/>
                <a:gd name="T46" fmla="*/ 0 w 94"/>
                <a:gd name="T47" fmla="*/ 1 h 3"/>
                <a:gd name="T48" fmla="*/ 1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0"/>
                    <a:pt x="79" y="0"/>
                    <a:pt x="80" y="0"/>
                  </a:cubicBezTo>
                  <a:cubicBezTo>
                    <a:pt x="93" y="0"/>
                    <a:pt x="93" y="0"/>
                    <a:pt x="93" y="0"/>
                  </a:cubicBezTo>
                  <a:cubicBezTo>
                    <a:pt x="93" y="0"/>
                    <a:pt x="94" y="0"/>
                    <a:pt x="94" y="1"/>
                  </a:cubicBezTo>
                  <a:cubicBezTo>
                    <a:pt x="94" y="2"/>
                    <a:pt x="93" y="3"/>
                    <a:pt x="93" y="3"/>
                  </a:cubicBezTo>
                  <a:close/>
                  <a:moveTo>
                    <a:pt x="67" y="3"/>
                  </a:moveTo>
                  <a:cubicBezTo>
                    <a:pt x="54" y="3"/>
                    <a:pt x="54" y="3"/>
                    <a:pt x="54" y="3"/>
                  </a:cubicBezTo>
                  <a:cubicBezTo>
                    <a:pt x="53" y="3"/>
                    <a:pt x="52" y="2"/>
                    <a:pt x="52" y="1"/>
                  </a:cubicBezTo>
                  <a:cubicBezTo>
                    <a:pt x="52" y="0"/>
                    <a:pt x="53" y="0"/>
                    <a:pt x="54" y="0"/>
                  </a:cubicBezTo>
                  <a:cubicBezTo>
                    <a:pt x="67" y="0"/>
                    <a:pt x="67" y="0"/>
                    <a:pt x="67" y="0"/>
                  </a:cubicBezTo>
                  <a:cubicBezTo>
                    <a:pt x="67" y="0"/>
                    <a:pt x="68" y="0"/>
                    <a:pt x="68" y="1"/>
                  </a:cubicBezTo>
                  <a:cubicBezTo>
                    <a:pt x="68" y="2"/>
                    <a:pt x="67" y="3"/>
                    <a:pt x="67" y="3"/>
                  </a:cubicBezTo>
                  <a:close/>
                  <a:moveTo>
                    <a:pt x="41" y="3"/>
                  </a:moveTo>
                  <a:cubicBezTo>
                    <a:pt x="28" y="3"/>
                    <a:pt x="28" y="3"/>
                    <a:pt x="28" y="3"/>
                  </a:cubicBezTo>
                  <a:cubicBezTo>
                    <a:pt x="27" y="3"/>
                    <a:pt x="26" y="2"/>
                    <a:pt x="26" y="1"/>
                  </a:cubicBezTo>
                  <a:cubicBezTo>
                    <a:pt x="26" y="0"/>
                    <a:pt x="27" y="0"/>
                    <a:pt x="28" y="0"/>
                  </a:cubicBezTo>
                  <a:cubicBezTo>
                    <a:pt x="41" y="0"/>
                    <a:pt x="41" y="0"/>
                    <a:pt x="41" y="0"/>
                  </a:cubicBezTo>
                  <a:cubicBezTo>
                    <a:pt x="41" y="0"/>
                    <a:pt x="42" y="0"/>
                    <a:pt x="42" y="1"/>
                  </a:cubicBezTo>
                  <a:cubicBezTo>
                    <a:pt x="42" y="2"/>
                    <a:pt x="41" y="3"/>
                    <a:pt x="41" y="3"/>
                  </a:cubicBezTo>
                  <a:close/>
                  <a:moveTo>
                    <a:pt x="15" y="3"/>
                  </a:moveTo>
                  <a:cubicBezTo>
                    <a:pt x="1" y="3"/>
                    <a:pt x="1" y="3"/>
                    <a:pt x="1" y="3"/>
                  </a:cubicBezTo>
                  <a:cubicBezTo>
                    <a:pt x="1" y="3"/>
                    <a:pt x="0" y="2"/>
                    <a:pt x="0" y="1"/>
                  </a:cubicBezTo>
                  <a:cubicBezTo>
                    <a:pt x="0" y="0"/>
                    <a:pt x="1" y="0"/>
                    <a:pt x="1"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1" name="Freeform 20">
              <a:extLst>
                <a:ext uri="{FF2B5EF4-FFF2-40B4-BE49-F238E27FC236}">
                  <a16:creationId xmlns:a16="http://schemas.microsoft.com/office/drawing/2014/main" id="{40DD0D27-4EA5-624A-B92E-3E6C3596C607}"/>
                </a:ext>
              </a:extLst>
            </p:cNvPr>
            <p:cNvSpPr>
              <a:spLocks/>
            </p:cNvSpPr>
            <p:nvPr userDrawn="1"/>
          </p:nvSpPr>
          <p:spPr bwMode="auto">
            <a:xfrm>
              <a:off x="3635" y="247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0"/>
                    <a:pt x="0" y="0"/>
                    <a:pt x="1" y="0"/>
                  </a:cubicBezTo>
                  <a:cubicBezTo>
                    <a:pt x="9" y="0"/>
                    <a:pt x="9" y="0"/>
                    <a:pt x="9" y="0"/>
                  </a:cubicBezTo>
                  <a:cubicBezTo>
                    <a:pt x="10" y="0"/>
                    <a:pt x="10" y="0"/>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 name="Freeform 24">
              <a:extLst>
                <a:ext uri="{FF2B5EF4-FFF2-40B4-BE49-F238E27FC236}">
                  <a16:creationId xmlns:a16="http://schemas.microsoft.com/office/drawing/2014/main" id="{367268F5-CE13-EA46-AF50-49307BCDBE83}"/>
                </a:ext>
              </a:extLst>
            </p:cNvPr>
            <p:cNvSpPr>
              <a:spLocks/>
            </p:cNvSpPr>
            <p:nvPr userDrawn="1"/>
          </p:nvSpPr>
          <p:spPr bwMode="auto">
            <a:xfrm>
              <a:off x="2032" y="1946"/>
              <a:ext cx="7" cy="464"/>
            </a:xfrm>
            <a:custGeom>
              <a:avLst/>
              <a:gdLst>
                <a:gd name="T0" fmla="*/ 1 w 3"/>
                <a:gd name="T1" fmla="*/ 196 h 196"/>
                <a:gd name="T2" fmla="*/ 0 w 3"/>
                <a:gd name="T3" fmla="*/ 194 h 196"/>
                <a:gd name="T4" fmla="*/ 0 w 3"/>
                <a:gd name="T5" fmla="*/ 2 h 196"/>
                <a:gd name="T6" fmla="*/ 1 w 3"/>
                <a:gd name="T7" fmla="*/ 0 h 196"/>
                <a:gd name="T8" fmla="*/ 3 w 3"/>
                <a:gd name="T9" fmla="*/ 2 h 196"/>
                <a:gd name="T10" fmla="*/ 3 w 3"/>
                <a:gd name="T11" fmla="*/ 194 h 196"/>
                <a:gd name="T12" fmla="*/ 1 w 3"/>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 h="196">
                  <a:moveTo>
                    <a:pt x="1" y="196"/>
                  </a:moveTo>
                  <a:cubicBezTo>
                    <a:pt x="1" y="196"/>
                    <a:pt x="0" y="195"/>
                    <a:pt x="0" y="194"/>
                  </a:cubicBezTo>
                  <a:cubicBezTo>
                    <a:pt x="0" y="2"/>
                    <a:pt x="0" y="2"/>
                    <a:pt x="0" y="2"/>
                  </a:cubicBezTo>
                  <a:cubicBezTo>
                    <a:pt x="0" y="1"/>
                    <a:pt x="1" y="0"/>
                    <a:pt x="1" y="0"/>
                  </a:cubicBezTo>
                  <a:cubicBezTo>
                    <a:pt x="2" y="0"/>
                    <a:pt x="3" y="1"/>
                    <a:pt x="3" y="2"/>
                  </a:cubicBezTo>
                  <a:cubicBezTo>
                    <a:pt x="3" y="194"/>
                    <a:pt x="3" y="194"/>
                    <a:pt x="3" y="194"/>
                  </a:cubicBezTo>
                  <a:cubicBezTo>
                    <a:pt x="3" y="195"/>
                    <a:pt x="2" y="196"/>
                    <a:pt x="1" y="1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 name="Freeform 25">
              <a:extLst>
                <a:ext uri="{FF2B5EF4-FFF2-40B4-BE49-F238E27FC236}">
                  <a16:creationId xmlns:a16="http://schemas.microsoft.com/office/drawing/2014/main" id="{A41437B1-C394-1644-B349-97740090159C}"/>
                </a:ext>
              </a:extLst>
            </p:cNvPr>
            <p:cNvSpPr>
              <a:spLocks noEditPoints="1"/>
            </p:cNvSpPr>
            <p:nvPr userDrawn="1"/>
          </p:nvSpPr>
          <p:spPr bwMode="auto">
            <a:xfrm>
              <a:off x="2610" y="1856"/>
              <a:ext cx="346" cy="7"/>
            </a:xfrm>
            <a:custGeom>
              <a:avLst/>
              <a:gdLst>
                <a:gd name="T0" fmla="*/ 145 w 146"/>
                <a:gd name="T1" fmla="*/ 3 h 3"/>
                <a:gd name="T2" fmla="*/ 132 w 146"/>
                <a:gd name="T3" fmla="*/ 3 h 3"/>
                <a:gd name="T4" fmla="*/ 131 w 146"/>
                <a:gd name="T5" fmla="*/ 1 h 3"/>
                <a:gd name="T6" fmla="*/ 132 w 146"/>
                <a:gd name="T7" fmla="*/ 0 h 3"/>
                <a:gd name="T8" fmla="*/ 145 w 146"/>
                <a:gd name="T9" fmla="*/ 0 h 3"/>
                <a:gd name="T10" fmla="*/ 146 w 146"/>
                <a:gd name="T11" fmla="*/ 1 h 3"/>
                <a:gd name="T12" fmla="*/ 145 w 146"/>
                <a:gd name="T13" fmla="*/ 3 h 3"/>
                <a:gd name="T14" fmla="*/ 119 w 146"/>
                <a:gd name="T15" fmla="*/ 3 h 3"/>
                <a:gd name="T16" fmla="*/ 106 w 146"/>
                <a:gd name="T17" fmla="*/ 3 h 3"/>
                <a:gd name="T18" fmla="*/ 105 w 146"/>
                <a:gd name="T19" fmla="*/ 1 h 3"/>
                <a:gd name="T20" fmla="*/ 106 w 146"/>
                <a:gd name="T21" fmla="*/ 0 h 3"/>
                <a:gd name="T22" fmla="*/ 119 w 146"/>
                <a:gd name="T23" fmla="*/ 0 h 3"/>
                <a:gd name="T24" fmla="*/ 120 w 146"/>
                <a:gd name="T25" fmla="*/ 1 h 3"/>
                <a:gd name="T26" fmla="*/ 119 w 146"/>
                <a:gd name="T27" fmla="*/ 3 h 3"/>
                <a:gd name="T28" fmla="*/ 93 w 146"/>
                <a:gd name="T29" fmla="*/ 3 h 3"/>
                <a:gd name="T30" fmla="*/ 80 w 146"/>
                <a:gd name="T31" fmla="*/ 3 h 3"/>
                <a:gd name="T32" fmla="*/ 79 w 146"/>
                <a:gd name="T33" fmla="*/ 1 h 3"/>
                <a:gd name="T34" fmla="*/ 80 w 146"/>
                <a:gd name="T35" fmla="*/ 0 h 3"/>
                <a:gd name="T36" fmla="*/ 93 w 146"/>
                <a:gd name="T37" fmla="*/ 0 h 3"/>
                <a:gd name="T38" fmla="*/ 94 w 146"/>
                <a:gd name="T39" fmla="*/ 1 h 3"/>
                <a:gd name="T40" fmla="*/ 93 w 146"/>
                <a:gd name="T41" fmla="*/ 3 h 3"/>
                <a:gd name="T42" fmla="*/ 67 w 146"/>
                <a:gd name="T43" fmla="*/ 3 h 3"/>
                <a:gd name="T44" fmla="*/ 54 w 146"/>
                <a:gd name="T45" fmla="*/ 3 h 3"/>
                <a:gd name="T46" fmla="*/ 52 w 146"/>
                <a:gd name="T47" fmla="*/ 1 h 3"/>
                <a:gd name="T48" fmla="*/ 54 w 146"/>
                <a:gd name="T49" fmla="*/ 0 h 3"/>
                <a:gd name="T50" fmla="*/ 67 w 146"/>
                <a:gd name="T51" fmla="*/ 0 h 3"/>
                <a:gd name="T52" fmla="*/ 68 w 146"/>
                <a:gd name="T53" fmla="*/ 1 h 3"/>
                <a:gd name="T54" fmla="*/ 67 w 146"/>
                <a:gd name="T55" fmla="*/ 3 h 3"/>
                <a:gd name="T56" fmla="*/ 41 w 146"/>
                <a:gd name="T57" fmla="*/ 3 h 3"/>
                <a:gd name="T58" fmla="*/ 28 w 146"/>
                <a:gd name="T59" fmla="*/ 3 h 3"/>
                <a:gd name="T60" fmla="*/ 26 w 146"/>
                <a:gd name="T61" fmla="*/ 1 h 3"/>
                <a:gd name="T62" fmla="*/ 28 w 146"/>
                <a:gd name="T63" fmla="*/ 0 h 3"/>
                <a:gd name="T64" fmla="*/ 41 w 146"/>
                <a:gd name="T65" fmla="*/ 0 h 3"/>
                <a:gd name="T66" fmla="*/ 42 w 146"/>
                <a:gd name="T67" fmla="*/ 1 h 3"/>
                <a:gd name="T68" fmla="*/ 41 w 146"/>
                <a:gd name="T69" fmla="*/ 3 h 3"/>
                <a:gd name="T70" fmla="*/ 15 w 146"/>
                <a:gd name="T71" fmla="*/ 3 h 3"/>
                <a:gd name="T72" fmla="*/ 2 w 146"/>
                <a:gd name="T73" fmla="*/ 3 h 3"/>
                <a:gd name="T74" fmla="*/ 0 w 146"/>
                <a:gd name="T75" fmla="*/ 1 h 3"/>
                <a:gd name="T76" fmla="*/ 2 w 146"/>
                <a:gd name="T77" fmla="*/ 0 h 3"/>
                <a:gd name="T78" fmla="*/ 15 w 146"/>
                <a:gd name="T79" fmla="*/ 0 h 3"/>
                <a:gd name="T80" fmla="*/ 16 w 146"/>
                <a:gd name="T81" fmla="*/ 1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2"/>
                    <a:pt x="131" y="1"/>
                  </a:cubicBezTo>
                  <a:cubicBezTo>
                    <a:pt x="131" y="1"/>
                    <a:pt x="131" y="0"/>
                    <a:pt x="132" y="0"/>
                  </a:cubicBezTo>
                  <a:cubicBezTo>
                    <a:pt x="145" y="0"/>
                    <a:pt x="145" y="0"/>
                    <a:pt x="145" y="0"/>
                  </a:cubicBezTo>
                  <a:cubicBezTo>
                    <a:pt x="146" y="0"/>
                    <a:pt x="146" y="1"/>
                    <a:pt x="146" y="1"/>
                  </a:cubicBezTo>
                  <a:cubicBezTo>
                    <a:pt x="146" y="2"/>
                    <a:pt x="146" y="3"/>
                    <a:pt x="145" y="3"/>
                  </a:cubicBezTo>
                  <a:close/>
                  <a:moveTo>
                    <a:pt x="119" y="3"/>
                  </a:moveTo>
                  <a:cubicBezTo>
                    <a:pt x="106" y="3"/>
                    <a:pt x="106" y="3"/>
                    <a:pt x="106" y="3"/>
                  </a:cubicBezTo>
                  <a:cubicBezTo>
                    <a:pt x="105" y="3"/>
                    <a:pt x="105" y="2"/>
                    <a:pt x="105" y="1"/>
                  </a:cubicBezTo>
                  <a:cubicBezTo>
                    <a:pt x="105" y="1"/>
                    <a:pt x="105" y="0"/>
                    <a:pt x="106" y="0"/>
                  </a:cubicBezTo>
                  <a:cubicBezTo>
                    <a:pt x="119" y="0"/>
                    <a:pt x="119" y="0"/>
                    <a:pt x="119" y="0"/>
                  </a:cubicBezTo>
                  <a:cubicBezTo>
                    <a:pt x="120" y="0"/>
                    <a:pt x="120" y="1"/>
                    <a:pt x="120" y="1"/>
                  </a:cubicBezTo>
                  <a:cubicBezTo>
                    <a:pt x="120" y="2"/>
                    <a:pt x="120" y="3"/>
                    <a:pt x="119" y="3"/>
                  </a:cubicBezTo>
                  <a:close/>
                  <a:moveTo>
                    <a:pt x="93" y="3"/>
                  </a:moveTo>
                  <a:cubicBezTo>
                    <a:pt x="80" y="3"/>
                    <a:pt x="80" y="3"/>
                    <a:pt x="80" y="3"/>
                  </a:cubicBezTo>
                  <a:cubicBezTo>
                    <a:pt x="79" y="3"/>
                    <a:pt x="79" y="2"/>
                    <a:pt x="79" y="1"/>
                  </a:cubicBezTo>
                  <a:cubicBezTo>
                    <a:pt x="79" y="1"/>
                    <a:pt x="79" y="0"/>
                    <a:pt x="80" y="0"/>
                  </a:cubicBezTo>
                  <a:cubicBezTo>
                    <a:pt x="93" y="0"/>
                    <a:pt x="93" y="0"/>
                    <a:pt x="93" y="0"/>
                  </a:cubicBezTo>
                  <a:cubicBezTo>
                    <a:pt x="94" y="0"/>
                    <a:pt x="94" y="1"/>
                    <a:pt x="94" y="1"/>
                  </a:cubicBezTo>
                  <a:cubicBezTo>
                    <a:pt x="94" y="2"/>
                    <a:pt x="94"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8" y="0"/>
                    <a:pt x="68" y="1"/>
                    <a:pt x="68" y="1"/>
                  </a:cubicBezTo>
                  <a:cubicBezTo>
                    <a:pt x="68" y="2"/>
                    <a:pt x="68"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 name="Freeform 26">
              <a:extLst>
                <a:ext uri="{FF2B5EF4-FFF2-40B4-BE49-F238E27FC236}">
                  <a16:creationId xmlns:a16="http://schemas.microsoft.com/office/drawing/2014/main" id="{DF79805F-2B2A-5242-BF20-DC5502989062}"/>
                </a:ext>
              </a:extLst>
            </p:cNvPr>
            <p:cNvSpPr>
              <a:spLocks/>
            </p:cNvSpPr>
            <p:nvPr userDrawn="1"/>
          </p:nvSpPr>
          <p:spPr bwMode="auto">
            <a:xfrm>
              <a:off x="2129" y="1856"/>
              <a:ext cx="334" cy="7"/>
            </a:xfrm>
            <a:custGeom>
              <a:avLst/>
              <a:gdLst>
                <a:gd name="T0" fmla="*/ 140 w 141"/>
                <a:gd name="T1" fmla="*/ 3 h 3"/>
                <a:gd name="T2" fmla="*/ 2 w 141"/>
                <a:gd name="T3" fmla="*/ 3 h 3"/>
                <a:gd name="T4" fmla="*/ 0 w 141"/>
                <a:gd name="T5" fmla="*/ 1 h 3"/>
                <a:gd name="T6" fmla="*/ 2 w 141"/>
                <a:gd name="T7" fmla="*/ 0 h 3"/>
                <a:gd name="T8" fmla="*/ 140 w 141"/>
                <a:gd name="T9" fmla="*/ 0 h 3"/>
                <a:gd name="T10" fmla="*/ 141 w 141"/>
                <a:gd name="T11" fmla="*/ 1 h 3"/>
                <a:gd name="T12" fmla="*/ 140 w 14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1" h="3">
                  <a:moveTo>
                    <a:pt x="140" y="3"/>
                  </a:moveTo>
                  <a:cubicBezTo>
                    <a:pt x="2" y="3"/>
                    <a:pt x="2" y="3"/>
                    <a:pt x="2" y="3"/>
                  </a:cubicBezTo>
                  <a:cubicBezTo>
                    <a:pt x="1" y="3"/>
                    <a:pt x="0" y="2"/>
                    <a:pt x="0" y="1"/>
                  </a:cubicBezTo>
                  <a:cubicBezTo>
                    <a:pt x="0" y="1"/>
                    <a:pt x="1" y="0"/>
                    <a:pt x="2" y="0"/>
                  </a:cubicBezTo>
                  <a:cubicBezTo>
                    <a:pt x="140" y="0"/>
                    <a:pt x="140" y="0"/>
                    <a:pt x="140" y="0"/>
                  </a:cubicBezTo>
                  <a:cubicBezTo>
                    <a:pt x="140" y="0"/>
                    <a:pt x="141" y="1"/>
                    <a:pt x="141" y="1"/>
                  </a:cubicBezTo>
                  <a:cubicBezTo>
                    <a:pt x="141" y="2"/>
                    <a:pt x="140" y="3"/>
                    <a:pt x="140"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 name="Freeform 27">
              <a:extLst>
                <a:ext uri="{FF2B5EF4-FFF2-40B4-BE49-F238E27FC236}">
                  <a16:creationId xmlns:a16="http://schemas.microsoft.com/office/drawing/2014/main" id="{5DBAD448-38D3-0A4A-B46A-EFAB777C9786}"/>
                </a:ext>
              </a:extLst>
            </p:cNvPr>
            <p:cNvSpPr>
              <a:spLocks noEditPoints="1"/>
            </p:cNvSpPr>
            <p:nvPr userDrawn="1"/>
          </p:nvSpPr>
          <p:spPr bwMode="auto">
            <a:xfrm>
              <a:off x="1959"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9" y="61"/>
                    <a:pt x="62" y="48"/>
                    <a:pt x="62" y="32"/>
                  </a:cubicBezTo>
                  <a:cubicBezTo>
                    <a:pt x="62" y="15"/>
                    <a:pt x="49"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 name="Freeform 28">
              <a:extLst>
                <a:ext uri="{FF2B5EF4-FFF2-40B4-BE49-F238E27FC236}">
                  <a16:creationId xmlns:a16="http://schemas.microsoft.com/office/drawing/2014/main" id="{036E7FA3-B96C-1F44-A77D-1161C1588A05}"/>
                </a:ext>
              </a:extLst>
            </p:cNvPr>
            <p:cNvSpPr>
              <a:spLocks noEditPoints="1"/>
            </p:cNvSpPr>
            <p:nvPr userDrawn="1"/>
          </p:nvSpPr>
          <p:spPr bwMode="auto">
            <a:xfrm>
              <a:off x="2437" y="2381"/>
              <a:ext cx="197" cy="195"/>
            </a:xfrm>
            <a:custGeom>
              <a:avLst/>
              <a:gdLst>
                <a:gd name="T0" fmla="*/ 97 w 197"/>
                <a:gd name="T1" fmla="*/ 195 h 195"/>
                <a:gd name="T2" fmla="*/ 0 w 197"/>
                <a:gd name="T3" fmla="*/ 98 h 195"/>
                <a:gd name="T4" fmla="*/ 97 w 197"/>
                <a:gd name="T5" fmla="*/ 0 h 195"/>
                <a:gd name="T6" fmla="*/ 197 w 197"/>
                <a:gd name="T7" fmla="*/ 98 h 195"/>
                <a:gd name="T8" fmla="*/ 97 w 197"/>
                <a:gd name="T9" fmla="*/ 195 h 195"/>
                <a:gd name="T10" fmla="*/ 10 w 197"/>
                <a:gd name="T11" fmla="*/ 98 h 195"/>
                <a:gd name="T12" fmla="*/ 97 w 197"/>
                <a:gd name="T13" fmla="*/ 185 h 195"/>
                <a:gd name="T14" fmla="*/ 187 w 197"/>
                <a:gd name="T15" fmla="*/ 98 h 195"/>
                <a:gd name="T16" fmla="*/ 97 w 197"/>
                <a:gd name="T17" fmla="*/ 8 h 195"/>
                <a:gd name="T18" fmla="*/ 10 w 197"/>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5">
                  <a:moveTo>
                    <a:pt x="97" y="195"/>
                  </a:moveTo>
                  <a:lnTo>
                    <a:pt x="0" y="98"/>
                  </a:lnTo>
                  <a:lnTo>
                    <a:pt x="97" y="0"/>
                  </a:lnTo>
                  <a:lnTo>
                    <a:pt x="197" y="98"/>
                  </a:lnTo>
                  <a:lnTo>
                    <a:pt x="97" y="195"/>
                  </a:lnTo>
                  <a:close/>
                  <a:moveTo>
                    <a:pt x="10" y="98"/>
                  </a:moveTo>
                  <a:lnTo>
                    <a:pt x="97" y="185"/>
                  </a:lnTo>
                  <a:lnTo>
                    <a:pt x="187" y="98"/>
                  </a:lnTo>
                  <a:lnTo>
                    <a:pt x="97" y="8"/>
                  </a:lnTo>
                  <a:lnTo>
                    <a:pt x="10"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29">
              <a:extLst>
                <a:ext uri="{FF2B5EF4-FFF2-40B4-BE49-F238E27FC236}">
                  <a16:creationId xmlns:a16="http://schemas.microsoft.com/office/drawing/2014/main" id="{D3769E0B-8D06-4D47-B2D3-BC461D98D462}"/>
                </a:ext>
              </a:extLst>
            </p:cNvPr>
            <p:cNvSpPr>
              <a:spLocks noEditPoints="1"/>
            </p:cNvSpPr>
            <p:nvPr userDrawn="1"/>
          </p:nvSpPr>
          <p:spPr bwMode="auto">
            <a:xfrm>
              <a:off x="3453" y="2988"/>
              <a:ext cx="197" cy="194"/>
            </a:xfrm>
            <a:custGeom>
              <a:avLst/>
              <a:gdLst>
                <a:gd name="T0" fmla="*/ 100 w 197"/>
                <a:gd name="T1" fmla="*/ 194 h 194"/>
                <a:gd name="T2" fmla="*/ 0 w 197"/>
                <a:gd name="T3" fmla="*/ 97 h 194"/>
                <a:gd name="T4" fmla="*/ 100 w 197"/>
                <a:gd name="T5" fmla="*/ 0 h 194"/>
                <a:gd name="T6" fmla="*/ 197 w 197"/>
                <a:gd name="T7" fmla="*/ 97 h 194"/>
                <a:gd name="T8" fmla="*/ 100 w 197"/>
                <a:gd name="T9" fmla="*/ 194 h 194"/>
                <a:gd name="T10" fmla="*/ 10 w 197"/>
                <a:gd name="T11" fmla="*/ 97 h 194"/>
                <a:gd name="T12" fmla="*/ 100 w 197"/>
                <a:gd name="T13" fmla="*/ 187 h 194"/>
                <a:gd name="T14" fmla="*/ 187 w 197"/>
                <a:gd name="T15" fmla="*/ 97 h 194"/>
                <a:gd name="T16" fmla="*/ 100 w 197"/>
                <a:gd name="T17" fmla="*/ 10 h 194"/>
                <a:gd name="T18" fmla="*/ 10 w 197"/>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4">
                  <a:moveTo>
                    <a:pt x="100" y="194"/>
                  </a:moveTo>
                  <a:lnTo>
                    <a:pt x="0" y="97"/>
                  </a:lnTo>
                  <a:lnTo>
                    <a:pt x="100" y="0"/>
                  </a:lnTo>
                  <a:lnTo>
                    <a:pt x="197" y="97"/>
                  </a:lnTo>
                  <a:lnTo>
                    <a:pt x="100" y="194"/>
                  </a:lnTo>
                  <a:close/>
                  <a:moveTo>
                    <a:pt x="10" y="97"/>
                  </a:moveTo>
                  <a:lnTo>
                    <a:pt x="100" y="187"/>
                  </a:lnTo>
                  <a:lnTo>
                    <a:pt x="187" y="97"/>
                  </a:lnTo>
                  <a:lnTo>
                    <a:pt x="100" y="10"/>
                  </a:lnTo>
                  <a:lnTo>
                    <a:pt x="10"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 name="Freeform 30">
              <a:extLst>
                <a:ext uri="{FF2B5EF4-FFF2-40B4-BE49-F238E27FC236}">
                  <a16:creationId xmlns:a16="http://schemas.microsoft.com/office/drawing/2014/main" id="{6642FFC0-783E-7741-9A97-7BC07DF5D722}"/>
                </a:ext>
              </a:extLst>
            </p:cNvPr>
            <p:cNvSpPr>
              <a:spLocks noEditPoints="1"/>
            </p:cNvSpPr>
            <p:nvPr userDrawn="1"/>
          </p:nvSpPr>
          <p:spPr bwMode="auto">
            <a:xfrm>
              <a:off x="3477" y="2400"/>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1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49" y="0"/>
                    <a:pt x="64" y="14"/>
                    <a:pt x="64" y="32"/>
                  </a:cubicBezTo>
                  <a:cubicBezTo>
                    <a:pt x="64" y="50"/>
                    <a:pt x="49" y="64"/>
                    <a:pt x="32" y="64"/>
                  </a:cubicBezTo>
                  <a:close/>
                  <a:moveTo>
                    <a:pt x="32" y="3"/>
                  </a:moveTo>
                  <a:cubicBezTo>
                    <a:pt x="15" y="3"/>
                    <a:pt x="2" y="16"/>
                    <a:pt x="2" y="32"/>
                  </a:cubicBezTo>
                  <a:cubicBezTo>
                    <a:pt x="2" y="48"/>
                    <a:pt x="15" y="61"/>
                    <a:pt x="32" y="61"/>
                  </a:cubicBezTo>
                  <a:cubicBezTo>
                    <a:pt x="48" y="61"/>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31">
              <a:extLst>
                <a:ext uri="{FF2B5EF4-FFF2-40B4-BE49-F238E27FC236}">
                  <a16:creationId xmlns:a16="http://schemas.microsoft.com/office/drawing/2014/main" id="{7807C0DD-14D5-2342-ADAB-E48A8135BE0E}"/>
                </a:ext>
              </a:extLst>
            </p:cNvPr>
            <p:cNvSpPr>
              <a:spLocks noEditPoints="1"/>
            </p:cNvSpPr>
            <p:nvPr userDrawn="1"/>
          </p:nvSpPr>
          <p:spPr bwMode="auto">
            <a:xfrm>
              <a:off x="2459" y="1782"/>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32">
              <a:extLst>
                <a:ext uri="{FF2B5EF4-FFF2-40B4-BE49-F238E27FC236}">
                  <a16:creationId xmlns:a16="http://schemas.microsoft.com/office/drawing/2014/main" id="{1E2C1019-5808-7D43-8990-355E2385180F}"/>
                </a:ext>
              </a:extLst>
            </p:cNvPr>
            <p:cNvSpPr>
              <a:spLocks noEditPoints="1"/>
            </p:cNvSpPr>
            <p:nvPr userDrawn="1"/>
          </p:nvSpPr>
          <p:spPr bwMode="auto">
            <a:xfrm>
              <a:off x="3981"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33">
              <a:extLst>
                <a:ext uri="{FF2B5EF4-FFF2-40B4-BE49-F238E27FC236}">
                  <a16:creationId xmlns:a16="http://schemas.microsoft.com/office/drawing/2014/main" id="{7FC08AA3-20DB-E34C-A44F-DFD2789084D8}"/>
                </a:ext>
              </a:extLst>
            </p:cNvPr>
            <p:cNvSpPr>
              <a:spLocks noEditPoints="1"/>
            </p:cNvSpPr>
            <p:nvPr userDrawn="1"/>
          </p:nvSpPr>
          <p:spPr bwMode="auto">
            <a:xfrm>
              <a:off x="1959" y="2400"/>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9"/>
                    <a:pt x="16" y="62"/>
                    <a:pt x="32" y="62"/>
                  </a:cubicBezTo>
                  <a:cubicBezTo>
                    <a:pt x="49" y="62"/>
                    <a:pt x="62" y="49"/>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34">
              <a:extLst>
                <a:ext uri="{FF2B5EF4-FFF2-40B4-BE49-F238E27FC236}">
                  <a16:creationId xmlns:a16="http://schemas.microsoft.com/office/drawing/2014/main" id="{EB2BC0A0-29A0-AC4D-9CC0-B962BED93EBD}"/>
                </a:ext>
              </a:extLst>
            </p:cNvPr>
            <p:cNvSpPr>
              <a:spLocks noEditPoints="1"/>
            </p:cNvSpPr>
            <p:nvPr userDrawn="1"/>
          </p:nvSpPr>
          <p:spPr bwMode="auto">
            <a:xfrm>
              <a:off x="2970" y="2398"/>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Freeform 35">
              <a:extLst>
                <a:ext uri="{FF2B5EF4-FFF2-40B4-BE49-F238E27FC236}">
                  <a16:creationId xmlns:a16="http://schemas.microsoft.com/office/drawing/2014/main" id="{2023C1F7-577D-CE46-A7F0-AEF3FEA34F99}"/>
                </a:ext>
              </a:extLst>
            </p:cNvPr>
            <p:cNvSpPr>
              <a:spLocks noEditPoints="1"/>
            </p:cNvSpPr>
            <p:nvPr userDrawn="1"/>
          </p:nvSpPr>
          <p:spPr bwMode="auto">
            <a:xfrm>
              <a:off x="2970" y="3014"/>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2"/>
                  </a:moveTo>
                  <a:cubicBezTo>
                    <a:pt x="16" y="2"/>
                    <a:pt x="3" y="16"/>
                    <a:pt x="3" y="32"/>
                  </a:cubicBezTo>
                  <a:cubicBezTo>
                    <a:pt x="3" y="48"/>
                    <a:pt x="16" y="61"/>
                    <a:pt x="32" y="61"/>
                  </a:cubicBezTo>
                  <a:cubicBezTo>
                    <a:pt x="48" y="61"/>
                    <a:pt x="62" y="48"/>
                    <a:pt x="62" y="32"/>
                  </a:cubicBezTo>
                  <a:cubicBezTo>
                    <a:pt x="62" y="16"/>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Freeform 36">
              <a:extLst>
                <a:ext uri="{FF2B5EF4-FFF2-40B4-BE49-F238E27FC236}">
                  <a16:creationId xmlns:a16="http://schemas.microsoft.com/office/drawing/2014/main" id="{575D63C1-77E8-764B-9108-5DFDC0E3CCC2}"/>
                </a:ext>
              </a:extLst>
            </p:cNvPr>
            <p:cNvSpPr>
              <a:spLocks noEditPoints="1"/>
            </p:cNvSpPr>
            <p:nvPr userDrawn="1"/>
          </p:nvSpPr>
          <p:spPr bwMode="auto">
            <a:xfrm>
              <a:off x="2970"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8" y="61"/>
                    <a:pt x="62" y="48"/>
                    <a:pt x="62" y="32"/>
                  </a:cubicBezTo>
                  <a:cubicBezTo>
                    <a:pt x="62" y="15"/>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Freeform 37">
              <a:extLst>
                <a:ext uri="{FF2B5EF4-FFF2-40B4-BE49-F238E27FC236}">
                  <a16:creationId xmlns:a16="http://schemas.microsoft.com/office/drawing/2014/main" id="{FD843893-7DD1-4E45-841E-636D8584BCA4}"/>
                </a:ext>
              </a:extLst>
            </p:cNvPr>
            <p:cNvSpPr>
              <a:spLocks noEditPoints="1"/>
            </p:cNvSpPr>
            <p:nvPr userDrawn="1"/>
          </p:nvSpPr>
          <p:spPr bwMode="auto">
            <a:xfrm>
              <a:off x="2949" y="1761"/>
              <a:ext cx="194" cy="196"/>
            </a:xfrm>
            <a:custGeom>
              <a:avLst/>
              <a:gdLst>
                <a:gd name="T0" fmla="*/ 97 w 194"/>
                <a:gd name="T1" fmla="*/ 196 h 196"/>
                <a:gd name="T2" fmla="*/ 0 w 194"/>
                <a:gd name="T3" fmla="*/ 97 h 196"/>
                <a:gd name="T4" fmla="*/ 97 w 194"/>
                <a:gd name="T5" fmla="*/ 0 h 196"/>
                <a:gd name="T6" fmla="*/ 194 w 194"/>
                <a:gd name="T7" fmla="*/ 97 h 196"/>
                <a:gd name="T8" fmla="*/ 97 w 194"/>
                <a:gd name="T9" fmla="*/ 196 h 196"/>
                <a:gd name="T10" fmla="*/ 9 w 194"/>
                <a:gd name="T11" fmla="*/ 97 h 196"/>
                <a:gd name="T12" fmla="*/ 97 w 194"/>
                <a:gd name="T13" fmla="*/ 187 h 196"/>
                <a:gd name="T14" fmla="*/ 187 w 194"/>
                <a:gd name="T15" fmla="*/ 97 h 196"/>
                <a:gd name="T16" fmla="*/ 97 w 194"/>
                <a:gd name="T17" fmla="*/ 9 h 196"/>
                <a:gd name="T18" fmla="*/ 9 w 194"/>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6">
                  <a:moveTo>
                    <a:pt x="97" y="196"/>
                  </a:moveTo>
                  <a:lnTo>
                    <a:pt x="0" y="97"/>
                  </a:lnTo>
                  <a:lnTo>
                    <a:pt x="97" y="0"/>
                  </a:lnTo>
                  <a:lnTo>
                    <a:pt x="194"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Freeform 38">
              <a:extLst>
                <a:ext uri="{FF2B5EF4-FFF2-40B4-BE49-F238E27FC236}">
                  <a16:creationId xmlns:a16="http://schemas.microsoft.com/office/drawing/2014/main" id="{E3FCC261-33E8-EA48-B572-127D5360B33D}"/>
                </a:ext>
              </a:extLst>
            </p:cNvPr>
            <p:cNvSpPr>
              <a:spLocks noEditPoints="1"/>
            </p:cNvSpPr>
            <p:nvPr userDrawn="1"/>
          </p:nvSpPr>
          <p:spPr bwMode="auto">
            <a:xfrm>
              <a:off x="3960"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9 w 194"/>
                <a:gd name="T11" fmla="*/ 100 h 197"/>
                <a:gd name="T12" fmla="*/ 97 w 194"/>
                <a:gd name="T13" fmla="*/ 188 h 197"/>
                <a:gd name="T14" fmla="*/ 187 w 194"/>
                <a:gd name="T15" fmla="*/ 100 h 197"/>
                <a:gd name="T16" fmla="*/ 97 w 194"/>
                <a:gd name="T17" fmla="*/ 10 h 197"/>
                <a:gd name="T18" fmla="*/ 9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9" y="100"/>
                  </a:moveTo>
                  <a:lnTo>
                    <a:pt x="97" y="188"/>
                  </a:lnTo>
                  <a:lnTo>
                    <a:pt x="187" y="100"/>
                  </a:lnTo>
                  <a:lnTo>
                    <a:pt x="97" y="10"/>
                  </a:lnTo>
                  <a:lnTo>
                    <a:pt x="9"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Freeform 39">
              <a:extLst>
                <a:ext uri="{FF2B5EF4-FFF2-40B4-BE49-F238E27FC236}">
                  <a16:creationId xmlns:a16="http://schemas.microsoft.com/office/drawing/2014/main" id="{8CFE9750-483B-1048-B01E-0C90CF4045CE}"/>
                </a:ext>
              </a:extLst>
            </p:cNvPr>
            <p:cNvSpPr>
              <a:spLocks noEditPoints="1"/>
            </p:cNvSpPr>
            <p:nvPr userDrawn="1"/>
          </p:nvSpPr>
          <p:spPr bwMode="auto">
            <a:xfrm>
              <a:off x="3960" y="2381"/>
              <a:ext cx="194" cy="195"/>
            </a:xfrm>
            <a:custGeom>
              <a:avLst/>
              <a:gdLst>
                <a:gd name="T0" fmla="*/ 97 w 194"/>
                <a:gd name="T1" fmla="*/ 195 h 195"/>
                <a:gd name="T2" fmla="*/ 0 w 194"/>
                <a:gd name="T3" fmla="*/ 98 h 195"/>
                <a:gd name="T4" fmla="*/ 97 w 194"/>
                <a:gd name="T5" fmla="*/ 0 h 195"/>
                <a:gd name="T6" fmla="*/ 194 w 194"/>
                <a:gd name="T7" fmla="*/ 98 h 195"/>
                <a:gd name="T8" fmla="*/ 97 w 194"/>
                <a:gd name="T9" fmla="*/ 195 h 195"/>
                <a:gd name="T10" fmla="*/ 9 w 194"/>
                <a:gd name="T11" fmla="*/ 98 h 195"/>
                <a:gd name="T12" fmla="*/ 97 w 194"/>
                <a:gd name="T13" fmla="*/ 188 h 195"/>
                <a:gd name="T14" fmla="*/ 187 w 194"/>
                <a:gd name="T15" fmla="*/ 98 h 195"/>
                <a:gd name="T16" fmla="*/ 97 w 194"/>
                <a:gd name="T17" fmla="*/ 10 h 195"/>
                <a:gd name="T18" fmla="*/ 9 w 194"/>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195"/>
                  </a:moveTo>
                  <a:lnTo>
                    <a:pt x="0" y="98"/>
                  </a:lnTo>
                  <a:lnTo>
                    <a:pt x="97" y="0"/>
                  </a:lnTo>
                  <a:lnTo>
                    <a:pt x="194" y="98"/>
                  </a:lnTo>
                  <a:lnTo>
                    <a:pt x="97" y="195"/>
                  </a:lnTo>
                  <a:close/>
                  <a:moveTo>
                    <a:pt x="9" y="98"/>
                  </a:moveTo>
                  <a:lnTo>
                    <a:pt x="97" y="188"/>
                  </a:lnTo>
                  <a:lnTo>
                    <a:pt x="187" y="98"/>
                  </a:lnTo>
                  <a:lnTo>
                    <a:pt x="97" y="10"/>
                  </a:lnTo>
                  <a:lnTo>
                    <a:pt x="9"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Freeform 40">
              <a:extLst>
                <a:ext uri="{FF2B5EF4-FFF2-40B4-BE49-F238E27FC236}">
                  <a16:creationId xmlns:a16="http://schemas.microsoft.com/office/drawing/2014/main" id="{3C63F14B-1CF3-3E40-987E-E5DDBA1A65FB}"/>
                </a:ext>
              </a:extLst>
            </p:cNvPr>
            <p:cNvSpPr>
              <a:spLocks noEditPoints="1"/>
            </p:cNvSpPr>
            <p:nvPr userDrawn="1"/>
          </p:nvSpPr>
          <p:spPr bwMode="auto">
            <a:xfrm>
              <a:off x="1938" y="1761"/>
              <a:ext cx="196" cy="196"/>
            </a:xfrm>
            <a:custGeom>
              <a:avLst/>
              <a:gdLst>
                <a:gd name="T0" fmla="*/ 97 w 196"/>
                <a:gd name="T1" fmla="*/ 196 h 196"/>
                <a:gd name="T2" fmla="*/ 0 w 196"/>
                <a:gd name="T3" fmla="*/ 97 h 196"/>
                <a:gd name="T4" fmla="*/ 97 w 196"/>
                <a:gd name="T5" fmla="*/ 0 h 196"/>
                <a:gd name="T6" fmla="*/ 196 w 196"/>
                <a:gd name="T7" fmla="*/ 97 h 196"/>
                <a:gd name="T8" fmla="*/ 97 w 196"/>
                <a:gd name="T9" fmla="*/ 196 h 196"/>
                <a:gd name="T10" fmla="*/ 9 w 196"/>
                <a:gd name="T11" fmla="*/ 97 h 196"/>
                <a:gd name="T12" fmla="*/ 97 w 196"/>
                <a:gd name="T13" fmla="*/ 187 h 196"/>
                <a:gd name="T14" fmla="*/ 187 w 196"/>
                <a:gd name="T15" fmla="*/ 97 h 196"/>
                <a:gd name="T16" fmla="*/ 97 w 196"/>
                <a:gd name="T17" fmla="*/ 9 h 196"/>
                <a:gd name="T18" fmla="*/ 9 w 196"/>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7" y="196"/>
                  </a:moveTo>
                  <a:lnTo>
                    <a:pt x="0" y="97"/>
                  </a:lnTo>
                  <a:lnTo>
                    <a:pt x="97" y="0"/>
                  </a:lnTo>
                  <a:lnTo>
                    <a:pt x="196"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Freeform 41">
              <a:extLst>
                <a:ext uri="{FF2B5EF4-FFF2-40B4-BE49-F238E27FC236}">
                  <a16:creationId xmlns:a16="http://schemas.microsoft.com/office/drawing/2014/main" id="{50B7C3C9-4A3E-9B4C-AFCF-F6292797E774}"/>
                </a:ext>
              </a:extLst>
            </p:cNvPr>
            <p:cNvSpPr>
              <a:spLocks noEditPoints="1"/>
            </p:cNvSpPr>
            <p:nvPr userDrawn="1"/>
          </p:nvSpPr>
          <p:spPr bwMode="auto">
            <a:xfrm>
              <a:off x="2032" y="1311"/>
              <a:ext cx="7" cy="345"/>
            </a:xfrm>
            <a:custGeom>
              <a:avLst/>
              <a:gdLst>
                <a:gd name="T0" fmla="*/ 1 w 3"/>
                <a:gd name="T1" fmla="*/ 146 h 146"/>
                <a:gd name="T2" fmla="*/ 0 w 3"/>
                <a:gd name="T3" fmla="*/ 145 h 146"/>
                <a:gd name="T4" fmla="*/ 0 w 3"/>
                <a:gd name="T5" fmla="*/ 132 h 146"/>
                <a:gd name="T6" fmla="*/ 1 w 3"/>
                <a:gd name="T7" fmla="*/ 130 h 146"/>
                <a:gd name="T8" fmla="*/ 3 w 3"/>
                <a:gd name="T9" fmla="*/ 132 h 146"/>
                <a:gd name="T10" fmla="*/ 3 w 3"/>
                <a:gd name="T11" fmla="*/ 145 h 146"/>
                <a:gd name="T12" fmla="*/ 1 w 3"/>
                <a:gd name="T13" fmla="*/ 146 h 146"/>
                <a:gd name="T14" fmla="*/ 1 w 3"/>
                <a:gd name="T15" fmla="*/ 120 h 146"/>
                <a:gd name="T16" fmla="*/ 0 w 3"/>
                <a:gd name="T17" fmla="*/ 119 h 146"/>
                <a:gd name="T18" fmla="*/ 0 w 3"/>
                <a:gd name="T19" fmla="*/ 106 h 146"/>
                <a:gd name="T20" fmla="*/ 1 w 3"/>
                <a:gd name="T21" fmla="*/ 104 h 146"/>
                <a:gd name="T22" fmla="*/ 3 w 3"/>
                <a:gd name="T23" fmla="*/ 106 h 146"/>
                <a:gd name="T24" fmla="*/ 3 w 3"/>
                <a:gd name="T25" fmla="*/ 119 h 146"/>
                <a:gd name="T26" fmla="*/ 1 w 3"/>
                <a:gd name="T27" fmla="*/ 120 h 146"/>
                <a:gd name="T28" fmla="*/ 1 w 3"/>
                <a:gd name="T29" fmla="*/ 94 h 146"/>
                <a:gd name="T30" fmla="*/ 0 w 3"/>
                <a:gd name="T31" fmla="*/ 93 h 146"/>
                <a:gd name="T32" fmla="*/ 0 w 3"/>
                <a:gd name="T33" fmla="*/ 80 h 146"/>
                <a:gd name="T34" fmla="*/ 1 w 3"/>
                <a:gd name="T35" fmla="*/ 78 h 146"/>
                <a:gd name="T36" fmla="*/ 3 w 3"/>
                <a:gd name="T37" fmla="*/ 80 h 146"/>
                <a:gd name="T38" fmla="*/ 3 w 3"/>
                <a:gd name="T39" fmla="*/ 93 h 146"/>
                <a:gd name="T40" fmla="*/ 1 w 3"/>
                <a:gd name="T41" fmla="*/ 94 h 146"/>
                <a:gd name="T42" fmla="*/ 1 w 3"/>
                <a:gd name="T43" fmla="*/ 68 h 146"/>
                <a:gd name="T44" fmla="*/ 0 w 3"/>
                <a:gd name="T45" fmla="*/ 67 h 146"/>
                <a:gd name="T46" fmla="*/ 0 w 3"/>
                <a:gd name="T47" fmla="*/ 54 h 146"/>
                <a:gd name="T48" fmla="*/ 1 w 3"/>
                <a:gd name="T49" fmla="*/ 52 h 146"/>
                <a:gd name="T50" fmla="*/ 3 w 3"/>
                <a:gd name="T51" fmla="*/ 54 h 146"/>
                <a:gd name="T52" fmla="*/ 3 w 3"/>
                <a:gd name="T53" fmla="*/ 67 h 146"/>
                <a:gd name="T54" fmla="*/ 1 w 3"/>
                <a:gd name="T55" fmla="*/ 68 h 146"/>
                <a:gd name="T56" fmla="*/ 1 w 3"/>
                <a:gd name="T57" fmla="*/ 42 h 146"/>
                <a:gd name="T58" fmla="*/ 0 w 3"/>
                <a:gd name="T59" fmla="*/ 41 h 146"/>
                <a:gd name="T60" fmla="*/ 0 w 3"/>
                <a:gd name="T61" fmla="*/ 28 h 146"/>
                <a:gd name="T62" fmla="*/ 1 w 3"/>
                <a:gd name="T63" fmla="*/ 26 h 146"/>
                <a:gd name="T64" fmla="*/ 3 w 3"/>
                <a:gd name="T65" fmla="*/ 28 h 146"/>
                <a:gd name="T66" fmla="*/ 3 w 3"/>
                <a:gd name="T67" fmla="*/ 41 h 146"/>
                <a:gd name="T68" fmla="*/ 1 w 3"/>
                <a:gd name="T69" fmla="*/ 42 h 146"/>
                <a:gd name="T70" fmla="*/ 1 w 3"/>
                <a:gd name="T71" fmla="*/ 16 h 146"/>
                <a:gd name="T72" fmla="*/ 0 w 3"/>
                <a:gd name="T73" fmla="*/ 14 h 146"/>
                <a:gd name="T74" fmla="*/ 0 w 3"/>
                <a:gd name="T75" fmla="*/ 1 h 146"/>
                <a:gd name="T76" fmla="*/ 1 w 3"/>
                <a:gd name="T77" fmla="*/ 0 h 146"/>
                <a:gd name="T78" fmla="*/ 3 w 3"/>
                <a:gd name="T79" fmla="*/ 1 h 146"/>
                <a:gd name="T80" fmla="*/ 3 w 3"/>
                <a:gd name="T81" fmla="*/ 14 h 146"/>
                <a:gd name="T82" fmla="*/ 1 w 3"/>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146">
                  <a:moveTo>
                    <a:pt x="1" y="146"/>
                  </a:moveTo>
                  <a:cubicBezTo>
                    <a:pt x="1" y="146"/>
                    <a:pt x="0" y="145"/>
                    <a:pt x="0" y="145"/>
                  </a:cubicBezTo>
                  <a:cubicBezTo>
                    <a:pt x="0" y="132"/>
                    <a:pt x="0" y="132"/>
                    <a:pt x="0" y="132"/>
                  </a:cubicBezTo>
                  <a:cubicBezTo>
                    <a:pt x="0" y="131"/>
                    <a:pt x="1" y="130"/>
                    <a:pt x="1" y="130"/>
                  </a:cubicBezTo>
                  <a:cubicBezTo>
                    <a:pt x="2" y="130"/>
                    <a:pt x="3" y="131"/>
                    <a:pt x="3" y="132"/>
                  </a:cubicBezTo>
                  <a:cubicBezTo>
                    <a:pt x="3" y="145"/>
                    <a:pt x="3" y="145"/>
                    <a:pt x="3" y="145"/>
                  </a:cubicBezTo>
                  <a:cubicBezTo>
                    <a:pt x="3" y="145"/>
                    <a:pt x="2" y="146"/>
                    <a:pt x="1" y="146"/>
                  </a:cubicBezTo>
                  <a:close/>
                  <a:moveTo>
                    <a:pt x="1" y="120"/>
                  </a:moveTo>
                  <a:cubicBezTo>
                    <a:pt x="1" y="120"/>
                    <a:pt x="0" y="119"/>
                    <a:pt x="0" y="119"/>
                  </a:cubicBezTo>
                  <a:cubicBezTo>
                    <a:pt x="0" y="106"/>
                    <a:pt x="0" y="106"/>
                    <a:pt x="0" y="106"/>
                  </a:cubicBezTo>
                  <a:cubicBezTo>
                    <a:pt x="0" y="105"/>
                    <a:pt x="1" y="104"/>
                    <a:pt x="1" y="104"/>
                  </a:cubicBezTo>
                  <a:cubicBezTo>
                    <a:pt x="2" y="104"/>
                    <a:pt x="3" y="105"/>
                    <a:pt x="3" y="106"/>
                  </a:cubicBezTo>
                  <a:cubicBezTo>
                    <a:pt x="3" y="119"/>
                    <a:pt x="3" y="119"/>
                    <a:pt x="3" y="119"/>
                  </a:cubicBezTo>
                  <a:cubicBezTo>
                    <a:pt x="3" y="119"/>
                    <a:pt x="2" y="120"/>
                    <a:pt x="1" y="120"/>
                  </a:cubicBezTo>
                  <a:close/>
                  <a:moveTo>
                    <a:pt x="1" y="94"/>
                  </a:moveTo>
                  <a:cubicBezTo>
                    <a:pt x="1" y="94"/>
                    <a:pt x="0" y="93"/>
                    <a:pt x="0" y="93"/>
                  </a:cubicBezTo>
                  <a:cubicBezTo>
                    <a:pt x="0" y="80"/>
                    <a:pt x="0" y="80"/>
                    <a:pt x="0" y="80"/>
                  </a:cubicBezTo>
                  <a:cubicBezTo>
                    <a:pt x="0" y="79"/>
                    <a:pt x="1" y="78"/>
                    <a:pt x="1" y="78"/>
                  </a:cubicBezTo>
                  <a:cubicBezTo>
                    <a:pt x="2" y="78"/>
                    <a:pt x="3" y="79"/>
                    <a:pt x="3" y="80"/>
                  </a:cubicBezTo>
                  <a:cubicBezTo>
                    <a:pt x="3" y="93"/>
                    <a:pt x="3" y="93"/>
                    <a:pt x="3" y="93"/>
                  </a:cubicBezTo>
                  <a:cubicBezTo>
                    <a:pt x="3" y="93"/>
                    <a:pt x="2" y="94"/>
                    <a:pt x="1" y="94"/>
                  </a:cubicBezTo>
                  <a:close/>
                  <a:moveTo>
                    <a:pt x="1" y="68"/>
                  </a:moveTo>
                  <a:cubicBezTo>
                    <a:pt x="1" y="68"/>
                    <a:pt x="0" y="67"/>
                    <a:pt x="0" y="67"/>
                  </a:cubicBezTo>
                  <a:cubicBezTo>
                    <a:pt x="0" y="54"/>
                    <a:pt x="0" y="54"/>
                    <a:pt x="0" y="54"/>
                  </a:cubicBezTo>
                  <a:cubicBezTo>
                    <a:pt x="0" y="53"/>
                    <a:pt x="1" y="52"/>
                    <a:pt x="1" y="52"/>
                  </a:cubicBezTo>
                  <a:cubicBezTo>
                    <a:pt x="2" y="52"/>
                    <a:pt x="3" y="53"/>
                    <a:pt x="3" y="54"/>
                  </a:cubicBezTo>
                  <a:cubicBezTo>
                    <a:pt x="3" y="67"/>
                    <a:pt x="3" y="67"/>
                    <a:pt x="3" y="67"/>
                  </a:cubicBezTo>
                  <a:cubicBezTo>
                    <a:pt x="3" y="67"/>
                    <a:pt x="2" y="68"/>
                    <a:pt x="1" y="68"/>
                  </a:cubicBezTo>
                  <a:close/>
                  <a:moveTo>
                    <a:pt x="1" y="42"/>
                  </a:moveTo>
                  <a:cubicBezTo>
                    <a:pt x="1" y="42"/>
                    <a:pt x="0" y="41"/>
                    <a:pt x="0" y="41"/>
                  </a:cubicBezTo>
                  <a:cubicBezTo>
                    <a:pt x="0" y="28"/>
                    <a:pt x="0" y="28"/>
                    <a:pt x="0" y="28"/>
                  </a:cubicBezTo>
                  <a:cubicBezTo>
                    <a:pt x="0" y="27"/>
                    <a:pt x="1" y="26"/>
                    <a:pt x="1" y="26"/>
                  </a:cubicBezTo>
                  <a:cubicBezTo>
                    <a:pt x="2" y="26"/>
                    <a:pt x="3" y="27"/>
                    <a:pt x="3" y="28"/>
                  </a:cubicBezTo>
                  <a:cubicBezTo>
                    <a:pt x="3" y="41"/>
                    <a:pt x="3" y="41"/>
                    <a:pt x="3" y="41"/>
                  </a:cubicBezTo>
                  <a:cubicBezTo>
                    <a:pt x="3" y="41"/>
                    <a:pt x="2" y="42"/>
                    <a:pt x="1" y="42"/>
                  </a:cubicBezTo>
                  <a:close/>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Freeform 42">
              <a:extLst>
                <a:ext uri="{FF2B5EF4-FFF2-40B4-BE49-F238E27FC236}">
                  <a16:creationId xmlns:a16="http://schemas.microsoft.com/office/drawing/2014/main" id="{5F0C3D3D-9351-FB4C-A52A-845099B73AE3}"/>
                </a:ext>
              </a:extLst>
            </p:cNvPr>
            <p:cNvSpPr>
              <a:spLocks/>
            </p:cNvSpPr>
            <p:nvPr userDrawn="1"/>
          </p:nvSpPr>
          <p:spPr bwMode="auto">
            <a:xfrm>
              <a:off x="2532" y="2242"/>
              <a:ext cx="7" cy="35"/>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Freeform 43">
              <a:extLst>
                <a:ext uri="{FF2B5EF4-FFF2-40B4-BE49-F238E27FC236}">
                  <a16:creationId xmlns:a16="http://schemas.microsoft.com/office/drawing/2014/main" id="{E465E414-7922-E44E-B830-7A3DFA21968A}"/>
                </a:ext>
              </a:extLst>
            </p:cNvPr>
            <p:cNvSpPr>
              <a:spLocks/>
            </p:cNvSpPr>
            <p:nvPr userDrawn="1"/>
          </p:nvSpPr>
          <p:spPr bwMode="auto">
            <a:xfrm>
              <a:off x="2532" y="2301"/>
              <a:ext cx="7" cy="38"/>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Freeform 44">
              <a:extLst>
                <a:ext uri="{FF2B5EF4-FFF2-40B4-BE49-F238E27FC236}">
                  <a16:creationId xmlns:a16="http://schemas.microsoft.com/office/drawing/2014/main" id="{C22D5186-FF6A-6843-9DE8-66F82974EB24}"/>
                </a:ext>
              </a:extLst>
            </p:cNvPr>
            <p:cNvSpPr>
              <a:spLocks/>
            </p:cNvSpPr>
            <p:nvPr userDrawn="1"/>
          </p:nvSpPr>
          <p:spPr bwMode="auto">
            <a:xfrm>
              <a:off x="2532" y="2363"/>
              <a:ext cx="7" cy="23"/>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Freeform 45">
              <a:extLst>
                <a:ext uri="{FF2B5EF4-FFF2-40B4-BE49-F238E27FC236}">
                  <a16:creationId xmlns:a16="http://schemas.microsoft.com/office/drawing/2014/main" id="{B6B53E5A-587C-5A49-9232-F5B0DBA59EC7}"/>
                </a:ext>
              </a:extLst>
            </p:cNvPr>
            <p:cNvSpPr>
              <a:spLocks/>
            </p:cNvSpPr>
            <p:nvPr userDrawn="1"/>
          </p:nvSpPr>
          <p:spPr bwMode="auto">
            <a:xfrm>
              <a:off x="2532" y="2178"/>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Freeform 46">
              <a:extLst>
                <a:ext uri="{FF2B5EF4-FFF2-40B4-BE49-F238E27FC236}">
                  <a16:creationId xmlns:a16="http://schemas.microsoft.com/office/drawing/2014/main" id="{23D980BA-C50D-684B-BFC8-73547C7DD29F}"/>
                </a:ext>
              </a:extLst>
            </p:cNvPr>
            <p:cNvSpPr>
              <a:spLocks/>
            </p:cNvSpPr>
            <p:nvPr userDrawn="1"/>
          </p:nvSpPr>
          <p:spPr bwMode="auto">
            <a:xfrm>
              <a:off x="2532" y="2121"/>
              <a:ext cx="7" cy="33"/>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Freeform 47">
              <a:extLst>
                <a:ext uri="{FF2B5EF4-FFF2-40B4-BE49-F238E27FC236}">
                  <a16:creationId xmlns:a16="http://schemas.microsoft.com/office/drawing/2014/main" id="{EC43B206-8FC6-A144-A092-7F1ECEAFAF9D}"/>
                </a:ext>
              </a:extLst>
            </p:cNvPr>
            <p:cNvSpPr>
              <a:spLocks/>
            </p:cNvSpPr>
            <p:nvPr userDrawn="1"/>
          </p:nvSpPr>
          <p:spPr bwMode="auto">
            <a:xfrm>
              <a:off x="2532" y="2055"/>
              <a:ext cx="7" cy="37"/>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Freeform 48">
              <a:extLst>
                <a:ext uri="{FF2B5EF4-FFF2-40B4-BE49-F238E27FC236}">
                  <a16:creationId xmlns:a16="http://schemas.microsoft.com/office/drawing/2014/main" id="{B6A38BB2-9CAC-4246-8D6A-9D4B634BC44B}"/>
                </a:ext>
              </a:extLst>
            </p:cNvPr>
            <p:cNvSpPr>
              <a:spLocks/>
            </p:cNvSpPr>
            <p:nvPr userDrawn="1"/>
          </p:nvSpPr>
          <p:spPr bwMode="auto">
            <a:xfrm>
              <a:off x="2532" y="1993"/>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Freeform 49">
              <a:extLst>
                <a:ext uri="{FF2B5EF4-FFF2-40B4-BE49-F238E27FC236}">
                  <a16:creationId xmlns:a16="http://schemas.microsoft.com/office/drawing/2014/main" id="{5DA2BE4F-E78C-9F4B-97BF-895C0D652D7B}"/>
                </a:ext>
              </a:extLst>
            </p:cNvPr>
            <p:cNvSpPr>
              <a:spLocks/>
            </p:cNvSpPr>
            <p:nvPr userDrawn="1"/>
          </p:nvSpPr>
          <p:spPr bwMode="auto">
            <a:xfrm>
              <a:off x="2532" y="1931"/>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50">
              <a:extLst>
                <a:ext uri="{FF2B5EF4-FFF2-40B4-BE49-F238E27FC236}">
                  <a16:creationId xmlns:a16="http://schemas.microsoft.com/office/drawing/2014/main" id="{1D6547B9-2F27-754C-B982-529D839FBAAD}"/>
                </a:ext>
              </a:extLst>
            </p:cNvPr>
            <p:cNvSpPr>
              <a:spLocks noChangeArrowheads="1"/>
            </p:cNvSpPr>
            <p:nvPr userDrawn="1"/>
          </p:nvSpPr>
          <p:spPr bwMode="auto">
            <a:xfrm>
              <a:off x="3043" y="1946"/>
              <a:ext cx="8"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51">
              <a:extLst>
                <a:ext uri="{FF2B5EF4-FFF2-40B4-BE49-F238E27FC236}">
                  <a16:creationId xmlns:a16="http://schemas.microsoft.com/office/drawing/2014/main" id="{A41DD54D-B82F-5C45-BEE7-E2765547BE68}"/>
                </a:ext>
              </a:extLst>
            </p:cNvPr>
            <p:cNvSpPr>
              <a:spLocks noChangeArrowheads="1"/>
            </p:cNvSpPr>
            <p:nvPr userDrawn="1"/>
          </p:nvSpPr>
          <p:spPr bwMode="auto">
            <a:xfrm>
              <a:off x="3548" y="2547"/>
              <a:ext cx="7" cy="44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52">
              <a:extLst>
                <a:ext uri="{FF2B5EF4-FFF2-40B4-BE49-F238E27FC236}">
                  <a16:creationId xmlns:a16="http://schemas.microsoft.com/office/drawing/2014/main" id="{8D9EDE8D-A638-A942-AA4C-68CDE02C894D}"/>
                </a:ext>
              </a:extLst>
            </p:cNvPr>
            <p:cNvSpPr>
              <a:spLocks noChangeArrowheads="1"/>
            </p:cNvSpPr>
            <p:nvPr userDrawn="1"/>
          </p:nvSpPr>
          <p:spPr bwMode="auto">
            <a:xfrm>
              <a:off x="4055" y="1332"/>
              <a:ext cx="7"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Freeform 53">
              <a:extLst>
                <a:ext uri="{FF2B5EF4-FFF2-40B4-BE49-F238E27FC236}">
                  <a16:creationId xmlns:a16="http://schemas.microsoft.com/office/drawing/2014/main" id="{2D57E8AE-AB39-B247-B63C-F9A1912B167F}"/>
                </a:ext>
              </a:extLst>
            </p:cNvPr>
            <p:cNvSpPr>
              <a:spLocks/>
            </p:cNvSpPr>
            <p:nvPr userDrawn="1"/>
          </p:nvSpPr>
          <p:spPr bwMode="auto">
            <a:xfrm>
              <a:off x="3444"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Freeform 54">
              <a:extLst>
                <a:ext uri="{FF2B5EF4-FFF2-40B4-BE49-F238E27FC236}">
                  <a16:creationId xmlns:a16="http://schemas.microsoft.com/office/drawing/2014/main" id="{A6C6DFDE-43E1-754B-8CCF-A8EE4486E940}"/>
                </a:ext>
              </a:extLst>
            </p:cNvPr>
            <p:cNvSpPr>
              <a:spLocks noEditPoints="1"/>
            </p:cNvSpPr>
            <p:nvPr userDrawn="1"/>
          </p:nvSpPr>
          <p:spPr bwMode="auto">
            <a:xfrm>
              <a:off x="3190" y="1856"/>
              <a:ext cx="223"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Freeform 55">
              <a:extLst>
                <a:ext uri="{FF2B5EF4-FFF2-40B4-BE49-F238E27FC236}">
                  <a16:creationId xmlns:a16="http://schemas.microsoft.com/office/drawing/2014/main" id="{FDCB48E9-3F54-AD44-857D-956AD8914286}"/>
                </a:ext>
              </a:extLst>
            </p:cNvPr>
            <p:cNvSpPr>
              <a:spLocks/>
            </p:cNvSpPr>
            <p:nvPr userDrawn="1"/>
          </p:nvSpPr>
          <p:spPr bwMode="auto">
            <a:xfrm>
              <a:off x="3136"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Freeform 56">
              <a:extLst>
                <a:ext uri="{FF2B5EF4-FFF2-40B4-BE49-F238E27FC236}">
                  <a16:creationId xmlns:a16="http://schemas.microsoft.com/office/drawing/2014/main" id="{16B49997-5B1A-F44B-B96B-12A1E9B1D420}"/>
                </a:ext>
              </a:extLst>
            </p:cNvPr>
            <p:cNvSpPr>
              <a:spLocks/>
            </p:cNvSpPr>
            <p:nvPr userDrawn="1"/>
          </p:nvSpPr>
          <p:spPr bwMode="auto">
            <a:xfrm>
              <a:off x="4436" y="1856"/>
              <a:ext cx="19" cy="7"/>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8" y="0"/>
                    <a:pt x="8" y="1"/>
                    <a:pt x="8" y="1"/>
                  </a:cubicBezTo>
                  <a:cubicBezTo>
                    <a:pt x="8" y="2"/>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Freeform 57">
              <a:extLst>
                <a:ext uri="{FF2B5EF4-FFF2-40B4-BE49-F238E27FC236}">
                  <a16:creationId xmlns:a16="http://schemas.microsoft.com/office/drawing/2014/main" id="{C78E1B0D-1FB4-8347-97A1-78810DB60109}"/>
                </a:ext>
              </a:extLst>
            </p:cNvPr>
            <p:cNvSpPr>
              <a:spLocks noEditPoints="1"/>
            </p:cNvSpPr>
            <p:nvPr userDrawn="1"/>
          </p:nvSpPr>
          <p:spPr bwMode="auto">
            <a:xfrm>
              <a:off x="4185" y="1856"/>
              <a:ext cx="220" cy="7"/>
            </a:xfrm>
            <a:custGeom>
              <a:avLst/>
              <a:gdLst>
                <a:gd name="T0" fmla="*/ 92 w 93"/>
                <a:gd name="T1" fmla="*/ 3 h 3"/>
                <a:gd name="T2" fmla="*/ 79 w 93"/>
                <a:gd name="T3" fmla="*/ 3 h 3"/>
                <a:gd name="T4" fmla="*/ 78 w 93"/>
                <a:gd name="T5" fmla="*/ 1 h 3"/>
                <a:gd name="T6" fmla="*/ 79 w 93"/>
                <a:gd name="T7" fmla="*/ 0 h 3"/>
                <a:gd name="T8" fmla="*/ 92 w 93"/>
                <a:gd name="T9" fmla="*/ 0 h 3"/>
                <a:gd name="T10" fmla="*/ 93 w 93"/>
                <a:gd name="T11" fmla="*/ 1 h 3"/>
                <a:gd name="T12" fmla="*/ 92 w 93"/>
                <a:gd name="T13" fmla="*/ 3 h 3"/>
                <a:gd name="T14" fmla="*/ 66 w 93"/>
                <a:gd name="T15" fmla="*/ 3 h 3"/>
                <a:gd name="T16" fmla="*/ 53 w 93"/>
                <a:gd name="T17" fmla="*/ 3 h 3"/>
                <a:gd name="T18" fmla="*/ 52 w 93"/>
                <a:gd name="T19" fmla="*/ 1 h 3"/>
                <a:gd name="T20" fmla="*/ 53 w 93"/>
                <a:gd name="T21" fmla="*/ 0 h 3"/>
                <a:gd name="T22" fmla="*/ 66 w 93"/>
                <a:gd name="T23" fmla="*/ 0 h 3"/>
                <a:gd name="T24" fmla="*/ 67 w 93"/>
                <a:gd name="T25" fmla="*/ 1 h 3"/>
                <a:gd name="T26" fmla="*/ 66 w 93"/>
                <a:gd name="T27" fmla="*/ 3 h 3"/>
                <a:gd name="T28" fmla="*/ 40 w 93"/>
                <a:gd name="T29" fmla="*/ 3 h 3"/>
                <a:gd name="T30" fmla="*/ 27 w 93"/>
                <a:gd name="T31" fmla="*/ 3 h 3"/>
                <a:gd name="T32" fmla="*/ 26 w 93"/>
                <a:gd name="T33" fmla="*/ 1 h 3"/>
                <a:gd name="T34" fmla="*/ 27 w 93"/>
                <a:gd name="T35" fmla="*/ 0 h 3"/>
                <a:gd name="T36" fmla="*/ 40 w 93"/>
                <a:gd name="T37" fmla="*/ 0 h 3"/>
                <a:gd name="T38" fmla="*/ 41 w 93"/>
                <a:gd name="T39" fmla="*/ 1 h 3"/>
                <a:gd name="T40" fmla="*/ 40 w 93"/>
                <a:gd name="T41" fmla="*/ 3 h 3"/>
                <a:gd name="T42" fmla="*/ 14 w 93"/>
                <a:gd name="T43" fmla="*/ 3 h 3"/>
                <a:gd name="T44" fmla="*/ 1 w 93"/>
                <a:gd name="T45" fmla="*/ 3 h 3"/>
                <a:gd name="T46" fmla="*/ 0 w 93"/>
                <a:gd name="T47" fmla="*/ 1 h 3"/>
                <a:gd name="T48" fmla="*/ 1 w 93"/>
                <a:gd name="T49" fmla="*/ 0 h 3"/>
                <a:gd name="T50" fmla="*/ 14 w 93"/>
                <a:gd name="T51" fmla="*/ 0 h 3"/>
                <a:gd name="T52" fmla="*/ 15 w 93"/>
                <a:gd name="T53" fmla="*/ 1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2"/>
                    <a:pt x="78" y="1"/>
                  </a:cubicBezTo>
                  <a:cubicBezTo>
                    <a:pt x="78" y="1"/>
                    <a:pt x="78" y="0"/>
                    <a:pt x="79" y="0"/>
                  </a:cubicBezTo>
                  <a:cubicBezTo>
                    <a:pt x="92" y="0"/>
                    <a:pt x="92" y="0"/>
                    <a:pt x="92" y="0"/>
                  </a:cubicBezTo>
                  <a:cubicBezTo>
                    <a:pt x="93" y="0"/>
                    <a:pt x="93" y="1"/>
                    <a:pt x="93" y="1"/>
                  </a:cubicBezTo>
                  <a:cubicBezTo>
                    <a:pt x="93" y="2"/>
                    <a:pt x="93" y="3"/>
                    <a:pt x="92" y="3"/>
                  </a:cubicBezTo>
                  <a:close/>
                  <a:moveTo>
                    <a:pt x="66" y="3"/>
                  </a:moveTo>
                  <a:cubicBezTo>
                    <a:pt x="53" y="3"/>
                    <a:pt x="53" y="3"/>
                    <a:pt x="53" y="3"/>
                  </a:cubicBezTo>
                  <a:cubicBezTo>
                    <a:pt x="52" y="3"/>
                    <a:pt x="52" y="2"/>
                    <a:pt x="52" y="1"/>
                  </a:cubicBezTo>
                  <a:cubicBezTo>
                    <a:pt x="52" y="1"/>
                    <a:pt x="52" y="0"/>
                    <a:pt x="53" y="0"/>
                  </a:cubicBezTo>
                  <a:cubicBezTo>
                    <a:pt x="66" y="0"/>
                    <a:pt x="66" y="0"/>
                    <a:pt x="66" y="0"/>
                  </a:cubicBezTo>
                  <a:cubicBezTo>
                    <a:pt x="67" y="0"/>
                    <a:pt x="67" y="1"/>
                    <a:pt x="67" y="1"/>
                  </a:cubicBezTo>
                  <a:cubicBezTo>
                    <a:pt x="67" y="2"/>
                    <a:pt x="67" y="3"/>
                    <a:pt x="66" y="3"/>
                  </a:cubicBezTo>
                  <a:close/>
                  <a:moveTo>
                    <a:pt x="40" y="3"/>
                  </a:moveTo>
                  <a:cubicBezTo>
                    <a:pt x="27" y="3"/>
                    <a:pt x="27" y="3"/>
                    <a:pt x="27" y="3"/>
                  </a:cubicBezTo>
                  <a:cubicBezTo>
                    <a:pt x="26" y="3"/>
                    <a:pt x="26" y="2"/>
                    <a:pt x="26" y="1"/>
                  </a:cubicBezTo>
                  <a:cubicBezTo>
                    <a:pt x="26" y="1"/>
                    <a:pt x="26" y="0"/>
                    <a:pt x="27" y="0"/>
                  </a:cubicBezTo>
                  <a:cubicBezTo>
                    <a:pt x="40" y="0"/>
                    <a:pt x="40" y="0"/>
                    <a:pt x="40" y="0"/>
                  </a:cubicBezTo>
                  <a:cubicBezTo>
                    <a:pt x="41" y="0"/>
                    <a:pt x="41" y="1"/>
                    <a:pt x="41" y="1"/>
                  </a:cubicBezTo>
                  <a:cubicBezTo>
                    <a:pt x="41" y="2"/>
                    <a:pt x="41" y="3"/>
                    <a:pt x="40" y="3"/>
                  </a:cubicBezTo>
                  <a:close/>
                  <a:moveTo>
                    <a:pt x="14" y="3"/>
                  </a:moveTo>
                  <a:cubicBezTo>
                    <a:pt x="1" y="3"/>
                    <a:pt x="1" y="3"/>
                    <a:pt x="1" y="3"/>
                  </a:cubicBezTo>
                  <a:cubicBezTo>
                    <a:pt x="0" y="3"/>
                    <a:pt x="0" y="2"/>
                    <a:pt x="0" y="1"/>
                  </a:cubicBezTo>
                  <a:cubicBezTo>
                    <a:pt x="0" y="1"/>
                    <a:pt x="0" y="0"/>
                    <a:pt x="1" y="0"/>
                  </a:cubicBezTo>
                  <a:cubicBezTo>
                    <a:pt x="14" y="0"/>
                    <a:pt x="14" y="0"/>
                    <a:pt x="14" y="0"/>
                  </a:cubicBezTo>
                  <a:cubicBezTo>
                    <a:pt x="15" y="0"/>
                    <a:pt x="15" y="1"/>
                    <a:pt x="15" y="1"/>
                  </a:cubicBezTo>
                  <a:cubicBezTo>
                    <a:pt x="15" y="2"/>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Freeform 58">
              <a:extLst>
                <a:ext uri="{FF2B5EF4-FFF2-40B4-BE49-F238E27FC236}">
                  <a16:creationId xmlns:a16="http://schemas.microsoft.com/office/drawing/2014/main" id="{5792D941-D2FB-2B42-942C-9841495715F7}"/>
                </a:ext>
              </a:extLst>
            </p:cNvPr>
            <p:cNvSpPr>
              <a:spLocks/>
            </p:cNvSpPr>
            <p:nvPr userDrawn="1"/>
          </p:nvSpPr>
          <p:spPr bwMode="auto">
            <a:xfrm>
              <a:off x="4128" y="1856"/>
              <a:ext cx="26" cy="7"/>
            </a:xfrm>
            <a:custGeom>
              <a:avLst/>
              <a:gdLst>
                <a:gd name="T0" fmla="*/ 9 w 11"/>
                <a:gd name="T1" fmla="*/ 3 h 3"/>
                <a:gd name="T2" fmla="*/ 1 w 11"/>
                <a:gd name="T3" fmla="*/ 3 h 3"/>
                <a:gd name="T4" fmla="*/ 0 w 11"/>
                <a:gd name="T5" fmla="*/ 1 h 3"/>
                <a:gd name="T6" fmla="*/ 1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2"/>
                    <a:pt x="0" y="1"/>
                  </a:cubicBezTo>
                  <a:cubicBezTo>
                    <a:pt x="0" y="1"/>
                    <a:pt x="1" y="0"/>
                    <a:pt x="1"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Freeform 59">
              <a:extLst>
                <a:ext uri="{FF2B5EF4-FFF2-40B4-BE49-F238E27FC236}">
                  <a16:creationId xmlns:a16="http://schemas.microsoft.com/office/drawing/2014/main" id="{B1CA35DE-F2A0-5242-9217-D87209C8B8AD}"/>
                </a:ext>
              </a:extLst>
            </p:cNvPr>
            <p:cNvSpPr>
              <a:spLocks/>
            </p:cNvSpPr>
            <p:nvPr userDrawn="1"/>
          </p:nvSpPr>
          <p:spPr bwMode="auto">
            <a:xfrm>
              <a:off x="4436" y="3080"/>
              <a:ext cx="19" cy="8"/>
            </a:xfrm>
            <a:custGeom>
              <a:avLst/>
              <a:gdLst>
                <a:gd name="T0" fmla="*/ 7 w 8"/>
                <a:gd name="T1" fmla="*/ 3 h 3"/>
                <a:gd name="T2" fmla="*/ 2 w 8"/>
                <a:gd name="T3" fmla="*/ 3 h 3"/>
                <a:gd name="T4" fmla="*/ 0 w 8"/>
                <a:gd name="T5" fmla="*/ 2 h 3"/>
                <a:gd name="T6" fmla="*/ 2 w 8"/>
                <a:gd name="T7" fmla="*/ 0 h 3"/>
                <a:gd name="T8" fmla="*/ 7 w 8"/>
                <a:gd name="T9" fmla="*/ 0 h 3"/>
                <a:gd name="T10" fmla="*/ 8 w 8"/>
                <a:gd name="T11" fmla="*/ 2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3"/>
                    <a:pt x="0" y="2"/>
                  </a:cubicBezTo>
                  <a:cubicBezTo>
                    <a:pt x="0" y="1"/>
                    <a:pt x="1" y="0"/>
                    <a:pt x="2" y="0"/>
                  </a:cubicBezTo>
                  <a:cubicBezTo>
                    <a:pt x="7" y="0"/>
                    <a:pt x="7" y="0"/>
                    <a:pt x="7" y="0"/>
                  </a:cubicBezTo>
                  <a:cubicBezTo>
                    <a:pt x="8" y="0"/>
                    <a:pt x="8" y="1"/>
                    <a:pt x="8" y="2"/>
                  </a:cubicBezTo>
                  <a:cubicBezTo>
                    <a:pt x="8" y="3"/>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Freeform 60">
              <a:extLst>
                <a:ext uri="{FF2B5EF4-FFF2-40B4-BE49-F238E27FC236}">
                  <a16:creationId xmlns:a16="http://schemas.microsoft.com/office/drawing/2014/main" id="{A3AD1509-A2C4-E047-9903-F755B2ABFDCD}"/>
                </a:ext>
              </a:extLst>
            </p:cNvPr>
            <p:cNvSpPr>
              <a:spLocks noEditPoints="1"/>
            </p:cNvSpPr>
            <p:nvPr userDrawn="1"/>
          </p:nvSpPr>
          <p:spPr bwMode="auto">
            <a:xfrm>
              <a:off x="4185" y="3080"/>
              <a:ext cx="220" cy="8"/>
            </a:xfrm>
            <a:custGeom>
              <a:avLst/>
              <a:gdLst>
                <a:gd name="T0" fmla="*/ 92 w 93"/>
                <a:gd name="T1" fmla="*/ 3 h 3"/>
                <a:gd name="T2" fmla="*/ 79 w 93"/>
                <a:gd name="T3" fmla="*/ 3 h 3"/>
                <a:gd name="T4" fmla="*/ 78 w 93"/>
                <a:gd name="T5" fmla="*/ 2 h 3"/>
                <a:gd name="T6" fmla="*/ 79 w 93"/>
                <a:gd name="T7" fmla="*/ 0 h 3"/>
                <a:gd name="T8" fmla="*/ 92 w 93"/>
                <a:gd name="T9" fmla="*/ 0 h 3"/>
                <a:gd name="T10" fmla="*/ 93 w 93"/>
                <a:gd name="T11" fmla="*/ 2 h 3"/>
                <a:gd name="T12" fmla="*/ 92 w 93"/>
                <a:gd name="T13" fmla="*/ 3 h 3"/>
                <a:gd name="T14" fmla="*/ 66 w 93"/>
                <a:gd name="T15" fmla="*/ 3 h 3"/>
                <a:gd name="T16" fmla="*/ 53 w 93"/>
                <a:gd name="T17" fmla="*/ 3 h 3"/>
                <a:gd name="T18" fmla="*/ 52 w 93"/>
                <a:gd name="T19" fmla="*/ 2 h 3"/>
                <a:gd name="T20" fmla="*/ 53 w 93"/>
                <a:gd name="T21" fmla="*/ 0 h 3"/>
                <a:gd name="T22" fmla="*/ 66 w 93"/>
                <a:gd name="T23" fmla="*/ 0 h 3"/>
                <a:gd name="T24" fmla="*/ 67 w 93"/>
                <a:gd name="T25" fmla="*/ 2 h 3"/>
                <a:gd name="T26" fmla="*/ 66 w 93"/>
                <a:gd name="T27" fmla="*/ 3 h 3"/>
                <a:gd name="T28" fmla="*/ 40 w 93"/>
                <a:gd name="T29" fmla="*/ 3 h 3"/>
                <a:gd name="T30" fmla="*/ 27 w 93"/>
                <a:gd name="T31" fmla="*/ 3 h 3"/>
                <a:gd name="T32" fmla="*/ 26 w 93"/>
                <a:gd name="T33" fmla="*/ 2 h 3"/>
                <a:gd name="T34" fmla="*/ 27 w 93"/>
                <a:gd name="T35" fmla="*/ 0 h 3"/>
                <a:gd name="T36" fmla="*/ 40 w 93"/>
                <a:gd name="T37" fmla="*/ 0 h 3"/>
                <a:gd name="T38" fmla="*/ 41 w 93"/>
                <a:gd name="T39" fmla="*/ 2 h 3"/>
                <a:gd name="T40" fmla="*/ 40 w 93"/>
                <a:gd name="T41" fmla="*/ 3 h 3"/>
                <a:gd name="T42" fmla="*/ 14 w 93"/>
                <a:gd name="T43" fmla="*/ 3 h 3"/>
                <a:gd name="T44" fmla="*/ 1 w 93"/>
                <a:gd name="T45" fmla="*/ 3 h 3"/>
                <a:gd name="T46" fmla="*/ 0 w 93"/>
                <a:gd name="T47" fmla="*/ 2 h 3"/>
                <a:gd name="T48" fmla="*/ 1 w 93"/>
                <a:gd name="T49" fmla="*/ 0 h 3"/>
                <a:gd name="T50" fmla="*/ 14 w 93"/>
                <a:gd name="T51" fmla="*/ 0 h 3"/>
                <a:gd name="T52" fmla="*/ 15 w 93"/>
                <a:gd name="T53" fmla="*/ 2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3"/>
                    <a:pt x="78" y="2"/>
                  </a:cubicBezTo>
                  <a:cubicBezTo>
                    <a:pt x="78" y="1"/>
                    <a:pt x="78" y="0"/>
                    <a:pt x="79" y="0"/>
                  </a:cubicBezTo>
                  <a:cubicBezTo>
                    <a:pt x="92" y="0"/>
                    <a:pt x="92" y="0"/>
                    <a:pt x="92" y="0"/>
                  </a:cubicBezTo>
                  <a:cubicBezTo>
                    <a:pt x="93" y="0"/>
                    <a:pt x="93" y="1"/>
                    <a:pt x="93" y="2"/>
                  </a:cubicBezTo>
                  <a:cubicBezTo>
                    <a:pt x="93" y="3"/>
                    <a:pt x="93" y="3"/>
                    <a:pt x="92" y="3"/>
                  </a:cubicBezTo>
                  <a:close/>
                  <a:moveTo>
                    <a:pt x="66" y="3"/>
                  </a:moveTo>
                  <a:cubicBezTo>
                    <a:pt x="53" y="3"/>
                    <a:pt x="53" y="3"/>
                    <a:pt x="53" y="3"/>
                  </a:cubicBezTo>
                  <a:cubicBezTo>
                    <a:pt x="52" y="3"/>
                    <a:pt x="52" y="3"/>
                    <a:pt x="52" y="2"/>
                  </a:cubicBezTo>
                  <a:cubicBezTo>
                    <a:pt x="52" y="1"/>
                    <a:pt x="52" y="0"/>
                    <a:pt x="53" y="0"/>
                  </a:cubicBezTo>
                  <a:cubicBezTo>
                    <a:pt x="66" y="0"/>
                    <a:pt x="66" y="0"/>
                    <a:pt x="66" y="0"/>
                  </a:cubicBezTo>
                  <a:cubicBezTo>
                    <a:pt x="67" y="0"/>
                    <a:pt x="67" y="1"/>
                    <a:pt x="67" y="2"/>
                  </a:cubicBezTo>
                  <a:cubicBezTo>
                    <a:pt x="67" y="3"/>
                    <a:pt x="67" y="3"/>
                    <a:pt x="66" y="3"/>
                  </a:cubicBezTo>
                  <a:close/>
                  <a:moveTo>
                    <a:pt x="40" y="3"/>
                  </a:moveTo>
                  <a:cubicBezTo>
                    <a:pt x="27" y="3"/>
                    <a:pt x="27" y="3"/>
                    <a:pt x="27" y="3"/>
                  </a:cubicBezTo>
                  <a:cubicBezTo>
                    <a:pt x="26" y="3"/>
                    <a:pt x="26" y="3"/>
                    <a:pt x="26" y="2"/>
                  </a:cubicBezTo>
                  <a:cubicBezTo>
                    <a:pt x="26" y="1"/>
                    <a:pt x="26" y="0"/>
                    <a:pt x="27" y="0"/>
                  </a:cubicBezTo>
                  <a:cubicBezTo>
                    <a:pt x="40" y="0"/>
                    <a:pt x="40" y="0"/>
                    <a:pt x="40" y="0"/>
                  </a:cubicBezTo>
                  <a:cubicBezTo>
                    <a:pt x="41" y="0"/>
                    <a:pt x="41" y="1"/>
                    <a:pt x="41" y="2"/>
                  </a:cubicBezTo>
                  <a:cubicBezTo>
                    <a:pt x="41" y="3"/>
                    <a:pt x="41" y="3"/>
                    <a:pt x="40" y="3"/>
                  </a:cubicBezTo>
                  <a:close/>
                  <a:moveTo>
                    <a:pt x="14" y="3"/>
                  </a:moveTo>
                  <a:cubicBezTo>
                    <a:pt x="1" y="3"/>
                    <a:pt x="1" y="3"/>
                    <a:pt x="1" y="3"/>
                  </a:cubicBezTo>
                  <a:cubicBezTo>
                    <a:pt x="0" y="3"/>
                    <a:pt x="0" y="3"/>
                    <a:pt x="0" y="2"/>
                  </a:cubicBezTo>
                  <a:cubicBezTo>
                    <a:pt x="0" y="1"/>
                    <a:pt x="0" y="0"/>
                    <a:pt x="1" y="0"/>
                  </a:cubicBezTo>
                  <a:cubicBezTo>
                    <a:pt x="14" y="0"/>
                    <a:pt x="14" y="0"/>
                    <a:pt x="14" y="0"/>
                  </a:cubicBezTo>
                  <a:cubicBezTo>
                    <a:pt x="15" y="0"/>
                    <a:pt x="15" y="1"/>
                    <a:pt x="15" y="2"/>
                  </a:cubicBezTo>
                  <a:cubicBezTo>
                    <a:pt x="15" y="3"/>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Freeform 61">
              <a:extLst>
                <a:ext uri="{FF2B5EF4-FFF2-40B4-BE49-F238E27FC236}">
                  <a16:creationId xmlns:a16="http://schemas.microsoft.com/office/drawing/2014/main" id="{B7509A30-6C81-CA41-A296-8CA02401421B}"/>
                </a:ext>
              </a:extLst>
            </p:cNvPr>
            <p:cNvSpPr>
              <a:spLocks/>
            </p:cNvSpPr>
            <p:nvPr userDrawn="1"/>
          </p:nvSpPr>
          <p:spPr bwMode="auto">
            <a:xfrm>
              <a:off x="4128" y="3080"/>
              <a:ext cx="26" cy="8"/>
            </a:xfrm>
            <a:custGeom>
              <a:avLst/>
              <a:gdLst>
                <a:gd name="T0" fmla="*/ 9 w 11"/>
                <a:gd name="T1" fmla="*/ 3 h 3"/>
                <a:gd name="T2" fmla="*/ 1 w 11"/>
                <a:gd name="T3" fmla="*/ 3 h 3"/>
                <a:gd name="T4" fmla="*/ 0 w 11"/>
                <a:gd name="T5" fmla="*/ 2 h 3"/>
                <a:gd name="T6" fmla="*/ 1 w 11"/>
                <a:gd name="T7" fmla="*/ 0 h 3"/>
                <a:gd name="T8" fmla="*/ 9 w 11"/>
                <a:gd name="T9" fmla="*/ 0 h 3"/>
                <a:gd name="T10" fmla="*/ 11 w 11"/>
                <a:gd name="T11" fmla="*/ 2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3"/>
                    <a:pt x="0" y="2"/>
                  </a:cubicBezTo>
                  <a:cubicBezTo>
                    <a:pt x="0" y="1"/>
                    <a:pt x="1" y="0"/>
                    <a:pt x="1" y="0"/>
                  </a:cubicBezTo>
                  <a:cubicBezTo>
                    <a:pt x="9" y="0"/>
                    <a:pt x="9" y="0"/>
                    <a:pt x="9" y="0"/>
                  </a:cubicBezTo>
                  <a:cubicBezTo>
                    <a:pt x="10" y="0"/>
                    <a:pt x="11" y="1"/>
                    <a:pt x="11" y="2"/>
                  </a:cubicBezTo>
                  <a:cubicBezTo>
                    <a:pt x="11" y="3"/>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0" name="Group 269">
            <a:extLst>
              <a:ext uri="{FF2B5EF4-FFF2-40B4-BE49-F238E27FC236}">
                <a16:creationId xmlns:a16="http://schemas.microsoft.com/office/drawing/2014/main" id="{A811FDE8-6792-2C47-8DEE-4DCFD6B3EC1A}"/>
              </a:ext>
            </a:extLst>
          </p:cNvPr>
          <p:cNvGrpSpPr/>
          <p:nvPr userDrawn="1"/>
        </p:nvGrpSpPr>
        <p:grpSpPr>
          <a:xfrm>
            <a:off x="980508" y="179650"/>
            <a:ext cx="701975" cy="669119"/>
            <a:chOff x="980507" y="77607"/>
            <a:chExt cx="885493" cy="892159"/>
          </a:xfrm>
          <a:solidFill>
            <a:schemeClr val="tx1">
              <a:lumMod val="20000"/>
              <a:lumOff val="80000"/>
            </a:schemeClr>
          </a:solidFill>
        </p:grpSpPr>
        <p:grpSp>
          <p:nvGrpSpPr>
            <p:cNvPr id="271" name="Group 270">
              <a:extLst>
                <a:ext uri="{FF2B5EF4-FFF2-40B4-BE49-F238E27FC236}">
                  <a16:creationId xmlns:a16="http://schemas.microsoft.com/office/drawing/2014/main" id="{8AF3B9A3-5E7F-8A4F-8884-93BA6AE23D98}"/>
                </a:ext>
              </a:extLst>
            </p:cNvPr>
            <p:cNvGrpSpPr/>
            <p:nvPr userDrawn="1"/>
          </p:nvGrpSpPr>
          <p:grpSpPr>
            <a:xfrm>
              <a:off x="980507" y="77607"/>
              <a:ext cx="885493" cy="216901"/>
              <a:chOff x="3594330" y="5879327"/>
              <a:chExt cx="885493" cy="216901"/>
            </a:xfrm>
            <a:grpFill/>
          </p:grpSpPr>
          <p:sp>
            <p:nvSpPr>
              <p:cNvPr id="282" name="Freeform 5">
                <a:extLst>
                  <a:ext uri="{FF2B5EF4-FFF2-40B4-BE49-F238E27FC236}">
                    <a16:creationId xmlns:a16="http://schemas.microsoft.com/office/drawing/2014/main" id="{13E8AED5-7F1C-2347-AA86-DF3345A267CD}"/>
                  </a:ext>
                </a:extLst>
              </p:cNvPr>
              <p:cNvSpPr>
                <a:spLocks noEditPoints="1"/>
              </p:cNvSpPr>
              <p:nvPr userDrawn="1"/>
            </p:nvSpPr>
            <p:spPr bwMode="auto">
              <a:xfrm rot="16200000">
                <a:off x="4309880" y="5902806"/>
                <a:ext cx="169943" cy="1699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2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3"/>
                    </a:moveTo>
                    <a:cubicBezTo>
                      <a:pt x="16" y="3"/>
                      <a:pt x="2" y="16"/>
                      <a:pt x="2" y="32"/>
                    </a:cubicBezTo>
                    <a:cubicBezTo>
                      <a:pt x="2" y="48"/>
                      <a:pt x="16" y="62"/>
                      <a:pt x="32" y="62"/>
                    </a:cubicBezTo>
                    <a:cubicBezTo>
                      <a:pt x="48" y="62"/>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Freeform 6">
                <a:extLst>
                  <a:ext uri="{FF2B5EF4-FFF2-40B4-BE49-F238E27FC236}">
                    <a16:creationId xmlns:a16="http://schemas.microsoft.com/office/drawing/2014/main" id="{0F6DBC43-47D9-8C40-B723-092105081C8C}"/>
                  </a:ext>
                </a:extLst>
              </p:cNvPr>
              <p:cNvSpPr>
                <a:spLocks noEditPoints="1"/>
              </p:cNvSpPr>
              <p:nvPr userDrawn="1"/>
            </p:nvSpPr>
            <p:spPr bwMode="auto">
              <a:xfrm rot="16200000">
                <a:off x="3596007" y="5877650"/>
                <a:ext cx="216901" cy="220255"/>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7 w 194"/>
                  <a:gd name="T11" fmla="*/ 100 h 197"/>
                  <a:gd name="T12" fmla="*/ 97 w 194"/>
                  <a:gd name="T13" fmla="*/ 188 h 197"/>
                  <a:gd name="T14" fmla="*/ 185 w 194"/>
                  <a:gd name="T15" fmla="*/ 100 h 197"/>
                  <a:gd name="T16" fmla="*/ 97 w 194"/>
                  <a:gd name="T17" fmla="*/ 10 h 197"/>
                  <a:gd name="T18" fmla="*/ 7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7" y="100"/>
                    </a:moveTo>
                    <a:lnTo>
                      <a:pt x="97" y="188"/>
                    </a:lnTo>
                    <a:lnTo>
                      <a:pt x="185" y="100"/>
                    </a:lnTo>
                    <a:lnTo>
                      <a:pt x="97" y="10"/>
                    </a:lnTo>
                    <a:lnTo>
                      <a:pt x="7"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7">
                <a:extLst>
                  <a:ext uri="{FF2B5EF4-FFF2-40B4-BE49-F238E27FC236}">
                    <a16:creationId xmlns:a16="http://schemas.microsoft.com/office/drawing/2014/main" id="{2C3F528E-FFCF-AA4F-9611-FC1580A73F48}"/>
                  </a:ext>
                </a:extLst>
              </p:cNvPr>
              <p:cNvSpPr>
                <a:spLocks noChangeArrowheads="1"/>
              </p:cNvSpPr>
              <p:nvPr userDrawn="1"/>
            </p:nvSpPr>
            <p:spPr bwMode="auto">
              <a:xfrm rot="16200000">
                <a:off x="4054965" y="5736217"/>
                <a:ext cx="8944" cy="5053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2" name="Group 271">
              <a:extLst>
                <a:ext uri="{FF2B5EF4-FFF2-40B4-BE49-F238E27FC236}">
                  <a16:creationId xmlns:a16="http://schemas.microsoft.com/office/drawing/2014/main" id="{2C4D1A43-89A0-F649-9262-1116CCEACCC9}"/>
                </a:ext>
              </a:extLst>
            </p:cNvPr>
            <p:cNvGrpSpPr/>
            <p:nvPr userDrawn="1"/>
          </p:nvGrpSpPr>
          <p:grpSpPr>
            <a:xfrm flipV="1">
              <a:off x="1693821" y="294466"/>
              <a:ext cx="168825" cy="675300"/>
              <a:chOff x="5287583" y="2008002"/>
              <a:chExt cx="168825" cy="675300"/>
            </a:xfrm>
            <a:grpFill/>
          </p:grpSpPr>
          <p:sp>
            <p:nvSpPr>
              <p:cNvPr id="273" name="Freeform 31">
                <a:extLst>
                  <a:ext uri="{FF2B5EF4-FFF2-40B4-BE49-F238E27FC236}">
                    <a16:creationId xmlns:a16="http://schemas.microsoft.com/office/drawing/2014/main" id="{B09A6017-583C-1944-9015-6F4A617527F7}"/>
                  </a:ext>
                </a:extLst>
              </p:cNvPr>
              <p:cNvSpPr>
                <a:spLocks noEditPoints="1"/>
              </p:cNvSpPr>
              <p:nvPr userDrawn="1"/>
            </p:nvSpPr>
            <p:spPr bwMode="auto">
              <a:xfrm>
                <a:off x="5287583" y="2008002"/>
                <a:ext cx="168825" cy="1699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Freeform 42">
                <a:extLst>
                  <a:ext uri="{FF2B5EF4-FFF2-40B4-BE49-F238E27FC236}">
                    <a16:creationId xmlns:a16="http://schemas.microsoft.com/office/drawing/2014/main" id="{60A86288-6C1F-CE42-86EA-D89316D3019C}"/>
                  </a:ext>
                </a:extLst>
              </p:cNvPr>
              <p:cNvSpPr>
                <a:spLocks/>
              </p:cNvSpPr>
              <p:nvPr userDrawn="1"/>
            </p:nvSpPr>
            <p:spPr bwMode="auto">
              <a:xfrm>
                <a:off x="5369200" y="2522303"/>
                <a:ext cx="7826" cy="39132"/>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Freeform 43">
                <a:extLst>
                  <a:ext uri="{FF2B5EF4-FFF2-40B4-BE49-F238E27FC236}">
                    <a16:creationId xmlns:a16="http://schemas.microsoft.com/office/drawing/2014/main" id="{3A7EBA59-52DE-9844-81ED-9D66EB0A5FC8}"/>
                  </a:ext>
                </a:extLst>
              </p:cNvPr>
              <p:cNvSpPr>
                <a:spLocks/>
              </p:cNvSpPr>
              <p:nvPr userDrawn="1"/>
            </p:nvSpPr>
            <p:spPr bwMode="auto">
              <a:xfrm>
                <a:off x="5369200" y="2588268"/>
                <a:ext cx="7826" cy="42486"/>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Freeform 44">
                <a:extLst>
                  <a:ext uri="{FF2B5EF4-FFF2-40B4-BE49-F238E27FC236}">
                    <a16:creationId xmlns:a16="http://schemas.microsoft.com/office/drawing/2014/main" id="{62B98CA2-4DD0-FE47-AF97-C51229556C6A}"/>
                  </a:ext>
                </a:extLst>
              </p:cNvPr>
              <p:cNvSpPr>
                <a:spLocks/>
              </p:cNvSpPr>
              <p:nvPr userDrawn="1"/>
            </p:nvSpPr>
            <p:spPr bwMode="auto">
              <a:xfrm>
                <a:off x="5369200" y="2657587"/>
                <a:ext cx="7826" cy="25715"/>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45">
                <a:extLst>
                  <a:ext uri="{FF2B5EF4-FFF2-40B4-BE49-F238E27FC236}">
                    <a16:creationId xmlns:a16="http://schemas.microsoft.com/office/drawing/2014/main" id="{9E5A258D-CFB6-654F-A071-B8643E8C8FAF}"/>
                  </a:ext>
                </a:extLst>
              </p:cNvPr>
              <p:cNvSpPr>
                <a:spLocks/>
              </p:cNvSpPr>
              <p:nvPr userDrawn="1"/>
            </p:nvSpPr>
            <p:spPr bwMode="auto">
              <a:xfrm>
                <a:off x="5369200" y="2450748"/>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46">
                <a:extLst>
                  <a:ext uri="{FF2B5EF4-FFF2-40B4-BE49-F238E27FC236}">
                    <a16:creationId xmlns:a16="http://schemas.microsoft.com/office/drawing/2014/main" id="{045FCC87-69B8-2540-A0C9-BD068429E50A}"/>
                  </a:ext>
                </a:extLst>
              </p:cNvPr>
              <p:cNvSpPr>
                <a:spLocks/>
              </p:cNvSpPr>
              <p:nvPr userDrawn="1"/>
            </p:nvSpPr>
            <p:spPr bwMode="auto">
              <a:xfrm>
                <a:off x="5369200" y="2387020"/>
                <a:ext cx="7826" cy="36896"/>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47">
                <a:extLst>
                  <a:ext uri="{FF2B5EF4-FFF2-40B4-BE49-F238E27FC236}">
                    <a16:creationId xmlns:a16="http://schemas.microsoft.com/office/drawing/2014/main" id="{14E5A794-7F3A-874E-821F-6973E41C3EA8}"/>
                  </a:ext>
                </a:extLst>
              </p:cNvPr>
              <p:cNvSpPr>
                <a:spLocks/>
              </p:cNvSpPr>
              <p:nvPr userDrawn="1"/>
            </p:nvSpPr>
            <p:spPr bwMode="auto">
              <a:xfrm>
                <a:off x="5369200" y="2313229"/>
                <a:ext cx="7826" cy="4136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Freeform 48">
                <a:extLst>
                  <a:ext uri="{FF2B5EF4-FFF2-40B4-BE49-F238E27FC236}">
                    <a16:creationId xmlns:a16="http://schemas.microsoft.com/office/drawing/2014/main" id="{8991A5A5-9EB3-B14C-B4BA-04AEE7B1EB32}"/>
                  </a:ext>
                </a:extLst>
              </p:cNvPr>
              <p:cNvSpPr>
                <a:spLocks/>
              </p:cNvSpPr>
              <p:nvPr userDrawn="1"/>
            </p:nvSpPr>
            <p:spPr bwMode="auto">
              <a:xfrm>
                <a:off x="5369200" y="2243910"/>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Freeform 49">
                <a:extLst>
                  <a:ext uri="{FF2B5EF4-FFF2-40B4-BE49-F238E27FC236}">
                    <a16:creationId xmlns:a16="http://schemas.microsoft.com/office/drawing/2014/main" id="{7BCFD64F-D80A-A941-A8F1-B786BC8CA1DD}"/>
                  </a:ext>
                </a:extLst>
              </p:cNvPr>
              <p:cNvSpPr>
                <a:spLocks/>
              </p:cNvSpPr>
              <p:nvPr userDrawn="1"/>
            </p:nvSpPr>
            <p:spPr bwMode="auto">
              <a:xfrm>
                <a:off x="5369200" y="2174591"/>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85" name="Rectangle 284">
            <a:extLst>
              <a:ext uri="{FF2B5EF4-FFF2-40B4-BE49-F238E27FC236}">
                <a16:creationId xmlns:a16="http://schemas.microsoft.com/office/drawing/2014/main" id="{4F9FDE4C-7D16-B846-95F1-38C2172EF9A8}"/>
              </a:ext>
            </a:extLst>
          </p:cNvPr>
          <p:cNvSpPr/>
          <p:nvPr userDrawn="1"/>
        </p:nvSpPr>
        <p:spPr bwMode="gray">
          <a:xfrm>
            <a:off x="1597377" y="1671491"/>
            <a:ext cx="7648223" cy="155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86" name="TextBox 285">
            <a:extLst>
              <a:ext uri="{FF2B5EF4-FFF2-40B4-BE49-F238E27FC236}">
                <a16:creationId xmlns:a16="http://schemas.microsoft.com/office/drawing/2014/main" id="{6670D906-1981-7E48-A6AA-65AEBB46F0E3}"/>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287" name="TextBox 286">
            <a:extLst>
              <a:ext uri="{FF2B5EF4-FFF2-40B4-BE49-F238E27FC236}">
                <a16:creationId xmlns:a16="http://schemas.microsoft.com/office/drawing/2014/main" id="{63338A99-5324-2940-B2EE-2861BF33C3C5}"/>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88" name="Group 4">
            <a:extLst>
              <a:ext uri="{FF2B5EF4-FFF2-40B4-BE49-F238E27FC236}">
                <a16:creationId xmlns:a16="http://schemas.microsoft.com/office/drawing/2014/main" id="{95CE439B-6F2A-8344-A8B0-0728B3F97B3C}"/>
              </a:ext>
            </a:extLst>
          </p:cNvPr>
          <p:cNvGrpSpPr>
            <a:grpSpLocks noChangeAspect="1"/>
          </p:cNvGrpSpPr>
          <p:nvPr userDrawn="1"/>
        </p:nvGrpSpPr>
        <p:grpSpPr bwMode="gray">
          <a:xfrm>
            <a:off x="8636000" y="47628"/>
            <a:ext cx="444496" cy="198882"/>
            <a:chOff x="-794" y="-76"/>
            <a:chExt cx="9268" cy="4472"/>
          </a:xfrm>
        </p:grpSpPr>
        <p:sp>
          <p:nvSpPr>
            <p:cNvPr id="289" name="Oval 5">
              <a:extLst>
                <a:ext uri="{FF2B5EF4-FFF2-40B4-BE49-F238E27FC236}">
                  <a16:creationId xmlns:a16="http://schemas.microsoft.com/office/drawing/2014/main" id="{57980935-B5DC-D040-8E9D-552FFA6491CD}"/>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Freeform 6">
              <a:extLst>
                <a:ext uri="{FF2B5EF4-FFF2-40B4-BE49-F238E27FC236}">
                  <a16:creationId xmlns:a16="http://schemas.microsoft.com/office/drawing/2014/main" id="{78FB7CC9-B417-AD44-9869-C9CD1F74CD78}"/>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Freeform 7">
              <a:extLst>
                <a:ext uri="{FF2B5EF4-FFF2-40B4-BE49-F238E27FC236}">
                  <a16:creationId xmlns:a16="http://schemas.microsoft.com/office/drawing/2014/main" id="{949F0613-5BAB-CF43-9EC1-61D953A143F6}"/>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Freeform 8">
              <a:extLst>
                <a:ext uri="{FF2B5EF4-FFF2-40B4-BE49-F238E27FC236}">
                  <a16:creationId xmlns:a16="http://schemas.microsoft.com/office/drawing/2014/main" id="{9F3EB3A9-E091-A84C-B0BD-00CA0B3BE844}"/>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Freeform 9">
              <a:extLst>
                <a:ext uri="{FF2B5EF4-FFF2-40B4-BE49-F238E27FC236}">
                  <a16:creationId xmlns:a16="http://schemas.microsoft.com/office/drawing/2014/main" id="{0CF542C5-6644-0B40-8E5F-87FE44440064}"/>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10">
              <a:extLst>
                <a:ext uri="{FF2B5EF4-FFF2-40B4-BE49-F238E27FC236}">
                  <a16:creationId xmlns:a16="http://schemas.microsoft.com/office/drawing/2014/main" id="{F1C3AA5E-BD6E-7E4F-8A26-4FC1C33AC598}"/>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Freeform 11">
              <a:extLst>
                <a:ext uri="{FF2B5EF4-FFF2-40B4-BE49-F238E27FC236}">
                  <a16:creationId xmlns:a16="http://schemas.microsoft.com/office/drawing/2014/main" id="{A113B0A4-819F-2341-9087-2DFD2ECD74C7}"/>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Freeform 12">
              <a:extLst>
                <a:ext uri="{FF2B5EF4-FFF2-40B4-BE49-F238E27FC236}">
                  <a16:creationId xmlns:a16="http://schemas.microsoft.com/office/drawing/2014/main" id="{44A9AA41-4A8A-374D-9C4D-6B14B7D7C7A5}"/>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69470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
    <p:bg>
      <p:bgPr>
        <a:gradFill flip="none" rotWithShape="1">
          <a:gsLst>
            <a:gs pos="0">
              <a:schemeClr val="accent1"/>
            </a:gs>
            <a:gs pos="100000">
              <a:srgbClr val="6B8E32"/>
            </a:gs>
          </a:gsLst>
          <a:lin ang="0" scaled="1"/>
          <a:tileRect/>
        </a:gradFill>
        <a:effectLst/>
      </p:bgPr>
    </p:bg>
    <p:spTree>
      <p:nvGrpSpPr>
        <p:cNvPr id="1" name=""/>
        <p:cNvGrpSpPr/>
        <p:nvPr/>
      </p:nvGrpSpPr>
      <p:grpSpPr>
        <a:xfrm>
          <a:off x="0" y="0"/>
          <a:ext cx="0" cy="0"/>
          <a:chOff x="0" y="0"/>
          <a:chExt cx="0" cy="0"/>
        </a:xfrm>
      </p:grpSpPr>
      <p:sp>
        <p:nvSpPr>
          <p:cNvPr id="59" name="Rectangle 58"/>
          <p:cNvSpPr/>
          <p:nvPr/>
        </p:nvSpPr>
        <p:spPr bwMode="gray">
          <a:xfrm>
            <a:off x="0" y="4750594"/>
            <a:ext cx="9144000" cy="39290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rgbClr val="FFFFFF"/>
              </a:solidFill>
            </a:endParaRPr>
          </a:p>
        </p:txBody>
      </p:sp>
      <p:sp>
        <p:nvSpPr>
          <p:cNvPr id="58" name="Rectangle 57"/>
          <p:cNvSpPr/>
          <p:nvPr/>
        </p:nvSpPr>
        <p:spPr bwMode="gray">
          <a:xfrm>
            <a:off x="0" y="1"/>
            <a:ext cx="9144000" cy="31568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3711" y="0"/>
            <a:ext cx="7710288" cy="5143500"/>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black">
          <a:xfrm>
            <a:off x="1453351" y="0"/>
            <a:ext cx="7690648" cy="5143500"/>
          </a:xfrm>
          <a:prstGeom prst="rect">
            <a:avLst/>
          </a:prstGeom>
        </p:spPr>
      </p:pic>
      <p:sp>
        <p:nvSpPr>
          <p:cNvPr id="57" name="Rectangle 56"/>
          <p:cNvSpPr/>
          <p:nvPr/>
        </p:nvSpPr>
        <p:spPr bwMode="black">
          <a:xfrm>
            <a:off x="0" y="1"/>
            <a:ext cx="9144000" cy="185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title" hasCustomPrompt="1"/>
          </p:nvPr>
        </p:nvSpPr>
        <p:spPr>
          <a:xfrm>
            <a:off x="1716326" y="2906105"/>
            <a:ext cx="4549269" cy="650948"/>
          </a:xfrm>
        </p:spPr>
        <p:txBody>
          <a:bodyPr anchor="t"/>
          <a:lstStyle>
            <a:lvl1pPr>
              <a:defRPr>
                <a:solidFill>
                  <a:schemeClr val="bg1"/>
                </a:solidFill>
              </a:defRPr>
            </a:lvl1pPr>
          </a:lstStyle>
          <a:p>
            <a:r>
              <a:rPr lang="en-US" dirty="0" smtClean="0"/>
              <a:t>Thank you</a:t>
            </a:r>
            <a:endParaRPr lang="en-US" dirty="0"/>
          </a:p>
        </p:txBody>
      </p:sp>
      <p:sp>
        <p:nvSpPr>
          <p:cNvPr id="16" name="TextBox 15"/>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17" name="TextBox 16"/>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grpSp>
        <p:nvGrpSpPr>
          <p:cNvPr id="36" name="Group 4"/>
          <p:cNvGrpSpPr>
            <a:grpSpLocks noChangeAspect="1"/>
          </p:cNvGrpSpPr>
          <p:nvPr/>
        </p:nvGrpSpPr>
        <p:grpSpPr bwMode="invGray">
          <a:xfrm>
            <a:off x="1722993" y="1440115"/>
            <a:ext cx="2695399" cy="1220947"/>
            <a:chOff x="-619" y="470"/>
            <a:chExt cx="6996" cy="3380"/>
          </a:xfrm>
        </p:grpSpPr>
        <p:sp>
          <p:nvSpPr>
            <p:cNvPr id="37" name="Freeform 5"/>
            <p:cNvSpPr>
              <a:spLocks/>
            </p:cNvSpPr>
            <p:nvPr/>
          </p:nvSpPr>
          <p:spPr bwMode="invGray">
            <a:xfrm>
              <a:off x="4344" y="1545"/>
              <a:ext cx="269" cy="468"/>
            </a:xfrm>
            <a:custGeom>
              <a:avLst/>
              <a:gdLst>
                <a:gd name="T0" fmla="*/ 269 w 269"/>
                <a:gd name="T1" fmla="*/ 468 h 468"/>
                <a:gd name="T2" fmla="*/ 269 w 269"/>
                <a:gd name="T3" fmla="*/ 0 h 468"/>
                <a:gd name="T4" fmla="*/ 0 w 269"/>
                <a:gd name="T5" fmla="*/ 468 h 468"/>
                <a:gd name="T6" fmla="*/ 269 w 269"/>
                <a:gd name="T7" fmla="*/ 468 h 468"/>
              </a:gdLst>
              <a:ahLst/>
              <a:cxnLst>
                <a:cxn ang="0">
                  <a:pos x="T0" y="T1"/>
                </a:cxn>
                <a:cxn ang="0">
                  <a:pos x="T2" y="T3"/>
                </a:cxn>
                <a:cxn ang="0">
                  <a:pos x="T4" y="T5"/>
                </a:cxn>
                <a:cxn ang="0">
                  <a:pos x="T6" y="T7"/>
                </a:cxn>
              </a:cxnLst>
              <a:rect l="0" t="0" r="r" b="b"/>
              <a:pathLst>
                <a:path w="269" h="468">
                  <a:moveTo>
                    <a:pt x="269" y="468"/>
                  </a:moveTo>
                  <a:lnTo>
                    <a:pt x="269" y="0"/>
                  </a:lnTo>
                  <a:lnTo>
                    <a:pt x="0" y="468"/>
                  </a:lnTo>
                  <a:lnTo>
                    <a:pt x="269" y="46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
            <p:cNvSpPr>
              <a:spLocks noEditPoints="1"/>
            </p:cNvSpPr>
            <p:nvPr/>
          </p:nvSpPr>
          <p:spPr bwMode="invGray">
            <a:xfrm>
              <a:off x="958" y="470"/>
              <a:ext cx="5419" cy="3380"/>
            </a:xfrm>
            <a:custGeom>
              <a:avLst/>
              <a:gdLst>
                <a:gd name="T0" fmla="*/ 1147 w 2292"/>
                <a:gd name="T1" fmla="*/ 878 h 1428"/>
                <a:gd name="T2" fmla="*/ 983 w 2292"/>
                <a:gd name="T3" fmla="*/ 1145 h 1428"/>
                <a:gd name="T4" fmla="*/ 1268 w 2292"/>
                <a:gd name="T5" fmla="*/ 1276 h 1428"/>
                <a:gd name="T6" fmla="*/ 1087 w 2292"/>
                <a:gd name="T7" fmla="*/ 1296 h 1428"/>
                <a:gd name="T8" fmla="*/ 931 w 2292"/>
                <a:gd name="T9" fmla="*/ 1041 h 1428"/>
                <a:gd name="T10" fmla="*/ 528 w 2292"/>
                <a:gd name="T11" fmla="*/ 948 h 1428"/>
                <a:gd name="T12" fmla="*/ 378 w 2292"/>
                <a:gd name="T13" fmla="*/ 902 h 1428"/>
                <a:gd name="T14" fmla="*/ 0 w 2292"/>
                <a:gd name="T15" fmla="*/ 1157 h 1428"/>
                <a:gd name="T16" fmla="*/ 456 w 2292"/>
                <a:gd name="T17" fmla="*/ 1352 h 1428"/>
                <a:gd name="T18" fmla="*/ 636 w 2292"/>
                <a:gd name="T19" fmla="*/ 1426 h 1428"/>
                <a:gd name="T20" fmla="*/ 804 w 2292"/>
                <a:gd name="T21" fmla="*/ 1381 h 1428"/>
                <a:gd name="T22" fmla="*/ 960 w 2292"/>
                <a:gd name="T23" fmla="*/ 1390 h 1428"/>
                <a:gd name="T24" fmla="*/ 931 w 2292"/>
                <a:gd name="T25" fmla="*/ 1279 h 1428"/>
                <a:gd name="T26" fmla="*/ 1170 w 2292"/>
                <a:gd name="T27" fmla="*/ 1428 h 1428"/>
                <a:gd name="T28" fmla="*/ 1365 w 2292"/>
                <a:gd name="T29" fmla="*/ 1156 h 1428"/>
                <a:gd name="T30" fmla="*/ 1082 w 2292"/>
                <a:gd name="T31" fmla="*/ 1027 h 1428"/>
                <a:gd name="T32" fmla="*/ 1225 w 2292"/>
                <a:gd name="T33" fmla="*/ 995 h 1428"/>
                <a:gd name="T34" fmla="*/ 1277 w 2292"/>
                <a:gd name="T35" fmla="*/ 1050 h 1428"/>
                <a:gd name="T36" fmla="*/ 1687 w 2292"/>
                <a:gd name="T37" fmla="*/ 0 h 1428"/>
                <a:gd name="T38" fmla="*/ 337 w 2292"/>
                <a:gd name="T39" fmla="*/ 1018 h 1428"/>
                <a:gd name="T40" fmla="*/ 176 w 2292"/>
                <a:gd name="T41" fmla="*/ 1020 h 1428"/>
                <a:gd name="T42" fmla="*/ 265 w 2292"/>
                <a:gd name="T43" fmla="*/ 1318 h 1428"/>
                <a:gd name="T44" fmla="*/ 492 w 2292"/>
                <a:gd name="T45" fmla="*/ 1189 h 1428"/>
                <a:gd name="T46" fmla="*/ 796 w 2292"/>
                <a:gd name="T47" fmla="*/ 1209 h 1428"/>
                <a:gd name="T48" fmla="*/ 628 w 2292"/>
                <a:gd name="T49" fmla="*/ 1313 h 1428"/>
                <a:gd name="T50" fmla="*/ 703 w 2292"/>
                <a:gd name="T51" fmla="*/ 1186 h 1428"/>
                <a:gd name="T52" fmla="*/ 796 w 2292"/>
                <a:gd name="T53" fmla="*/ 1158 h 1428"/>
                <a:gd name="T54" fmla="*/ 713 w 2292"/>
                <a:gd name="T55" fmla="*/ 1095 h 1428"/>
                <a:gd name="T56" fmla="*/ 514 w 2292"/>
                <a:gd name="T57" fmla="*/ 1160 h 1428"/>
                <a:gd name="T58" fmla="*/ 620 w 2292"/>
                <a:gd name="T59" fmla="*/ 1060 h 1428"/>
                <a:gd name="T60" fmla="*/ 774 w 2292"/>
                <a:gd name="T61" fmla="*/ 1001 h 1428"/>
                <a:gd name="T62" fmla="*/ 1635 w 2292"/>
                <a:gd name="T63" fmla="*/ 821 h 1428"/>
                <a:gd name="T64" fmla="*/ 1365 w 2292"/>
                <a:gd name="T65" fmla="*/ 722 h 1428"/>
                <a:gd name="T66" fmla="*/ 1635 w 2292"/>
                <a:gd name="T67" fmla="*/ 365 h 1428"/>
                <a:gd name="T68" fmla="*/ 1686 w 2292"/>
                <a:gd name="T69" fmla="*/ 722 h 1428"/>
                <a:gd name="T70" fmla="*/ 1993 w 2292"/>
                <a:gd name="T71" fmla="*/ 821 h 1428"/>
                <a:gd name="T72" fmla="*/ 1792 w 2292"/>
                <a:gd name="T73" fmla="*/ 634 h 1428"/>
                <a:gd name="T74" fmla="*/ 1884 w 2292"/>
                <a:gd name="T75" fmla="*/ 456 h 1428"/>
                <a:gd name="T76" fmla="*/ 1772 w 2292"/>
                <a:gd name="T77" fmla="*/ 523 h 1428"/>
                <a:gd name="T78" fmla="*/ 1834 w 2292"/>
                <a:gd name="T79" fmla="*/ 360 h 1428"/>
                <a:gd name="T80" fmla="*/ 1962 w 2292"/>
                <a:gd name="T81" fmla="*/ 598 h 1428"/>
                <a:gd name="T82" fmla="*/ 1814 w 2292"/>
                <a:gd name="T83" fmla="*/ 717 h 1428"/>
                <a:gd name="T84" fmla="*/ 1993 w 2292"/>
                <a:gd name="T85" fmla="*/ 82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2" h="1428">
                  <a:moveTo>
                    <a:pt x="1687" y="0"/>
                  </a:moveTo>
                  <a:cubicBezTo>
                    <a:pt x="1353" y="0"/>
                    <a:pt x="1082" y="271"/>
                    <a:pt x="1082" y="605"/>
                  </a:cubicBezTo>
                  <a:cubicBezTo>
                    <a:pt x="1082" y="703"/>
                    <a:pt x="1106" y="796"/>
                    <a:pt x="1147" y="878"/>
                  </a:cubicBezTo>
                  <a:cubicBezTo>
                    <a:pt x="1086" y="880"/>
                    <a:pt x="1038" y="897"/>
                    <a:pt x="1003" y="929"/>
                  </a:cubicBezTo>
                  <a:cubicBezTo>
                    <a:pt x="965" y="963"/>
                    <a:pt x="946" y="1004"/>
                    <a:pt x="946" y="1052"/>
                  </a:cubicBezTo>
                  <a:cubicBezTo>
                    <a:pt x="946" y="1093"/>
                    <a:pt x="958" y="1124"/>
                    <a:pt x="983" y="1145"/>
                  </a:cubicBezTo>
                  <a:cubicBezTo>
                    <a:pt x="1007" y="1167"/>
                    <a:pt x="1048" y="1186"/>
                    <a:pt x="1107" y="1200"/>
                  </a:cubicBezTo>
                  <a:cubicBezTo>
                    <a:pt x="1189" y="1219"/>
                    <a:pt x="1236" y="1233"/>
                    <a:pt x="1249" y="1241"/>
                  </a:cubicBezTo>
                  <a:cubicBezTo>
                    <a:pt x="1261" y="1249"/>
                    <a:pt x="1268" y="1261"/>
                    <a:pt x="1268" y="1276"/>
                  </a:cubicBezTo>
                  <a:cubicBezTo>
                    <a:pt x="1268" y="1292"/>
                    <a:pt x="1260" y="1303"/>
                    <a:pt x="1244" y="1311"/>
                  </a:cubicBezTo>
                  <a:cubicBezTo>
                    <a:pt x="1228" y="1319"/>
                    <a:pt x="1207" y="1323"/>
                    <a:pt x="1180" y="1323"/>
                  </a:cubicBezTo>
                  <a:cubicBezTo>
                    <a:pt x="1135" y="1323"/>
                    <a:pt x="1104" y="1314"/>
                    <a:pt x="1087" y="1296"/>
                  </a:cubicBezTo>
                  <a:cubicBezTo>
                    <a:pt x="1077" y="1286"/>
                    <a:pt x="1071" y="1269"/>
                    <a:pt x="1068" y="1245"/>
                  </a:cubicBezTo>
                  <a:cubicBezTo>
                    <a:pt x="931" y="1245"/>
                    <a:pt x="931" y="1245"/>
                    <a:pt x="931" y="1245"/>
                  </a:cubicBezTo>
                  <a:cubicBezTo>
                    <a:pt x="931" y="1041"/>
                    <a:pt x="931" y="1041"/>
                    <a:pt x="931" y="1041"/>
                  </a:cubicBezTo>
                  <a:cubicBezTo>
                    <a:pt x="931" y="978"/>
                    <a:pt x="909" y="936"/>
                    <a:pt x="865" y="913"/>
                  </a:cubicBezTo>
                  <a:cubicBezTo>
                    <a:pt x="821" y="891"/>
                    <a:pt x="770" y="880"/>
                    <a:pt x="713" y="880"/>
                  </a:cubicBezTo>
                  <a:cubicBezTo>
                    <a:pt x="625" y="880"/>
                    <a:pt x="564" y="902"/>
                    <a:pt x="528" y="948"/>
                  </a:cubicBezTo>
                  <a:cubicBezTo>
                    <a:pt x="511" y="970"/>
                    <a:pt x="499" y="996"/>
                    <a:pt x="493" y="1027"/>
                  </a:cubicBezTo>
                  <a:cubicBezTo>
                    <a:pt x="487" y="1010"/>
                    <a:pt x="478" y="994"/>
                    <a:pt x="468" y="979"/>
                  </a:cubicBezTo>
                  <a:cubicBezTo>
                    <a:pt x="444" y="944"/>
                    <a:pt x="415" y="919"/>
                    <a:pt x="378" y="902"/>
                  </a:cubicBezTo>
                  <a:cubicBezTo>
                    <a:pt x="342" y="886"/>
                    <a:pt x="302" y="878"/>
                    <a:pt x="256" y="878"/>
                  </a:cubicBezTo>
                  <a:cubicBezTo>
                    <a:pt x="180" y="878"/>
                    <a:pt x="119" y="902"/>
                    <a:pt x="71" y="950"/>
                  </a:cubicBezTo>
                  <a:cubicBezTo>
                    <a:pt x="23" y="998"/>
                    <a:pt x="0" y="1067"/>
                    <a:pt x="0" y="1157"/>
                  </a:cubicBezTo>
                  <a:cubicBezTo>
                    <a:pt x="0" y="1252"/>
                    <a:pt x="26" y="1322"/>
                    <a:pt x="79" y="1364"/>
                  </a:cubicBezTo>
                  <a:cubicBezTo>
                    <a:pt x="132" y="1407"/>
                    <a:pt x="192" y="1428"/>
                    <a:pt x="261" y="1428"/>
                  </a:cubicBezTo>
                  <a:cubicBezTo>
                    <a:pt x="345" y="1428"/>
                    <a:pt x="410" y="1403"/>
                    <a:pt x="456" y="1352"/>
                  </a:cubicBezTo>
                  <a:cubicBezTo>
                    <a:pt x="465" y="1343"/>
                    <a:pt x="473" y="1333"/>
                    <a:pt x="480" y="1324"/>
                  </a:cubicBezTo>
                  <a:cubicBezTo>
                    <a:pt x="487" y="1349"/>
                    <a:pt x="500" y="1370"/>
                    <a:pt x="519" y="1386"/>
                  </a:cubicBezTo>
                  <a:cubicBezTo>
                    <a:pt x="550" y="1413"/>
                    <a:pt x="589" y="1426"/>
                    <a:pt x="636" y="1426"/>
                  </a:cubicBezTo>
                  <a:cubicBezTo>
                    <a:pt x="673" y="1426"/>
                    <a:pt x="706" y="1418"/>
                    <a:pt x="735" y="1401"/>
                  </a:cubicBezTo>
                  <a:cubicBezTo>
                    <a:pt x="760" y="1387"/>
                    <a:pt x="782" y="1370"/>
                    <a:pt x="801" y="1349"/>
                  </a:cubicBezTo>
                  <a:cubicBezTo>
                    <a:pt x="801" y="1361"/>
                    <a:pt x="803" y="1372"/>
                    <a:pt x="804" y="1381"/>
                  </a:cubicBezTo>
                  <a:cubicBezTo>
                    <a:pt x="806" y="1390"/>
                    <a:pt x="809" y="1400"/>
                    <a:pt x="813" y="1410"/>
                  </a:cubicBezTo>
                  <a:cubicBezTo>
                    <a:pt x="960" y="1410"/>
                    <a:pt x="960" y="1410"/>
                    <a:pt x="960" y="1410"/>
                  </a:cubicBezTo>
                  <a:cubicBezTo>
                    <a:pt x="960" y="1390"/>
                    <a:pt x="960" y="1390"/>
                    <a:pt x="960" y="1390"/>
                  </a:cubicBezTo>
                  <a:cubicBezTo>
                    <a:pt x="951" y="1386"/>
                    <a:pt x="945" y="1381"/>
                    <a:pt x="940" y="1375"/>
                  </a:cubicBezTo>
                  <a:cubicBezTo>
                    <a:pt x="936" y="1368"/>
                    <a:pt x="933" y="1356"/>
                    <a:pt x="932" y="1339"/>
                  </a:cubicBezTo>
                  <a:cubicBezTo>
                    <a:pt x="932" y="1315"/>
                    <a:pt x="931" y="1295"/>
                    <a:pt x="931" y="1279"/>
                  </a:cubicBezTo>
                  <a:cubicBezTo>
                    <a:pt x="931" y="1260"/>
                    <a:pt x="931" y="1260"/>
                    <a:pt x="931" y="1260"/>
                  </a:cubicBezTo>
                  <a:cubicBezTo>
                    <a:pt x="935" y="1306"/>
                    <a:pt x="954" y="1345"/>
                    <a:pt x="989" y="1376"/>
                  </a:cubicBezTo>
                  <a:cubicBezTo>
                    <a:pt x="1028" y="1411"/>
                    <a:pt x="1088" y="1428"/>
                    <a:pt x="1170" y="1428"/>
                  </a:cubicBezTo>
                  <a:cubicBezTo>
                    <a:pt x="1250" y="1428"/>
                    <a:pt x="1309" y="1412"/>
                    <a:pt x="1347" y="1379"/>
                  </a:cubicBezTo>
                  <a:cubicBezTo>
                    <a:pt x="1386" y="1347"/>
                    <a:pt x="1405" y="1305"/>
                    <a:pt x="1405" y="1253"/>
                  </a:cubicBezTo>
                  <a:cubicBezTo>
                    <a:pt x="1405" y="1214"/>
                    <a:pt x="1391" y="1182"/>
                    <a:pt x="1365" y="1156"/>
                  </a:cubicBezTo>
                  <a:cubicBezTo>
                    <a:pt x="1338" y="1130"/>
                    <a:pt x="1297" y="1111"/>
                    <a:pt x="1243" y="1098"/>
                  </a:cubicBezTo>
                  <a:cubicBezTo>
                    <a:pt x="1162" y="1081"/>
                    <a:pt x="1115" y="1068"/>
                    <a:pt x="1102" y="1061"/>
                  </a:cubicBezTo>
                  <a:cubicBezTo>
                    <a:pt x="1089" y="1054"/>
                    <a:pt x="1082" y="1043"/>
                    <a:pt x="1082" y="1027"/>
                  </a:cubicBezTo>
                  <a:cubicBezTo>
                    <a:pt x="1082" y="1015"/>
                    <a:pt x="1088" y="1004"/>
                    <a:pt x="1101" y="995"/>
                  </a:cubicBezTo>
                  <a:cubicBezTo>
                    <a:pt x="1113" y="985"/>
                    <a:pt x="1134" y="981"/>
                    <a:pt x="1164" y="981"/>
                  </a:cubicBezTo>
                  <a:cubicBezTo>
                    <a:pt x="1190" y="981"/>
                    <a:pt x="1210" y="986"/>
                    <a:pt x="1225" y="995"/>
                  </a:cubicBezTo>
                  <a:cubicBezTo>
                    <a:pt x="1232" y="1004"/>
                    <a:pt x="1240" y="1012"/>
                    <a:pt x="1247" y="1020"/>
                  </a:cubicBezTo>
                  <a:cubicBezTo>
                    <a:pt x="1251" y="1028"/>
                    <a:pt x="1254" y="1038"/>
                    <a:pt x="1255" y="1050"/>
                  </a:cubicBezTo>
                  <a:cubicBezTo>
                    <a:pt x="1277" y="1050"/>
                    <a:pt x="1277" y="1050"/>
                    <a:pt x="1277" y="1050"/>
                  </a:cubicBezTo>
                  <a:cubicBezTo>
                    <a:pt x="1385" y="1149"/>
                    <a:pt x="1529" y="1210"/>
                    <a:pt x="1687" y="1210"/>
                  </a:cubicBezTo>
                  <a:cubicBezTo>
                    <a:pt x="2021" y="1210"/>
                    <a:pt x="2292" y="939"/>
                    <a:pt x="2292" y="605"/>
                  </a:cubicBezTo>
                  <a:cubicBezTo>
                    <a:pt x="2292" y="271"/>
                    <a:pt x="2021" y="0"/>
                    <a:pt x="1687" y="0"/>
                  </a:cubicBezTo>
                  <a:close/>
                  <a:moveTo>
                    <a:pt x="176" y="1020"/>
                  </a:moveTo>
                  <a:cubicBezTo>
                    <a:pt x="195" y="1000"/>
                    <a:pt x="222" y="990"/>
                    <a:pt x="256" y="990"/>
                  </a:cubicBezTo>
                  <a:cubicBezTo>
                    <a:pt x="288" y="990"/>
                    <a:pt x="315" y="999"/>
                    <a:pt x="337" y="1018"/>
                  </a:cubicBezTo>
                  <a:cubicBezTo>
                    <a:pt x="358" y="1036"/>
                    <a:pt x="371" y="1064"/>
                    <a:pt x="373" y="1100"/>
                  </a:cubicBezTo>
                  <a:cubicBezTo>
                    <a:pt x="139" y="1100"/>
                    <a:pt x="139" y="1100"/>
                    <a:pt x="139" y="1100"/>
                  </a:cubicBezTo>
                  <a:cubicBezTo>
                    <a:pt x="144" y="1066"/>
                    <a:pt x="156" y="1039"/>
                    <a:pt x="176" y="1020"/>
                  </a:cubicBezTo>
                  <a:close/>
                  <a:moveTo>
                    <a:pt x="368" y="1259"/>
                  </a:moveTo>
                  <a:cubicBezTo>
                    <a:pt x="360" y="1274"/>
                    <a:pt x="351" y="1286"/>
                    <a:pt x="340" y="1294"/>
                  </a:cubicBezTo>
                  <a:cubicBezTo>
                    <a:pt x="321" y="1310"/>
                    <a:pt x="296" y="1318"/>
                    <a:pt x="265" y="1318"/>
                  </a:cubicBezTo>
                  <a:cubicBezTo>
                    <a:pt x="236" y="1318"/>
                    <a:pt x="211" y="1312"/>
                    <a:pt x="190" y="1299"/>
                  </a:cubicBezTo>
                  <a:cubicBezTo>
                    <a:pt x="156" y="1278"/>
                    <a:pt x="138" y="1241"/>
                    <a:pt x="136" y="1189"/>
                  </a:cubicBezTo>
                  <a:cubicBezTo>
                    <a:pt x="492" y="1189"/>
                    <a:pt x="492" y="1189"/>
                    <a:pt x="492" y="1189"/>
                  </a:cubicBezTo>
                  <a:cubicBezTo>
                    <a:pt x="481" y="1209"/>
                    <a:pt x="475" y="1232"/>
                    <a:pt x="473" y="1259"/>
                  </a:cubicBezTo>
                  <a:lnTo>
                    <a:pt x="368" y="1259"/>
                  </a:lnTo>
                  <a:close/>
                  <a:moveTo>
                    <a:pt x="796" y="1209"/>
                  </a:moveTo>
                  <a:cubicBezTo>
                    <a:pt x="795" y="1254"/>
                    <a:pt x="782" y="1285"/>
                    <a:pt x="757" y="1302"/>
                  </a:cubicBezTo>
                  <a:cubicBezTo>
                    <a:pt x="732" y="1319"/>
                    <a:pt x="705" y="1328"/>
                    <a:pt x="676" y="1328"/>
                  </a:cubicBezTo>
                  <a:cubicBezTo>
                    <a:pt x="657" y="1328"/>
                    <a:pt x="641" y="1323"/>
                    <a:pt x="628" y="1313"/>
                  </a:cubicBezTo>
                  <a:cubicBezTo>
                    <a:pt x="615" y="1302"/>
                    <a:pt x="608" y="1286"/>
                    <a:pt x="608" y="1262"/>
                  </a:cubicBezTo>
                  <a:cubicBezTo>
                    <a:pt x="608" y="1236"/>
                    <a:pt x="619" y="1217"/>
                    <a:pt x="640" y="1205"/>
                  </a:cubicBezTo>
                  <a:cubicBezTo>
                    <a:pt x="653" y="1198"/>
                    <a:pt x="674" y="1191"/>
                    <a:pt x="703" y="1186"/>
                  </a:cubicBezTo>
                  <a:cubicBezTo>
                    <a:pt x="734" y="1181"/>
                    <a:pt x="734" y="1181"/>
                    <a:pt x="734" y="1181"/>
                  </a:cubicBezTo>
                  <a:cubicBezTo>
                    <a:pt x="749" y="1178"/>
                    <a:pt x="761" y="1175"/>
                    <a:pt x="770" y="1171"/>
                  </a:cubicBezTo>
                  <a:cubicBezTo>
                    <a:pt x="779" y="1168"/>
                    <a:pt x="788" y="1164"/>
                    <a:pt x="796" y="1158"/>
                  </a:cubicBezTo>
                  <a:lnTo>
                    <a:pt x="796" y="1209"/>
                  </a:lnTo>
                  <a:close/>
                  <a:moveTo>
                    <a:pt x="767" y="1083"/>
                  </a:moveTo>
                  <a:cubicBezTo>
                    <a:pt x="757" y="1088"/>
                    <a:pt x="739" y="1092"/>
                    <a:pt x="713" y="1095"/>
                  </a:cubicBezTo>
                  <a:cubicBezTo>
                    <a:pt x="667" y="1101"/>
                    <a:pt x="667" y="1101"/>
                    <a:pt x="667" y="1101"/>
                  </a:cubicBezTo>
                  <a:cubicBezTo>
                    <a:pt x="614" y="1107"/>
                    <a:pt x="574" y="1118"/>
                    <a:pt x="547" y="1134"/>
                  </a:cubicBezTo>
                  <a:cubicBezTo>
                    <a:pt x="534" y="1141"/>
                    <a:pt x="523" y="1150"/>
                    <a:pt x="514" y="1160"/>
                  </a:cubicBezTo>
                  <a:cubicBezTo>
                    <a:pt x="514" y="1129"/>
                    <a:pt x="512" y="1105"/>
                    <a:pt x="509" y="1086"/>
                  </a:cubicBezTo>
                  <a:cubicBezTo>
                    <a:pt x="508" y="1077"/>
                    <a:pt x="506" y="1068"/>
                    <a:pt x="504" y="1060"/>
                  </a:cubicBezTo>
                  <a:cubicBezTo>
                    <a:pt x="620" y="1060"/>
                    <a:pt x="620" y="1060"/>
                    <a:pt x="620" y="1060"/>
                  </a:cubicBezTo>
                  <a:cubicBezTo>
                    <a:pt x="623" y="1040"/>
                    <a:pt x="630" y="1024"/>
                    <a:pt x="640" y="1012"/>
                  </a:cubicBezTo>
                  <a:cubicBezTo>
                    <a:pt x="653" y="996"/>
                    <a:pt x="676" y="988"/>
                    <a:pt x="709" y="988"/>
                  </a:cubicBezTo>
                  <a:cubicBezTo>
                    <a:pt x="737" y="988"/>
                    <a:pt x="759" y="993"/>
                    <a:pt x="774" y="1001"/>
                  </a:cubicBezTo>
                  <a:cubicBezTo>
                    <a:pt x="789" y="1009"/>
                    <a:pt x="797" y="1023"/>
                    <a:pt x="797" y="1045"/>
                  </a:cubicBezTo>
                  <a:cubicBezTo>
                    <a:pt x="797" y="1062"/>
                    <a:pt x="787" y="1075"/>
                    <a:pt x="767" y="1083"/>
                  </a:cubicBezTo>
                  <a:close/>
                  <a:moveTo>
                    <a:pt x="1635" y="821"/>
                  </a:moveTo>
                  <a:cubicBezTo>
                    <a:pt x="1546" y="821"/>
                    <a:pt x="1546" y="821"/>
                    <a:pt x="1546" y="821"/>
                  </a:cubicBezTo>
                  <a:cubicBezTo>
                    <a:pt x="1546" y="722"/>
                    <a:pt x="1546" y="722"/>
                    <a:pt x="1546" y="722"/>
                  </a:cubicBezTo>
                  <a:cubicBezTo>
                    <a:pt x="1365" y="722"/>
                    <a:pt x="1365" y="722"/>
                    <a:pt x="1365" y="722"/>
                  </a:cubicBezTo>
                  <a:cubicBezTo>
                    <a:pt x="1365" y="644"/>
                    <a:pt x="1365" y="644"/>
                    <a:pt x="1365" y="644"/>
                  </a:cubicBezTo>
                  <a:cubicBezTo>
                    <a:pt x="1533" y="365"/>
                    <a:pt x="1533" y="365"/>
                    <a:pt x="1533" y="365"/>
                  </a:cubicBezTo>
                  <a:cubicBezTo>
                    <a:pt x="1635" y="365"/>
                    <a:pt x="1635" y="365"/>
                    <a:pt x="1635" y="365"/>
                  </a:cubicBezTo>
                  <a:cubicBezTo>
                    <a:pt x="1635" y="652"/>
                    <a:pt x="1635" y="652"/>
                    <a:pt x="1635" y="652"/>
                  </a:cubicBezTo>
                  <a:cubicBezTo>
                    <a:pt x="1686" y="652"/>
                    <a:pt x="1686" y="652"/>
                    <a:pt x="1686" y="652"/>
                  </a:cubicBezTo>
                  <a:cubicBezTo>
                    <a:pt x="1686" y="722"/>
                    <a:pt x="1686" y="722"/>
                    <a:pt x="1686" y="722"/>
                  </a:cubicBezTo>
                  <a:cubicBezTo>
                    <a:pt x="1635" y="722"/>
                    <a:pt x="1635" y="722"/>
                    <a:pt x="1635" y="722"/>
                  </a:cubicBezTo>
                  <a:lnTo>
                    <a:pt x="1635" y="821"/>
                  </a:lnTo>
                  <a:close/>
                  <a:moveTo>
                    <a:pt x="1993" y="821"/>
                  </a:moveTo>
                  <a:cubicBezTo>
                    <a:pt x="1680" y="821"/>
                    <a:pt x="1680" y="821"/>
                    <a:pt x="1680" y="821"/>
                  </a:cubicBezTo>
                  <a:cubicBezTo>
                    <a:pt x="1680" y="788"/>
                    <a:pt x="1687" y="758"/>
                    <a:pt x="1701" y="731"/>
                  </a:cubicBezTo>
                  <a:cubicBezTo>
                    <a:pt x="1714" y="700"/>
                    <a:pt x="1744" y="668"/>
                    <a:pt x="1792" y="634"/>
                  </a:cubicBezTo>
                  <a:cubicBezTo>
                    <a:pt x="1833" y="604"/>
                    <a:pt x="1860" y="583"/>
                    <a:pt x="1872" y="570"/>
                  </a:cubicBezTo>
                  <a:cubicBezTo>
                    <a:pt x="1891" y="550"/>
                    <a:pt x="1901" y="528"/>
                    <a:pt x="1901" y="504"/>
                  </a:cubicBezTo>
                  <a:cubicBezTo>
                    <a:pt x="1901" y="485"/>
                    <a:pt x="1895" y="469"/>
                    <a:pt x="1884" y="456"/>
                  </a:cubicBezTo>
                  <a:cubicBezTo>
                    <a:pt x="1874" y="443"/>
                    <a:pt x="1858" y="437"/>
                    <a:pt x="1838" y="437"/>
                  </a:cubicBezTo>
                  <a:cubicBezTo>
                    <a:pt x="1811" y="437"/>
                    <a:pt x="1792" y="447"/>
                    <a:pt x="1782" y="467"/>
                  </a:cubicBezTo>
                  <a:cubicBezTo>
                    <a:pt x="1777" y="479"/>
                    <a:pt x="1773" y="498"/>
                    <a:pt x="1772" y="523"/>
                  </a:cubicBezTo>
                  <a:cubicBezTo>
                    <a:pt x="1685" y="523"/>
                    <a:pt x="1685" y="523"/>
                    <a:pt x="1685" y="523"/>
                  </a:cubicBezTo>
                  <a:cubicBezTo>
                    <a:pt x="1686" y="485"/>
                    <a:pt x="1693" y="453"/>
                    <a:pt x="1706" y="429"/>
                  </a:cubicBezTo>
                  <a:cubicBezTo>
                    <a:pt x="1730" y="383"/>
                    <a:pt x="1773" y="360"/>
                    <a:pt x="1834" y="360"/>
                  </a:cubicBezTo>
                  <a:cubicBezTo>
                    <a:pt x="1882" y="360"/>
                    <a:pt x="1921" y="374"/>
                    <a:pt x="1950" y="401"/>
                  </a:cubicBezTo>
                  <a:cubicBezTo>
                    <a:pt x="1978" y="428"/>
                    <a:pt x="1993" y="463"/>
                    <a:pt x="1993" y="507"/>
                  </a:cubicBezTo>
                  <a:cubicBezTo>
                    <a:pt x="1993" y="541"/>
                    <a:pt x="1983" y="571"/>
                    <a:pt x="1962" y="598"/>
                  </a:cubicBezTo>
                  <a:cubicBezTo>
                    <a:pt x="1949" y="615"/>
                    <a:pt x="1927" y="635"/>
                    <a:pt x="1897" y="656"/>
                  </a:cubicBezTo>
                  <a:cubicBezTo>
                    <a:pt x="1861" y="682"/>
                    <a:pt x="1861" y="682"/>
                    <a:pt x="1861" y="682"/>
                  </a:cubicBezTo>
                  <a:cubicBezTo>
                    <a:pt x="1838" y="698"/>
                    <a:pt x="1823" y="709"/>
                    <a:pt x="1814" y="717"/>
                  </a:cubicBezTo>
                  <a:cubicBezTo>
                    <a:pt x="1806" y="724"/>
                    <a:pt x="1799" y="732"/>
                    <a:pt x="1793" y="742"/>
                  </a:cubicBezTo>
                  <a:cubicBezTo>
                    <a:pt x="1993" y="742"/>
                    <a:pt x="1993" y="742"/>
                    <a:pt x="1993" y="742"/>
                  </a:cubicBezTo>
                  <a:lnTo>
                    <a:pt x="1993" y="8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
            <p:cNvSpPr>
              <a:spLocks noChangeArrowheads="1"/>
            </p:cNvSpPr>
            <p:nvPr/>
          </p:nvSpPr>
          <p:spPr bwMode="invGray">
            <a:xfrm>
              <a:off x="-619" y="2581"/>
              <a:ext cx="324" cy="122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8"/>
            <p:cNvSpPr>
              <a:spLocks noChangeArrowheads="1"/>
            </p:cNvSpPr>
            <p:nvPr/>
          </p:nvSpPr>
          <p:spPr bwMode="invGray">
            <a:xfrm>
              <a:off x="-619" y="2139"/>
              <a:ext cx="324" cy="29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noEditPoints="1"/>
            </p:cNvSpPr>
            <p:nvPr/>
          </p:nvSpPr>
          <p:spPr bwMode="invGray">
            <a:xfrm>
              <a:off x="-246" y="2151"/>
              <a:ext cx="1194" cy="1694"/>
            </a:xfrm>
            <a:custGeom>
              <a:avLst/>
              <a:gdLst>
                <a:gd name="T0" fmla="*/ 368 w 505"/>
                <a:gd name="T1" fmla="*/ 248 h 716"/>
                <a:gd name="T2" fmla="*/ 308 w 505"/>
                <a:gd name="T3" fmla="*/ 190 h 716"/>
                <a:gd name="T4" fmla="*/ 224 w 505"/>
                <a:gd name="T5" fmla="*/ 170 h 716"/>
                <a:gd name="T6" fmla="*/ 61 w 505"/>
                <a:gd name="T7" fmla="*/ 246 h 716"/>
                <a:gd name="T8" fmla="*/ 0 w 505"/>
                <a:gd name="T9" fmla="*/ 454 h 716"/>
                <a:gd name="T10" fmla="*/ 62 w 505"/>
                <a:gd name="T11" fmla="*/ 643 h 716"/>
                <a:gd name="T12" fmla="*/ 215 w 505"/>
                <a:gd name="T13" fmla="*/ 716 h 716"/>
                <a:gd name="T14" fmla="*/ 307 w 505"/>
                <a:gd name="T15" fmla="*/ 696 h 716"/>
                <a:gd name="T16" fmla="*/ 373 w 505"/>
                <a:gd name="T17" fmla="*/ 629 h 716"/>
                <a:gd name="T18" fmla="*/ 373 w 505"/>
                <a:gd name="T19" fmla="*/ 700 h 716"/>
                <a:gd name="T20" fmla="*/ 505 w 505"/>
                <a:gd name="T21" fmla="*/ 700 h 716"/>
                <a:gd name="T22" fmla="*/ 505 w 505"/>
                <a:gd name="T23" fmla="*/ 0 h 716"/>
                <a:gd name="T24" fmla="*/ 368 w 505"/>
                <a:gd name="T25" fmla="*/ 0 h 716"/>
                <a:gd name="T26" fmla="*/ 368 w 505"/>
                <a:gd name="T27" fmla="*/ 248 h 716"/>
                <a:gd name="T28" fmla="*/ 341 w 505"/>
                <a:gd name="T29" fmla="*/ 560 h 716"/>
                <a:gd name="T30" fmla="*/ 254 w 505"/>
                <a:gd name="T31" fmla="*/ 602 h 716"/>
                <a:gd name="T32" fmla="*/ 168 w 505"/>
                <a:gd name="T33" fmla="*/ 559 h 716"/>
                <a:gd name="T34" fmla="*/ 140 w 505"/>
                <a:gd name="T35" fmla="*/ 444 h 716"/>
                <a:gd name="T36" fmla="*/ 168 w 505"/>
                <a:gd name="T37" fmla="*/ 333 h 716"/>
                <a:gd name="T38" fmla="*/ 255 w 505"/>
                <a:gd name="T39" fmla="*/ 288 h 716"/>
                <a:gd name="T40" fmla="*/ 323 w 505"/>
                <a:gd name="T41" fmla="*/ 313 h 716"/>
                <a:gd name="T42" fmla="*/ 371 w 505"/>
                <a:gd name="T43" fmla="*/ 449 h 716"/>
                <a:gd name="T44" fmla="*/ 341 w 505"/>
                <a:gd name="T45" fmla="*/ 5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716">
                  <a:moveTo>
                    <a:pt x="368" y="248"/>
                  </a:moveTo>
                  <a:cubicBezTo>
                    <a:pt x="352" y="223"/>
                    <a:pt x="333" y="204"/>
                    <a:pt x="308" y="190"/>
                  </a:cubicBezTo>
                  <a:cubicBezTo>
                    <a:pt x="284" y="176"/>
                    <a:pt x="256" y="170"/>
                    <a:pt x="224" y="170"/>
                  </a:cubicBezTo>
                  <a:cubicBezTo>
                    <a:pt x="156" y="170"/>
                    <a:pt x="102" y="195"/>
                    <a:pt x="61" y="246"/>
                  </a:cubicBezTo>
                  <a:cubicBezTo>
                    <a:pt x="20" y="296"/>
                    <a:pt x="0" y="366"/>
                    <a:pt x="0" y="454"/>
                  </a:cubicBezTo>
                  <a:cubicBezTo>
                    <a:pt x="0" y="531"/>
                    <a:pt x="21" y="594"/>
                    <a:pt x="62" y="643"/>
                  </a:cubicBezTo>
                  <a:cubicBezTo>
                    <a:pt x="103" y="692"/>
                    <a:pt x="154" y="716"/>
                    <a:pt x="215" y="716"/>
                  </a:cubicBezTo>
                  <a:cubicBezTo>
                    <a:pt x="252" y="716"/>
                    <a:pt x="282" y="709"/>
                    <a:pt x="307" y="696"/>
                  </a:cubicBezTo>
                  <a:cubicBezTo>
                    <a:pt x="332" y="682"/>
                    <a:pt x="354" y="659"/>
                    <a:pt x="373" y="629"/>
                  </a:cubicBezTo>
                  <a:cubicBezTo>
                    <a:pt x="373" y="700"/>
                    <a:pt x="373" y="700"/>
                    <a:pt x="373" y="700"/>
                  </a:cubicBezTo>
                  <a:cubicBezTo>
                    <a:pt x="505" y="700"/>
                    <a:pt x="505" y="700"/>
                    <a:pt x="505" y="700"/>
                  </a:cubicBezTo>
                  <a:cubicBezTo>
                    <a:pt x="505" y="0"/>
                    <a:pt x="505" y="0"/>
                    <a:pt x="505" y="0"/>
                  </a:cubicBezTo>
                  <a:cubicBezTo>
                    <a:pt x="368" y="0"/>
                    <a:pt x="368" y="0"/>
                    <a:pt x="368" y="0"/>
                  </a:cubicBezTo>
                  <a:lnTo>
                    <a:pt x="368" y="248"/>
                  </a:lnTo>
                  <a:close/>
                  <a:moveTo>
                    <a:pt x="341" y="560"/>
                  </a:moveTo>
                  <a:cubicBezTo>
                    <a:pt x="321" y="588"/>
                    <a:pt x="292" y="602"/>
                    <a:pt x="254" y="602"/>
                  </a:cubicBezTo>
                  <a:cubicBezTo>
                    <a:pt x="216" y="602"/>
                    <a:pt x="187" y="588"/>
                    <a:pt x="168" y="559"/>
                  </a:cubicBezTo>
                  <a:cubicBezTo>
                    <a:pt x="149" y="531"/>
                    <a:pt x="140" y="492"/>
                    <a:pt x="140" y="444"/>
                  </a:cubicBezTo>
                  <a:cubicBezTo>
                    <a:pt x="140" y="400"/>
                    <a:pt x="149" y="363"/>
                    <a:pt x="168" y="333"/>
                  </a:cubicBezTo>
                  <a:cubicBezTo>
                    <a:pt x="186" y="303"/>
                    <a:pt x="215" y="288"/>
                    <a:pt x="255" y="288"/>
                  </a:cubicBezTo>
                  <a:cubicBezTo>
                    <a:pt x="281" y="288"/>
                    <a:pt x="304" y="296"/>
                    <a:pt x="323" y="313"/>
                  </a:cubicBezTo>
                  <a:cubicBezTo>
                    <a:pt x="355" y="340"/>
                    <a:pt x="371" y="385"/>
                    <a:pt x="371" y="449"/>
                  </a:cubicBezTo>
                  <a:cubicBezTo>
                    <a:pt x="371" y="494"/>
                    <a:pt x="361" y="531"/>
                    <a:pt x="341" y="5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32831996-E6D0-3A44-9E48-861473DE9F1A}"/>
              </a:ext>
            </a:extLst>
          </p:cNvPr>
          <p:cNvSpPr/>
          <p:nvPr userDrawn="1"/>
        </p:nvSpPr>
        <p:spPr bwMode="gray">
          <a:xfrm>
            <a:off x="0" y="4750594"/>
            <a:ext cx="9144000" cy="39290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rgbClr val="FFFFFF"/>
              </a:solidFill>
            </a:endParaRPr>
          </a:p>
        </p:txBody>
      </p:sp>
      <p:sp>
        <p:nvSpPr>
          <p:cNvPr id="19" name="Rectangle 18">
            <a:extLst>
              <a:ext uri="{FF2B5EF4-FFF2-40B4-BE49-F238E27FC236}">
                <a16:creationId xmlns:a16="http://schemas.microsoft.com/office/drawing/2014/main" id="{AFF34FDF-0E34-354D-9953-8EB3344D1AEA}"/>
              </a:ext>
            </a:extLst>
          </p:cNvPr>
          <p:cNvSpPr/>
          <p:nvPr userDrawn="1"/>
        </p:nvSpPr>
        <p:spPr bwMode="gray">
          <a:xfrm>
            <a:off x="0" y="1"/>
            <a:ext cx="9144000" cy="31568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pic>
        <p:nvPicPr>
          <p:cNvPr id="20" name="Picture 19">
            <a:extLst>
              <a:ext uri="{FF2B5EF4-FFF2-40B4-BE49-F238E27FC236}">
                <a16:creationId xmlns:a16="http://schemas.microsoft.com/office/drawing/2014/main" id="{33EF39CF-E74D-4542-B32C-2C1779CB67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433711" y="0"/>
            <a:ext cx="7710288" cy="5143500"/>
          </a:xfrm>
          <a:prstGeom prst="rect">
            <a:avLst/>
          </a:prstGeom>
        </p:spPr>
      </p:pic>
      <p:pic>
        <p:nvPicPr>
          <p:cNvPr id="21" name="Picture 20">
            <a:extLst>
              <a:ext uri="{FF2B5EF4-FFF2-40B4-BE49-F238E27FC236}">
                <a16:creationId xmlns:a16="http://schemas.microsoft.com/office/drawing/2014/main" id="{A6EBA8DE-C65B-FC4F-B428-6FB1FC2DF3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1453351" y="0"/>
            <a:ext cx="7690648" cy="5143500"/>
          </a:xfrm>
          <a:prstGeom prst="rect">
            <a:avLst/>
          </a:prstGeom>
        </p:spPr>
      </p:pic>
      <p:sp>
        <p:nvSpPr>
          <p:cNvPr id="22" name="Rectangle 21">
            <a:extLst>
              <a:ext uri="{FF2B5EF4-FFF2-40B4-BE49-F238E27FC236}">
                <a16:creationId xmlns:a16="http://schemas.microsoft.com/office/drawing/2014/main" id="{B20580FD-6199-134C-BCF5-DA05FEC1F636}"/>
              </a:ext>
            </a:extLst>
          </p:cNvPr>
          <p:cNvSpPr/>
          <p:nvPr userDrawn="1"/>
        </p:nvSpPr>
        <p:spPr bwMode="black">
          <a:xfrm>
            <a:off x="0" y="1"/>
            <a:ext cx="9144000" cy="185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3" name="TextBox 22">
            <a:extLst>
              <a:ext uri="{FF2B5EF4-FFF2-40B4-BE49-F238E27FC236}">
                <a16:creationId xmlns:a16="http://schemas.microsoft.com/office/drawing/2014/main" id="{2DC94426-6E38-AD40-8ECE-F2F28EA008E2}"/>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24" name="TextBox 23">
            <a:extLst>
              <a:ext uri="{FF2B5EF4-FFF2-40B4-BE49-F238E27FC236}">
                <a16:creationId xmlns:a16="http://schemas.microsoft.com/office/drawing/2014/main" id="{947C32C9-DB6F-F847-B543-AFBB426E94AA}"/>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grpSp>
        <p:nvGrpSpPr>
          <p:cNvPr id="25" name="Group 4">
            <a:extLst>
              <a:ext uri="{FF2B5EF4-FFF2-40B4-BE49-F238E27FC236}">
                <a16:creationId xmlns:a16="http://schemas.microsoft.com/office/drawing/2014/main" id="{8EEA89B9-86E6-334A-B58D-6BFE635F049F}"/>
              </a:ext>
            </a:extLst>
          </p:cNvPr>
          <p:cNvGrpSpPr>
            <a:grpSpLocks noChangeAspect="1"/>
          </p:cNvGrpSpPr>
          <p:nvPr userDrawn="1"/>
        </p:nvGrpSpPr>
        <p:grpSpPr bwMode="invGray">
          <a:xfrm>
            <a:off x="1722993" y="1440115"/>
            <a:ext cx="2695399" cy="1220947"/>
            <a:chOff x="-619" y="470"/>
            <a:chExt cx="6996" cy="3380"/>
          </a:xfrm>
        </p:grpSpPr>
        <p:sp>
          <p:nvSpPr>
            <p:cNvPr id="26" name="Freeform 5">
              <a:extLst>
                <a:ext uri="{FF2B5EF4-FFF2-40B4-BE49-F238E27FC236}">
                  <a16:creationId xmlns:a16="http://schemas.microsoft.com/office/drawing/2014/main" id="{DB55291F-DE52-6B48-B06B-E0EC64E37232}"/>
                </a:ext>
              </a:extLst>
            </p:cNvPr>
            <p:cNvSpPr>
              <a:spLocks/>
            </p:cNvSpPr>
            <p:nvPr userDrawn="1"/>
          </p:nvSpPr>
          <p:spPr bwMode="invGray">
            <a:xfrm>
              <a:off x="4344" y="1545"/>
              <a:ext cx="269" cy="468"/>
            </a:xfrm>
            <a:custGeom>
              <a:avLst/>
              <a:gdLst>
                <a:gd name="T0" fmla="*/ 269 w 269"/>
                <a:gd name="T1" fmla="*/ 468 h 468"/>
                <a:gd name="T2" fmla="*/ 269 w 269"/>
                <a:gd name="T3" fmla="*/ 0 h 468"/>
                <a:gd name="T4" fmla="*/ 0 w 269"/>
                <a:gd name="T5" fmla="*/ 468 h 468"/>
                <a:gd name="T6" fmla="*/ 269 w 269"/>
                <a:gd name="T7" fmla="*/ 468 h 468"/>
              </a:gdLst>
              <a:ahLst/>
              <a:cxnLst>
                <a:cxn ang="0">
                  <a:pos x="T0" y="T1"/>
                </a:cxn>
                <a:cxn ang="0">
                  <a:pos x="T2" y="T3"/>
                </a:cxn>
                <a:cxn ang="0">
                  <a:pos x="T4" y="T5"/>
                </a:cxn>
                <a:cxn ang="0">
                  <a:pos x="T6" y="T7"/>
                </a:cxn>
              </a:cxnLst>
              <a:rect l="0" t="0" r="r" b="b"/>
              <a:pathLst>
                <a:path w="269" h="468">
                  <a:moveTo>
                    <a:pt x="269" y="468"/>
                  </a:moveTo>
                  <a:lnTo>
                    <a:pt x="269" y="0"/>
                  </a:lnTo>
                  <a:lnTo>
                    <a:pt x="0" y="468"/>
                  </a:lnTo>
                  <a:lnTo>
                    <a:pt x="269" y="4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2D56DD52-B2C0-3347-A0D5-DE0D2949BBF5}"/>
                </a:ext>
              </a:extLst>
            </p:cNvPr>
            <p:cNvSpPr>
              <a:spLocks noEditPoints="1"/>
            </p:cNvSpPr>
            <p:nvPr userDrawn="1"/>
          </p:nvSpPr>
          <p:spPr bwMode="invGray">
            <a:xfrm>
              <a:off x="958" y="470"/>
              <a:ext cx="5419" cy="3380"/>
            </a:xfrm>
            <a:custGeom>
              <a:avLst/>
              <a:gdLst>
                <a:gd name="T0" fmla="*/ 1147 w 2292"/>
                <a:gd name="T1" fmla="*/ 878 h 1428"/>
                <a:gd name="T2" fmla="*/ 983 w 2292"/>
                <a:gd name="T3" fmla="*/ 1145 h 1428"/>
                <a:gd name="T4" fmla="*/ 1268 w 2292"/>
                <a:gd name="T5" fmla="*/ 1276 h 1428"/>
                <a:gd name="T6" fmla="*/ 1087 w 2292"/>
                <a:gd name="T7" fmla="*/ 1296 h 1428"/>
                <a:gd name="T8" fmla="*/ 931 w 2292"/>
                <a:gd name="T9" fmla="*/ 1041 h 1428"/>
                <a:gd name="T10" fmla="*/ 528 w 2292"/>
                <a:gd name="T11" fmla="*/ 948 h 1428"/>
                <a:gd name="T12" fmla="*/ 378 w 2292"/>
                <a:gd name="T13" fmla="*/ 902 h 1428"/>
                <a:gd name="T14" fmla="*/ 0 w 2292"/>
                <a:gd name="T15" fmla="*/ 1157 h 1428"/>
                <a:gd name="T16" fmla="*/ 456 w 2292"/>
                <a:gd name="T17" fmla="*/ 1352 h 1428"/>
                <a:gd name="T18" fmla="*/ 636 w 2292"/>
                <a:gd name="T19" fmla="*/ 1426 h 1428"/>
                <a:gd name="T20" fmla="*/ 804 w 2292"/>
                <a:gd name="T21" fmla="*/ 1381 h 1428"/>
                <a:gd name="T22" fmla="*/ 960 w 2292"/>
                <a:gd name="T23" fmla="*/ 1390 h 1428"/>
                <a:gd name="T24" fmla="*/ 931 w 2292"/>
                <a:gd name="T25" fmla="*/ 1279 h 1428"/>
                <a:gd name="T26" fmla="*/ 1170 w 2292"/>
                <a:gd name="T27" fmla="*/ 1428 h 1428"/>
                <a:gd name="T28" fmla="*/ 1365 w 2292"/>
                <a:gd name="T29" fmla="*/ 1156 h 1428"/>
                <a:gd name="T30" fmla="*/ 1082 w 2292"/>
                <a:gd name="T31" fmla="*/ 1027 h 1428"/>
                <a:gd name="T32" fmla="*/ 1225 w 2292"/>
                <a:gd name="T33" fmla="*/ 995 h 1428"/>
                <a:gd name="T34" fmla="*/ 1277 w 2292"/>
                <a:gd name="T35" fmla="*/ 1050 h 1428"/>
                <a:gd name="T36" fmla="*/ 1687 w 2292"/>
                <a:gd name="T37" fmla="*/ 0 h 1428"/>
                <a:gd name="T38" fmla="*/ 337 w 2292"/>
                <a:gd name="T39" fmla="*/ 1018 h 1428"/>
                <a:gd name="T40" fmla="*/ 176 w 2292"/>
                <a:gd name="T41" fmla="*/ 1020 h 1428"/>
                <a:gd name="T42" fmla="*/ 265 w 2292"/>
                <a:gd name="T43" fmla="*/ 1318 h 1428"/>
                <a:gd name="T44" fmla="*/ 492 w 2292"/>
                <a:gd name="T45" fmla="*/ 1189 h 1428"/>
                <a:gd name="T46" fmla="*/ 796 w 2292"/>
                <a:gd name="T47" fmla="*/ 1209 h 1428"/>
                <a:gd name="T48" fmla="*/ 628 w 2292"/>
                <a:gd name="T49" fmla="*/ 1313 h 1428"/>
                <a:gd name="T50" fmla="*/ 703 w 2292"/>
                <a:gd name="T51" fmla="*/ 1186 h 1428"/>
                <a:gd name="T52" fmla="*/ 796 w 2292"/>
                <a:gd name="T53" fmla="*/ 1158 h 1428"/>
                <a:gd name="T54" fmla="*/ 713 w 2292"/>
                <a:gd name="T55" fmla="*/ 1095 h 1428"/>
                <a:gd name="T56" fmla="*/ 514 w 2292"/>
                <a:gd name="T57" fmla="*/ 1160 h 1428"/>
                <a:gd name="T58" fmla="*/ 620 w 2292"/>
                <a:gd name="T59" fmla="*/ 1060 h 1428"/>
                <a:gd name="T60" fmla="*/ 774 w 2292"/>
                <a:gd name="T61" fmla="*/ 1001 h 1428"/>
                <a:gd name="T62" fmla="*/ 1635 w 2292"/>
                <a:gd name="T63" fmla="*/ 821 h 1428"/>
                <a:gd name="T64" fmla="*/ 1365 w 2292"/>
                <a:gd name="T65" fmla="*/ 722 h 1428"/>
                <a:gd name="T66" fmla="*/ 1635 w 2292"/>
                <a:gd name="T67" fmla="*/ 365 h 1428"/>
                <a:gd name="T68" fmla="*/ 1686 w 2292"/>
                <a:gd name="T69" fmla="*/ 722 h 1428"/>
                <a:gd name="T70" fmla="*/ 1993 w 2292"/>
                <a:gd name="T71" fmla="*/ 821 h 1428"/>
                <a:gd name="T72" fmla="*/ 1792 w 2292"/>
                <a:gd name="T73" fmla="*/ 634 h 1428"/>
                <a:gd name="T74" fmla="*/ 1884 w 2292"/>
                <a:gd name="T75" fmla="*/ 456 h 1428"/>
                <a:gd name="T76" fmla="*/ 1772 w 2292"/>
                <a:gd name="T77" fmla="*/ 523 h 1428"/>
                <a:gd name="T78" fmla="*/ 1834 w 2292"/>
                <a:gd name="T79" fmla="*/ 360 h 1428"/>
                <a:gd name="T80" fmla="*/ 1962 w 2292"/>
                <a:gd name="T81" fmla="*/ 598 h 1428"/>
                <a:gd name="T82" fmla="*/ 1814 w 2292"/>
                <a:gd name="T83" fmla="*/ 717 h 1428"/>
                <a:gd name="T84" fmla="*/ 1993 w 2292"/>
                <a:gd name="T85" fmla="*/ 82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2" h="1428">
                  <a:moveTo>
                    <a:pt x="1687" y="0"/>
                  </a:moveTo>
                  <a:cubicBezTo>
                    <a:pt x="1353" y="0"/>
                    <a:pt x="1082" y="271"/>
                    <a:pt x="1082" y="605"/>
                  </a:cubicBezTo>
                  <a:cubicBezTo>
                    <a:pt x="1082" y="703"/>
                    <a:pt x="1106" y="796"/>
                    <a:pt x="1147" y="878"/>
                  </a:cubicBezTo>
                  <a:cubicBezTo>
                    <a:pt x="1086" y="880"/>
                    <a:pt x="1038" y="897"/>
                    <a:pt x="1003" y="929"/>
                  </a:cubicBezTo>
                  <a:cubicBezTo>
                    <a:pt x="965" y="963"/>
                    <a:pt x="946" y="1004"/>
                    <a:pt x="946" y="1052"/>
                  </a:cubicBezTo>
                  <a:cubicBezTo>
                    <a:pt x="946" y="1093"/>
                    <a:pt x="958" y="1124"/>
                    <a:pt x="983" y="1145"/>
                  </a:cubicBezTo>
                  <a:cubicBezTo>
                    <a:pt x="1007" y="1167"/>
                    <a:pt x="1048" y="1186"/>
                    <a:pt x="1107" y="1200"/>
                  </a:cubicBezTo>
                  <a:cubicBezTo>
                    <a:pt x="1189" y="1219"/>
                    <a:pt x="1236" y="1233"/>
                    <a:pt x="1249" y="1241"/>
                  </a:cubicBezTo>
                  <a:cubicBezTo>
                    <a:pt x="1261" y="1249"/>
                    <a:pt x="1268" y="1261"/>
                    <a:pt x="1268" y="1276"/>
                  </a:cubicBezTo>
                  <a:cubicBezTo>
                    <a:pt x="1268" y="1292"/>
                    <a:pt x="1260" y="1303"/>
                    <a:pt x="1244" y="1311"/>
                  </a:cubicBezTo>
                  <a:cubicBezTo>
                    <a:pt x="1228" y="1319"/>
                    <a:pt x="1207" y="1323"/>
                    <a:pt x="1180" y="1323"/>
                  </a:cubicBezTo>
                  <a:cubicBezTo>
                    <a:pt x="1135" y="1323"/>
                    <a:pt x="1104" y="1314"/>
                    <a:pt x="1087" y="1296"/>
                  </a:cubicBezTo>
                  <a:cubicBezTo>
                    <a:pt x="1077" y="1286"/>
                    <a:pt x="1071" y="1269"/>
                    <a:pt x="1068" y="1245"/>
                  </a:cubicBezTo>
                  <a:cubicBezTo>
                    <a:pt x="931" y="1245"/>
                    <a:pt x="931" y="1245"/>
                    <a:pt x="931" y="1245"/>
                  </a:cubicBezTo>
                  <a:cubicBezTo>
                    <a:pt x="931" y="1041"/>
                    <a:pt x="931" y="1041"/>
                    <a:pt x="931" y="1041"/>
                  </a:cubicBezTo>
                  <a:cubicBezTo>
                    <a:pt x="931" y="978"/>
                    <a:pt x="909" y="936"/>
                    <a:pt x="865" y="913"/>
                  </a:cubicBezTo>
                  <a:cubicBezTo>
                    <a:pt x="821" y="891"/>
                    <a:pt x="770" y="880"/>
                    <a:pt x="713" y="880"/>
                  </a:cubicBezTo>
                  <a:cubicBezTo>
                    <a:pt x="625" y="880"/>
                    <a:pt x="564" y="902"/>
                    <a:pt x="528" y="948"/>
                  </a:cubicBezTo>
                  <a:cubicBezTo>
                    <a:pt x="511" y="970"/>
                    <a:pt x="499" y="996"/>
                    <a:pt x="493" y="1027"/>
                  </a:cubicBezTo>
                  <a:cubicBezTo>
                    <a:pt x="487" y="1010"/>
                    <a:pt x="478" y="994"/>
                    <a:pt x="468" y="979"/>
                  </a:cubicBezTo>
                  <a:cubicBezTo>
                    <a:pt x="444" y="944"/>
                    <a:pt x="415" y="919"/>
                    <a:pt x="378" y="902"/>
                  </a:cubicBezTo>
                  <a:cubicBezTo>
                    <a:pt x="342" y="886"/>
                    <a:pt x="302" y="878"/>
                    <a:pt x="256" y="878"/>
                  </a:cubicBezTo>
                  <a:cubicBezTo>
                    <a:pt x="180" y="878"/>
                    <a:pt x="119" y="902"/>
                    <a:pt x="71" y="950"/>
                  </a:cubicBezTo>
                  <a:cubicBezTo>
                    <a:pt x="23" y="998"/>
                    <a:pt x="0" y="1067"/>
                    <a:pt x="0" y="1157"/>
                  </a:cubicBezTo>
                  <a:cubicBezTo>
                    <a:pt x="0" y="1252"/>
                    <a:pt x="26" y="1322"/>
                    <a:pt x="79" y="1364"/>
                  </a:cubicBezTo>
                  <a:cubicBezTo>
                    <a:pt x="132" y="1407"/>
                    <a:pt x="192" y="1428"/>
                    <a:pt x="261" y="1428"/>
                  </a:cubicBezTo>
                  <a:cubicBezTo>
                    <a:pt x="345" y="1428"/>
                    <a:pt x="410" y="1403"/>
                    <a:pt x="456" y="1352"/>
                  </a:cubicBezTo>
                  <a:cubicBezTo>
                    <a:pt x="465" y="1343"/>
                    <a:pt x="473" y="1333"/>
                    <a:pt x="480" y="1324"/>
                  </a:cubicBezTo>
                  <a:cubicBezTo>
                    <a:pt x="487" y="1349"/>
                    <a:pt x="500" y="1370"/>
                    <a:pt x="519" y="1386"/>
                  </a:cubicBezTo>
                  <a:cubicBezTo>
                    <a:pt x="550" y="1413"/>
                    <a:pt x="589" y="1426"/>
                    <a:pt x="636" y="1426"/>
                  </a:cubicBezTo>
                  <a:cubicBezTo>
                    <a:pt x="673" y="1426"/>
                    <a:pt x="706" y="1418"/>
                    <a:pt x="735" y="1401"/>
                  </a:cubicBezTo>
                  <a:cubicBezTo>
                    <a:pt x="760" y="1387"/>
                    <a:pt x="782" y="1370"/>
                    <a:pt x="801" y="1349"/>
                  </a:cubicBezTo>
                  <a:cubicBezTo>
                    <a:pt x="801" y="1361"/>
                    <a:pt x="803" y="1372"/>
                    <a:pt x="804" y="1381"/>
                  </a:cubicBezTo>
                  <a:cubicBezTo>
                    <a:pt x="806" y="1390"/>
                    <a:pt x="809" y="1400"/>
                    <a:pt x="813" y="1410"/>
                  </a:cubicBezTo>
                  <a:cubicBezTo>
                    <a:pt x="960" y="1410"/>
                    <a:pt x="960" y="1410"/>
                    <a:pt x="960" y="1410"/>
                  </a:cubicBezTo>
                  <a:cubicBezTo>
                    <a:pt x="960" y="1390"/>
                    <a:pt x="960" y="1390"/>
                    <a:pt x="960" y="1390"/>
                  </a:cubicBezTo>
                  <a:cubicBezTo>
                    <a:pt x="951" y="1386"/>
                    <a:pt x="945" y="1381"/>
                    <a:pt x="940" y="1375"/>
                  </a:cubicBezTo>
                  <a:cubicBezTo>
                    <a:pt x="936" y="1368"/>
                    <a:pt x="933" y="1356"/>
                    <a:pt x="932" y="1339"/>
                  </a:cubicBezTo>
                  <a:cubicBezTo>
                    <a:pt x="932" y="1315"/>
                    <a:pt x="931" y="1295"/>
                    <a:pt x="931" y="1279"/>
                  </a:cubicBezTo>
                  <a:cubicBezTo>
                    <a:pt x="931" y="1260"/>
                    <a:pt x="931" y="1260"/>
                    <a:pt x="931" y="1260"/>
                  </a:cubicBezTo>
                  <a:cubicBezTo>
                    <a:pt x="935" y="1306"/>
                    <a:pt x="954" y="1345"/>
                    <a:pt x="989" y="1376"/>
                  </a:cubicBezTo>
                  <a:cubicBezTo>
                    <a:pt x="1028" y="1411"/>
                    <a:pt x="1088" y="1428"/>
                    <a:pt x="1170" y="1428"/>
                  </a:cubicBezTo>
                  <a:cubicBezTo>
                    <a:pt x="1250" y="1428"/>
                    <a:pt x="1309" y="1412"/>
                    <a:pt x="1347" y="1379"/>
                  </a:cubicBezTo>
                  <a:cubicBezTo>
                    <a:pt x="1386" y="1347"/>
                    <a:pt x="1405" y="1305"/>
                    <a:pt x="1405" y="1253"/>
                  </a:cubicBezTo>
                  <a:cubicBezTo>
                    <a:pt x="1405" y="1214"/>
                    <a:pt x="1391" y="1182"/>
                    <a:pt x="1365" y="1156"/>
                  </a:cubicBezTo>
                  <a:cubicBezTo>
                    <a:pt x="1338" y="1130"/>
                    <a:pt x="1297" y="1111"/>
                    <a:pt x="1243" y="1098"/>
                  </a:cubicBezTo>
                  <a:cubicBezTo>
                    <a:pt x="1162" y="1081"/>
                    <a:pt x="1115" y="1068"/>
                    <a:pt x="1102" y="1061"/>
                  </a:cubicBezTo>
                  <a:cubicBezTo>
                    <a:pt x="1089" y="1054"/>
                    <a:pt x="1082" y="1043"/>
                    <a:pt x="1082" y="1027"/>
                  </a:cubicBezTo>
                  <a:cubicBezTo>
                    <a:pt x="1082" y="1015"/>
                    <a:pt x="1088" y="1004"/>
                    <a:pt x="1101" y="995"/>
                  </a:cubicBezTo>
                  <a:cubicBezTo>
                    <a:pt x="1113" y="985"/>
                    <a:pt x="1134" y="981"/>
                    <a:pt x="1164" y="981"/>
                  </a:cubicBezTo>
                  <a:cubicBezTo>
                    <a:pt x="1190" y="981"/>
                    <a:pt x="1210" y="986"/>
                    <a:pt x="1225" y="995"/>
                  </a:cubicBezTo>
                  <a:cubicBezTo>
                    <a:pt x="1232" y="1004"/>
                    <a:pt x="1240" y="1012"/>
                    <a:pt x="1247" y="1020"/>
                  </a:cubicBezTo>
                  <a:cubicBezTo>
                    <a:pt x="1251" y="1028"/>
                    <a:pt x="1254" y="1038"/>
                    <a:pt x="1255" y="1050"/>
                  </a:cubicBezTo>
                  <a:cubicBezTo>
                    <a:pt x="1277" y="1050"/>
                    <a:pt x="1277" y="1050"/>
                    <a:pt x="1277" y="1050"/>
                  </a:cubicBezTo>
                  <a:cubicBezTo>
                    <a:pt x="1385" y="1149"/>
                    <a:pt x="1529" y="1210"/>
                    <a:pt x="1687" y="1210"/>
                  </a:cubicBezTo>
                  <a:cubicBezTo>
                    <a:pt x="2021" y="1210"/>
                    <a:pt x="2292" y="939"/>
                    <a:pt x="2292" y="605"/>
                  </a:cubicBezTo>
                  <a:cubicBezTo>
                    <a:pt x="2292" y="271"/>
                    <a:pt x="2021" y="0"/>
                    <a:pt x="1687" y="0"/>
                  </a:cubicBezTo>
                  <a:close/>
                  <a:moveTo>
                    <a:pt x="176" y="1020"/>
                  </a:moveTo>
                  <a:cubicBezTo>
                    <a:pt x="195" y="1000"/>
                    <a:pt x="222" y="990"/>
                    <a:pt x="256" y="990"/>
                  </a:cubicBezTo>
                  <a:cubicBezTo>
                    <a:pt x="288" y="990"/>
                    <a:pt x="315" y="999"/>
                    <a:pt x="337" y="1018"/>
                  </a:cubicBezTo>
                  <a:cubicBezTo>
                    <a:pt x="358" y="1036"/>
                    <a:pt x="371" y="1064"/>
                    <a:pt x="373" y="1100"/>
                  </a:cubicBezTo>
                  <a:cubicBezTo>
                    <a:pt x="139" y="1100"/>
                    <a:pt x="139" y="1100"/>
                    <a:pt x="139" y="1100"/>
                  </a:cubicBezTo>
                  <a:cubicBezTo>
                    <a:pt x="144" y="1066"/>
                    <a:pt x="156" y="1039"/>
                    <a:pt x="176" y="1020"/>
                  </a:cubicBezTo>
                  <a:close/>
                  <a:moveTo>
                    <a:pt x="368" y="1259"/>
                  </a:moveTo>
                  <a:cubicBezTo>
                    <a:pt x="360" y="1274"/>
                    <a:pt x="351" y="1286"/>
                    <a:pt x="340" y="1294"/>
                  </a:cubicBezTo>
                  <a:cubicBezTo>
                    <a:pt x="321" y="1310"/>
                    <a:pt x="296" y="1318"/>
                    <a:pt x="265" y="1318"/>
                  </a:cubicBezTo>
                  <a:cubicBezTo>
                    <a:pt x="236" y="1318"/>
                    <a:pt x="211" y="1312"/>
                    <a:pt x="190" y="1299"/>
                  </a:cubicBezTo>
                  <a:cubicBezTo>
                    <a:pt x="156" y="1278"/>
                    <a:pt x="138" y="1241"/>
                    <a:pt x="136" y="1189"/>
                  </a:cubicBezTo>
                  <a:cubicBezTo>
                    <a:pt x="492" y="1189"/>
                    <a:pt x="492" y="1189"/>
                    <a:pt x="492" y="1189"/>
                  </a:cubicBezTo>
                  <a:cubicBezTo>
                    <a:pt x="481" y="1209"/>
                    <a:pt x="475" y="1232"/>
                    <a:pt x="473" y="1259"/>
                  </a:cubicBezTo>
                  <a:lnTo>
                    <a:pt x="368" y="1259"/>
                  </a:lnTo>
                  <a:close/>
                  <a:moveTo>
                    <a:pt x="796" y="1209"/>
                  </a:moveTo>
                  <a:cubicBezTo>
                    <a:pt x="795" y="1254"/>
                    <a:pt x="782" y="1285"/>
                    <a:pt x="757" y="1302"/>
                  </a:cubicBezTo>
                  <a:cubicBezTo>
                    <a:pt x="732" y="1319"/>
                    <a:pt x="705" y="1328"/>
                    <a:pt x="676" y="1328"/>
                  </a:cubicBezTo>
                  <a:cubicBezTo>
                    <a:pt x="657" y="1328"/>
                    <a:pt x="641" y="1323"/>
                    <a:pt x="628" y="1313"/>
                  </a:cubicBezTo>
                  <a:cubicBezTo>
                    <a:pt x="615" y="1302"/>
                    <a:pt x="608" y="1286"/>
                    <a:pt x="608" y="1262"/>
                  </a:cubicBezTo>
                  <a:cubicBezTo>
                    <a:pt x="608" y="1236"/>
                    <a:pt x="619" y="1217"/>
                    <a:pt x="640" y="1205"/>
                  </a:cubicBezTo>
                  <a:cubicBezTo>
                    <a:pt x="653" y="1198"/>
                    <a:pt x="674" y="1191"/>
                    <a:pt x="703" y="1186"/>
                  </a:cubicBezTo>
                  <a:cubicBezTo>
                    <a:pt x="734" y="1181"/>
                    <a:pt x="734" y="1181"/>
                    <a:pt x="734" y="1181"/>
                  </a:cubicBezTo>
                  <a:cubicBezTo>
                    <a:pt x="749" y="1178"/>
                    <a:pt x="761" y="1175"/>
                    <a:pt x="770" y="1171"/>
                  </a:cubicBezTo>
                  <a:cubicBezTo>
                    <a:pt x="779" y="1168"/>
                    <a:pt x="788" y="1164"/>
                    <a:pt x="796" y="1158"/>
                  </a:cubicBezTo>
                  <a:lnTo>
                    <a:pt x="796" y="1209"/>
                  </a:lnTo>
                  <a:close/>
                  <a:moveTo>
                    <a:pt x="767" y="1083"/>
                  </a:moveTo>
                  <a:cubicBezTo>
                    <a:pt x="757" y="1088"/>
                    <a:pt x="739" y="1092"/>
                    <a:pt x="713" y="1095"/>
                  </a:cubicBezTo>
                  <a:cubicBezTo>
                    <a:pt x="667" y="1101"/>
                    <a:pt x="667" y="1101"/>
                    <a:pt x="667" y="1101"/>
                  </a:cubicBezTo>
                  <a:cubicBezTo>
                    <a:pt x="614" y="1107"/>
                    <a:pt x="574" y="1118"/>
                    <a:pt x="547" y="1134"/>
                  </a:cubicBezTo>
                  <a:cubicBezTo>
                    <a:pt x="534" y="1141"/>
                    <a:pt x="523" y="1150"/>
                    <a:pt x="514" y="1160"/>
                  </a:cubicBezTo>
                  <a:cubicBezTo>
                    <a:pt x="514" y="1129"/>
                    <a:pt x="512" y="1105"/>
                    <a:pt x="509" y="1086"/>
                  </a:cubicBezTo>
                  <a:cubicBezTo>
                    <a:pt x="508" y="1077"/>
                    <a:pt x="506" y="1068"/>
                    <a:pt x="504" y="1060"/>
                  </a:cubicBezTo>
                  <a:cubicBezTo>
                    <a:pt x="620" y="1060"/>
                    <a:pt x="620" y="1060"/>
                    <a:pt x="620" y="1060"/>
                  </a:cubicBezTo>
                  <a:cubicBezTo>
                    <a:pt x="623" y="1040"/>
                    <a:pt x="630" y="1024"/>
                    <a:pt x="640" y="1012"/>
                  </a:cubicBezTo>
                  <a:cubicBezTo>
                    <a:pt x="653" y="996"/>
                    <a:pt x="676" y="988"/>
                    <a:pt x="709" y="988"/>
                  </a:cubicBezTo>
                  <a:cubicBezTo>
                    <a:pt x="737" y="988"/>
                    <a:pt x="759" y="993"/>
                    <a:pt x="774" y="1001"/>
                  </a:cubicBezTo>
                  <a:cubicBezTo>
                    <a:pt x="789" y="1009"/>
                    <a:pt x="797" y="1023"/>
                    <a:pt x="797" y="1045"/>
                  </a:cubicBezTo>
                  <a:cubicBezTo>
                    <a:pt x="797" y="1062"/>
                    <a:pt x="787" y="1075"/>
                    <a:pt x="767" y="1083"/>
                  </a:cubicBezTo>
                  <a:close/>
                  <a:moveTo>
                    <a:pt x="1635" y="821"/>
                  </a:moveTo>
                  <a:cubicBezTo>
                    <a:pt x="1546" y="821"/>
                    <a:pt x="1546" y="821"/>
                    <a:pt x="1546" y="821"/>
                  </a:cubicBezTo>
                  <a:cubicBezTo>
                    <a:pt x="1546" y="722"/>
                    <a:pt x="1546" y="722"/>
                    <a:pt x="1546" y="722"/>
                  </a:cubicBezTo>
                  <a:cubicBezTo>
                    <a:pt x="1365" y="722"/>
                    <a:pt x="1365" y="722"/>
                    <a:pt x="1365" y="722"/>
                  </a:cubicBezTo>
                  <a:cubicBezTo>
                    <a:pt x="1365" y="644"/>
                    <a:pt x="1365" y="644"/>
                    <a:pt x="1365" y="644"/>
                  </a:cubicBezTo>
                  <a:cubicBezTo>
                    <a:pt x="1533" y="365"/>
                    <a:pt x="1533" y="365"/>
                    <a:pt x="1533" y="365"/>
                  </a:cubicBezTo>
                  <a:cubicBezTo>
                    <a:pt x="1635" y="365"/>
                    <a:pt x="1635" y="365"/>
                    <a:pt x="1635" y="365"/>
                  </a:cubicBezTo>
                  <a:cubicBezTo>
                    <a:pt x="1635" y="652"/>
                    <a:pt x="1635" y="652"/>
                    <a:pt x="1635" y="652"/>
                  </a:cubicBezTo>
                  <a:cubicBezTo>
                    <a:pt x="1686" y="652"/>
                    <a:pt x="1686" y="652"/>
                    <a:pt x="1686" y="652"/>
                  </a:cubicBezTo>
                  <a:cubicBezTo>
                    <a:pt x="1686" y="722"/>
                    <a:pt x="1686" y="722"/>
                    <a:pt x="1686" y="722"/>
                  </a:cubicBezTo>
                  <a:cubicBezTo>
                    <a:pt x="1635" y="722"/>
                    <a:pt x="1635" y="722"/>
                    <a:pt x="1635" y="722"/>
                  </a:cubicBezTo>
                  <a:lnTo>
                    <a:pt x="1635" y="821"/>
                  </a:lnTo>
                  <a:close/>
                  <a:moveTo>
                    <a:pt x="1993" y="821"/>
                  </a:moveTo>
                  <a:cubicBezTo>
                    <a:pt x="1680" y="821"/>
                    <a:pt x="1680" y="821"/>
                    <a:pt x="1680" y="821"/>
                  </a:cubicBezTo>
                  <a:cubicBezTo>
                    <a:pt x="1680" y="788"/>
                    <a:pt x="1687" y="758"/>
                    <a:pt x="1701" y="731"/>
                  </a:cubicBezTo>
                  <a:cubicBezTo>
                    <a:pt x="1714" y="700"/>
                    <a:pt x="1744" y="668"/>
                    <a:pt x="1792" y="634"/>
                  </a:cubicBezTo>
                  <a:cubicBezTo>
                    <a:pt x="1833" y="604"/>
                    <a:pt x="1860" y="583"/>
                    <a:pt x="1872" y="570"/>
                  </a:cubicBezTo>
                  <a:cubicBezTo>
                    <a:pt x="1891" y="550"/>
                    <a:pt x="1901" y="528"/>
                    <a:pt x="1901" y="504"/>
                  </a:cubicBezTo>
                  <a:cubicBezTo>
                    <a:pt x="1901" y="485"/>
                    <a:pt x="1895" y="469"/>
                    <a:pt x="1884" y="456"/>
                  </a:cubicBezTo>
                  <a:cubicBezTo>
                    <a:pt x="1874" y="443"/>
                    <a:pt x="1858" y="437"/>
                    <a:pt x="1838" y="437"/>
                  </a:cubicBezTo>
                  <a:cubicBezTo>
                    <a:pt x="1811" y="437"/>
                    <a:pt x="1792" y="447"/>
                    <a:pt x="1782" y="467"/>
                  </a:cubicBezTo>
                  <a:cubicBezTo>
                    <a:pt x="1777" y="479"/>
                    <a:pt x="1773" y="498"/>
                    <a:pt x="1772" y="523"/>
                  </a:cubicBezTo>
                  <a:cubicBezTo>
                    <a:pt x="1685" y="523"/>
                    <a:pt x="1685" y="523"/>
                    <a:pt x="1685" y="523"/>
                  </a:cubicBezTo>
                  <a:cubicBezTo>
                    <a:pt x="1686" y="485"/>
                    <a:pt x="1693" y="453"/>
                    <a:pt x="1706" y="429"/>
                  </a:cubicBezTo>
                  <a:cubicBezTo>
                    <a:pt x="1730" y="383"/>
                    <a:pt x="1773" y="360"/>
                    <a:pt x="1834" y="360"/>
                  </a:cubicBezTo>
                  <a:cubicBezTo>
                    <a:pt x="1882" y="360"/>
                    <a:pt x="1921" y="374"/>
                    <a:pt x="1950" y="401"/>
                  </a:cubicBezTo>
                  <a:cubicBezTo>
                    <a:pt x="1978" y="428"/>
                    <a:pt x="1993" y="463"/>
                    <a:pt x="1993" y="507"/>
                  </a:cubicBezTo>
                  <a:cubicBezTo>
                    <a:pt x="1993" y="541"/>
                    <a:pt x="1983" y="571"/>
                    <a:pt x="1962" y="598"/>
                  </a:cubicBezTo>
                  <a:cubicBezTo>
                    <a:pt x="1949" y="615"/>
                    <a:pt x="1927" y="635"/>
                    <a:pt x="1897" y="656"/>
                  </a:cubicBezTo>
                  <a:cubicBezTo>
                    <a:pt x="1861" y="682"/>
                    <a:pt x="1861" y="682"/>
                    <a:pt x="1861" y="682"/>
                  </a:cubicBezTo>
                  <a:cubicBezTo>
                    <a:pt x="1838" y="698"/>
                    <a:pt x="1823" y="709"/>
                    <a:pt x="1814" y="717"/>
                  </a:cubicBezTo>
                  <a:cubicBezTo>
                    <a:pt x="1806" y="724"/>
                    <a:pt x="1799" y="732"/>
                    <a:pt x="1793" y="742"/>
                  </a:cubicBezTo>
                  <a:cubicBezTo>
                    <a:pt x="1993" y="742"/>
                    <a:pt x="1993" y="742"/>
                    <a:pt x="1993" y="742"/>
                  </a:cubicBezTo>
                  <a:lnTo>
                    <a:pt x="1993" y="8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7">
              <a:extLst>
                <a:ext uri="{FF2B5EF4-FFF2-40B4-BE49-F238E27FC236}">
                  <a16:creationId xmlns:a16="http://schemas.microsoft.com/office/drawing/2014/main" id="{12D126F2-FA8B-AC44-AC13-FFDD7AEE268D}"/>
                </a:ext>
              </a:extLst>
            </p:cNvPr>
            <p:cNvSpPr>
              <a:spLocks noChangeArrowheads="1"/>
            </p:cNvSpPr>
            <p:nvPr userDrawn="1"/>
          </p:nvSpPr>
          <p:spPr bwMode="invGray">
            <a:xfrm>
              <a:off x="-619" y="2581"/>
              <a:ext cx="324" cy="12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8">
              <a:extLst>
                <a:ext uri="{FF2B5EF4-FFF2-40B4-BE49-F238E27FC236}">
                  <a16:creationId xmlns:a16="http://schemas.microsoft.com/office/drawing/2014/main" id="{1DBE490E-DDE6-6A48-A750-D13F246FF52D}"/>
                </a:ext>
              </a:extLst>
            </p:cNvPr>
            <p:cNvSpPr>
              <a:spLocks noChangeArrowheads="1"/>
            </p:cNvSpPr>
            <p:nvPr userDrawn="1"/>
          </p:nvSpPr>
          <p:spPr bwMode="invGray">
            <a:xfrm>
              <a:off x="-619" y="2139"/>
              <a:ext cx="324" cy="29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a:extLst>
                <a:ext uri="{FF2B5EF4-FFF2-40B4-BE49-F238E27FC236}">
                  <a16:creationId xmlns:a16="http://schemas.microsoft.com/office/drawing/2014/main" id="{CD94F85D-8640-A545-B6FF-9A7AC028E699}"/>
                </a:ext>
              </a:extLst>
            </p:cNvPr>
            <p:cNvSpPr>
              <a:spLocks noEditPoints="1"/>
            </p:cNvSpPr>
            <p:nvPr userDrawn="1"/>
          </p:nvSpPr>
          <p:spPr bwMode="invGray">
            <a:xfrm>
              <a:off x="-246" y="2151"/>
              <a:ext cx="1194" cy="1694"/>
            </a:xfrm>
            <a:custGeom>
              <a:avLst/>
              <a:gdLst>
                <a:gd name="T0" fmla="*/ 368 w 505"/>
                <a:gd name="T1" fmla="*/ 248 h 716"/>
                <a:gd name="T2" fmla="*/ 308 w 505"/>
                <a:gd name="T3" fmla="*/ 190 h 716"/>
                <a:gd name="T4" fmla="*/ 224 w 505"/>
                <a:gd name="T5" fmla="*/ 170 h 716"/>
                <a:gd name="T6" fmla="*/ 61 w 505"/>
                <a:gd name="T7" fmla="*/ 246 h 716"/>
                <a:gd name="T8" fmla="*/ 0 w 505"/>
                <a:gd name="T9" fmla="*/ 454 h 716"/>
                <a:gd name="T10" fmla="*/ 62 w 505"/>
                <a:gd name="T11" fmla="*/ 643 h 716"/>
                <a:gd name="T12" fmla="*/ 215 w 505"/>
                <a:gd name="T13" fmla="*/ 716 h 716"/>
                <a:gd name="T14" fmla="*/ 307 w 505"/>
                <a:gd name="T15" fmla="*/ 696 h 716"/>
                <a:gd name="T16" fmla="*/ 373 w 505"/>
                <a:gd name="T17" fmla="*/ 629 h 716"/>
                <a:gd name="T18" fmla="*/ 373 w 505"/>
                <a:gd name="T19" fmla="*/ 700 h 716"/>
                <a:gd name="T20" fmla="*/ 505 w 505"/>
                <a:gd name="T21" fmla="*/ 700 h 716"/>
                <a:gd name="T22" fmla="*/ 505 w 505"/>
                <a:gd name="T23" fmla="*/ 0 h 716"/>
                <a:gd name="T24" fmla="*/ 368 w 505"/>
                <a:gd name="T25" fmla="*/ 0 h 716"/>
                <a:gd name="T26" fmla="*/ 368 w 505"/>
                <a:gd name="T27" fmla="*/ 248 h 716"/>
                <a:gd name="T28" fmla="*/ 341 w 505"/>
                <a:gd name="T29" fmla="*/ 560 h 716"/>
                <a:gd name="T30" fmla="*/ 254 w 505"/>
                <a:gd name="T31" fmla="*/ 602 h 716"/>
                <a:gd name="T32" fmla="*/ 168 w 505"/>
                <a:gd name="T33" fmla="*/ 559 h 716"/>
                <a:gd name="T34" fmla="*/ 140 w 505"/>
                <a:gd name="T35" fmla="*/ 444 h 716"/>
                <a:gd name="T36" fmla="*/ 168 w 505"/>
                <a:gd name="T37" fmla="*/ 333 h 716"/>
                <a:gd name="T38" fmla="*/ 255 w 505"/>
                <a:gd name="T39" fmla="*/ 288 h 716"/>
                <a:gd name="T40" fmla="*/ 323 w 505"/>
                <a:gd name="T41" fmla="*/ 313 h 716"/>
                <a:gd name="T42" fmla="*/ 371 w 505"/>
                <a:gd name="T43" fmla="*/ 449 h 716"/>
                <a:gd name="T44" fmla="*/ 341 w 505"/>
                <a:gd name="T45" fmla="*/ 5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716">
                  <a:moveTo>
                    <a:pt x="368" y="248"/>
                  </a:moveTo>
                  <a:cubicBezTo>
                    <a:pt x="352" y="223"/>
                    <a:pt x="333" y="204"/>
                    <a:pt x="308" y="190"/>
                  </a:cubicBezTo>
                  <a:cubicBezTo>
                    <a:pt x="284" y="176"/>
                    <a:pt x="256" y="170"/>
                    <a:pt x="224" y="170"/>
                  </a:cubicBezTo>
                  <a:cubicBezTo>
                    <a:pt x="156" y="170"/>
                    <a:pt x="102" y="195"/>
                    <a:pt x="61" y="246"/>
                  </a:cubicBezTo>
                  <a:cubicBezTo>
                    <a:pt x="20" y="296"/>
                    <a:pt x="0" y="366"/>
                    <a:pt x="0" y="454"/>
                  </a:cubicBezTo>
                  <a:cubicBezTo>
                    <a:pt x="0" y="531"/>
                    <a:pt x="21" y="594"/>
                    <a:pt x="62" y="643"/>
                  </a:cubicBezTo>
                  <a:cubicBezTo>
                    <a:pt x="103" y="692"/>
                    <a:pt x="154" y="716"/>
                    <a:pt x="215" y="716"/>
                  </a:cubicBezTo>
                  <a:cubicBezTo>
                    <a:pt x="252" y="716"/>
                    <a:pt x="282" y="709"/>
                    <a:pt x="307" y="696"/>
                  </a:cubicBezTo>
                  <a:cubicBezTo>
                    <a:pt x="332" y="682"/>
                    <a:pt x="354" y="659"/>
                    <a:pt x="373" y="629"/>
                  </a:cubicBezTo>
                  <a:cubicBezTo>
                    <a:pt x="373" y="700"/>
                    <a:pt x="373" y="700"/>
                    <a:pt x="373" y="700"/>
                  </a:cubicBezTo>
                  <a:cubicBezTo>
                    <a:pt x="505" y="700"/>
                    <a:pt x="505" y="700"/>
                    <a:pt x="505" y="700"/>
                  </a:cubicBezTo>
                  <a:cubicBezTo>
                    <a:pt x="505" y="0"/>
                    <a:pt x="505" y="0"/>
                    <a:pt x="505" y="0"/>
                  </a:cubicBezTo>
                  <a:cubicBezTo>
                    <a:pt x="368" y="0"/>
                    <a:pt x="368" y="0"/>
                    <a:pt x="368" y="0"/>
                  </a:cubicBezTo>
                  <a:lnTo>
                    <a:pt x="368" y="248"/>
                  </a:lnTo>
                  <a:close/>
                  <a:moveTo>
                    <a:pt x="341" y="560"/>
                  </a:moveTo>
                  <a:cubicBezTo>
                    <a:pt x="321" y="588"/>
                    <a:pt x="292" y="602"/>
                    <a:pt x="254" y="602"/>
                  </a:cubicBezTo>
                  <a:cubicBezTo>
                    <a:pt x="216" y="602"/>
                    <a:pt x="187" y="588"/>
                    <a:pt x="168" y="559"/>
                  </a:cubicBezTo>
                  <a:cubicBezTo>
                    <a:pt x="149" y="531"/>
                    <a:pt x="140" y="492"/>
                    <a:pt x="140" y="444"/>
                  </a:cubicBezTo>
                  <a:cubicBezTo>
                    <a:pt x="140" y="400"/>
                    <a:pt x="149" y="363"/>
                    <a:pt x="168" y="333"/>
                  </a:cubicBezTo>
                  <a:cubicBezTo>
                    <a:pt x="186" y="303"/>
                    <a:pt x="215" y="288"/>
                    <a:pt x="255" y="288"/>
                  </a:cubicBezTo>
                  <a:cubicBezTo>
                    <a:pt x="281" y="288"/>
                    <a:pt x="304" y="296"/>
                    <a:pt x="323" y="313"/>
                  </a:cubicBezTo>
                  <a:cubicBezTo>
                    <a:pt x="355" y="340"/>
                    <a:pt x="371" y="385"/>
                    <a:pt x="371" y="449"/>
                  </a:cubicBezTo>
                  <a:cubicBezTo>
                    <a:pt x="371" y="494"/>
                    <a:pt x="361" y="531"/>
                    <a:pt x="341" y="56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51158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59" grpId="0" animBg="1"/>
      <p:bldP spid="59" grpId="1" animBg="1"/>
      <p:bldP spid="58" grpId="0" animBg="1"/>
      <p:bldP spid="58"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grpSp>
        <p:nvGrpSpPr>
          <p:cNvPr id="25" name="Group 24"/>
          <p:cNvGrpSpPr/>
          <p:nvPr/>
        </p:nvGrpSpPr>
        <p:grpSpPr>
          <a:xfrm>
            <a:off x="-1" y="0"/>
            <a:ext cx="9144000" cy="5143500"/>
            <a:chOff x="-1" y="0"/>
            <a:chExt cx="9144000" cy="5143500"/>
          </a:xfrm>
        </p:grpSpPr>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sp>
        <p:nvSpPr>
          <p:cNvPr id="10" name="Picture Placeholder 9"/>
          <p:cNvSpPr>
            <a:spLocks noGrp="1"/>
          </p:cNvSpPr>
          <p:nvPr>
            <p:ph type="pic" sz="quarter" idx="14"/>
          </p:nvPr>
        </p:nvSpPr>
        <p:spPr>
          <a:xfrm>
            <a:off x="0" y="0"/>
            <a:ext cx="9144000" cy="2520506"/>
          </a:xfrm>
          <a:prstGeom prst="rect">
            <a:avLst/>
          </a:prstGeom>
        </p:spPr>
        <p:txBody>
          <a:bodyPr anchor="ctr"/>
          <a:lstStyle>
            <a:lvl1pPr marL="0" indent="0" algn="ctr">
              <a:buNone/>
              <a:defRPr/>
            </a:lvl1pPr>
          </a:lstStyle>
          <a:p>
            <a:r>
              <a:rPr lang="en-US" smtClean="0"/>
              <a:t>Click icon to add picture</a:t>
            </a:r>
            <a:endParaRPr lang="en-US"/>
          </a:p>
        </p:txBody>
      </p:sp>
      <p:sp>
        <p:nvSpPr>
          <p:cNvPr id="70" name="Rectangle 69"/>
          <p:cNvSpPr/>
          <p:nvPr/>
        </p:nvSpPr>
        <p:spPr bwMode="invGray">
          <a:xfrm>
            <a:off x="0" y="2495550"/>
            <a:ext cx="9144000" cy="26479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 name="Subtitle 2"/>
          <p:cNvSpPr>
            <a:spLocks noGrp="1"/>
          </p:cNvSpPr>
          <p:nvPr>
            <p:ph type="subTitle" idx="1" hasCustomPrompt="1"/>
          </p:nvPr>
        </p:nvSpPr>
        <p:spPr>
          <a:xfrm>
            <a:off x="2048434" y="3621128"/>
            <a:ext cx="6400800" cy="557306"/>
          </a:xfrm>
          <a:prstGeom prst="rect">
            <a:avLst/>
          </a:prstGeom>
        </p:spPr>
        <p:txBody>
          <a:bodyPr lIns="0" anchor="b"/>
          <a:lstStyle>
            <a:lvl1pPr marL="0" indent="0" algn="l">
              <a:buNone/>
              <a:defRPr sz="2000" b="0" i="1" baseline="0">
                <a:solidFill>
                  <a:schemeClr val="bg1"/>
                </a:solidFill>
                <a:latin typeface="+mj-lt"/>
                <a:cs typeface="Century Gothic"/>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p>
        </p:txBody>
      </p:sp>
      <p:sp>
        <p:nvSpPr>
          <p:cNvPr id="2" name="Title 1"/>
          <p:cNvSpPr>
            <a:spLocks noGrp="1"/>
          </p:cNvSpPr>
          <p:nvPr>
            <p:ph type="ctrTitle" hasCustomPrompt="1"/>
          </p:nvPr>
        </p:nvSpPr>
        <p:spPr>
          <a:xfrm>
            <a:off x="2048434" y="2732510"/>
            <a:ext cx="6400800" cy="908157"/>
          </a:xfrm>
        </p:spPr>
        <p:txBody>
          <a:bodyPr anchor="b"/>
          <a:lstStyle>
            <a:lvl1pPr algn="l">
              <a:defRPr sz="4000">
                <a:solidFill>
                  <a:schemeClr val="bg1"/>
                </a:solidFill>
              </a:defRPr>
            </a:lvl1pPr>
          </a:lstStyle>
          <a:p>
            <a:r>
              <a:rPr lang="en-US" dirty="0" smtClean="0"/>
              <a:t>Click to edit title</a:t>
            </a:r>
            <a:endParaRPr lang="en-US" dirty="0"/>
          </a:p>
        </p:txBody>
      </p:sp>
      <p:sp>
        <p:nvSpPr>
          <p:cNvPr id="28" name="Text Placeholder 27"/>
          <p:cNvSpPr>
            <a:spLocks noGrp="1"/>
          </p:cNvSpPr>
          <p:nvPr>
            <p:ph type="body" sz="quarter" idx="13" hasCustomPrompt="1"/>
          </p:nvPr>
        </p:nvSpPr>
        <p:spPr>
          <a:xfrm>
            <a:off x="2049930" y="4205255"/>
            <a:ext cx="4470400" cy="193899"/>
          </a:xfrm>
          <a:prstGeom prst="rect">
            <a:avLst/>
          </a:prstGeom>
        </p:spPr>
        <p:txBody>
          <a:bodyPr lIns="0">
            <a:noAutofit/>
          </a:bodyPr>
          <a:lstStyle>
            <a:lvl1pPr marL="0" indent="0" algn="l">
              <a:spcAft>
                <a:spcPts val="0"/>
              </a:spcAft>
              <a:buNone/>
              <a:defRPr sz="1100" b="0" i="0">
                <a:solidFill>
                  <a:schemeClr val="tx1">
                    <a:lumMod val="40000"/>
                    <a:lumOff val="60000"/>
                  </a:schemeClr>
                </a:solidFill>
                <a:latin typeface="+mn-lt"/>
                <a:cs typeface="Century Gothic"/>
              </a:defRPr>
            </a:lvl1pPr>
            <a:lvl2pPr marL="112713" indent="0">
              <a:buNone/>
              <a:defRPr/>
            </a:lvl2pPr>
            <a:lvl3pPr marL="457200" indent="0">
              <a:buNone/>
              <a:defRPr/>
            </a:lvl3pPr>
            <a:lvl4pPr>
              <a:buNone/>
              <a:defRPr/>
            </a:lvl4pPr>
            <a:lvl5pPr marL="744537" indent="0">
              <a:buNone/>
              <a:defRPr/>
            </a:lvl5pPr>
          </a:lstStyle>
          <a:p>
            <a:pPr lvl="0"/>
            <a:r>
              <a:rPr lang="en-US" dirty="0" smtClean="0"/>
              <a:t>Click to enter date</a:t>
            </a:r>
            <a:endParaRPr lang="en-US" dirty="0"/>
          </a:p>
        </p:txBody>
      </p:sp>
      <p:sp>
        <p:nvSpPr>
          <p:cNvPr id="7" name="Oval 6"/>
          <p:cNvSpPr/>
          <p:nvPr/>
        </p:nvSpPr>
        <p:spPr bwMode="gray">
          <a:xfrm>
            <a:off x="725782" y="2997612"/>
            <a:ext cx="1126914" cy="11190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29" name="Group 4"/>
          <p:cNvGrpSpPr>
            <a:grpSpLocks noChangeAspect="1"/>
          </p:cNvGrpSpPr>
          <p:nvPr/>
        </p:nvGrpSpPr>
        <p:grpSpPr bwMode="gray">
          <a:xfrm>
            <a:off x="891668" y="3360189"/>
            <a:ext cx="823548" cy="368482"/>
            <a:chOff x="-794" y="-76"/>
            <a:chExt cx="9268" cy="4472"/>
          </a:xfrm>
        </p:grpSpPr>
        <p:sp>
          <p:nvSpPr>
            <p:cNvPr id="30"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C59D0F27-A3AA-084B-B2CC-8C40EC318C0E}"/>
              </a:ext>
            </a:extLst>
          </p:cNvPr>
          <p:cNvGrpSpPr/>
          <p:nvPr userDrawn="1"/>
        </p:nvGrpSpPr>
        <p:grpSpPr>
          <a:xfrm>
            <a:off x="-1" y="0"/>
            <a:ext cx="9144000" cy="5143500"/>
            <a:chOff x="-1" y="0"/>
            <a:chExt cx="9144000" cy="5143500"/>
          </a:xfrm>
        </p:grpSpPr>
        <p:pic>
          <p:nvPicPr>
            <p:cNvPr id="21" name="Picture 20">
              <a:extLst>
                <a:ext uri="{FF2B5EF4-FFF2-40B4-BE49-F238E27FC236}">
                  <a16:creationId xmlns:a16="http://schemas.microsoft.com/office/drawing/2014/main" id="{0B5BFB92-2684-0B41-8C3D-092F3C7F041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2" name="Picture 21">
              <a:extLst>
                <a:ext uri="{FF2B5EF4-FFF2-40B4-BE49-F238E27FC236}">
                  <a16:creationId xmlns:a16="http://schemas.microsoft.com/office/drawing/2014/main" id="{A721BCD0-9862-9149-8F9C-7F484A72C1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23" name="Rectangle 22">
            <a:extLst>
              <a:ext uri="{FF2B5EF4-FFF2-40B4-BE49-F238E27FC236}">
                <a16:creationId xmlns:a16="http://schemas.microsoft.com/office/drawing/2014/main" id="{52A6A94F-BD00-364C-9653-2941499D5699}"/>
              </a:ext>
            </a:extLst>
          </p:cNvPr>
          <p:cNvSpPr/>
          <p:nvPr userDrawn="1"/>
        </p:nvSpPr>
        <p:spPr bwMode="invGray">
          <a:xfrm>
            <a:off x="0" y="2495550"/>
            <a:ext cx="9144000" cy="26479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4" name="Oval 23">
            <a:extLst>
              <a:ext uri="{FF2B5EF4-FFF2-40B4-BE49-F238E27FC236}">
                <a16:creationId xmlns:a16="http://schemas.microsoft.com/office/drawing/2014/main" id="{43C1A8CB-7A4F-934E-9AD8-6334C7C47F62}"/>
              </a:ext>
            </a:extLst>
          </p:cNvPr>
          <p:cNvSpPr/>
          <p:nvPr userDrawn="1"/>
        </p:nvSpPr>
        <p:spPr bwMode="gray">
          <a:xfrm>
            <a:off x="725782" y="2997612"/>
            <a:ext cx="1126914" cy="11190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38" name="Group 4">
            <a:extLst>
              <a:ext uri="{FF2B5EF4-FFF2-40B4-BE49-F238E27FC236}">
                <a16:creationId xmlns:a16="http://schemas.microsoft.com/office/drawing/2014/main" id="{FD92DF2B-3214-1E4D-BE44-48DF2333E6DB}"/>
              </a:ext>
            </a:extLst>
          </p:cNvPr>
          <p:cNvGrpSpPr>
            <a:grpSpLocks noChangeAspect="1"/>
          </p:cNvGrpSpPr>
          <p:nvPr userDrawn="1"/>
        </p:nvGrpSpPr>
        <p:grpSpPr bwMode="gray">
          <a:xfrm>
            <a:off x="891668" y="3360189"/>
            <a:ext cx="823548" cy="368482"/>
            <a:chOff x="-794" y="-76"/>
            <a:chExt cx="9268" cy="4472"/>
          </a:xfrm>
        </p:grpSpPr>
        <p:sp>
          <p:nvSpPr>
            <p:cNvPr id="39" name="Oval 5">
              <a:extLst>
                <a:ext uri="{FF2B5EF4-FFF2-40B4-BE49-F238E27FC236}">
                  <a16:creationId xmlns:a16="http://schemas.microsoft.com/office/drawing/2014/main" id="{5D36D888-CCA5-E542-9979-93A851D1B008}"/>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B8FA6D86-847A-C24C-B5D4-E9081F065886}"/>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C215CC94-6AE2-9143-81AC-D9369FD86181}"/>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DDED2EA0-B91C-D947-98DD-B8952B9E9B1A}"/>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1D13EB82-3CE3-7544-93B9-E9C471DB09C3}"/>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27CE5C49-9CEE-5142-B6F1-A924CDFC12D0}"/>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FB8AF64D-5FEB-5848-85DA-CC307EB3D809}"/>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7D87A7E2-20AA-A245-A0C7-1F799BCEC627}"/>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697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ank You White">
    <p:spTree>
      <p:nvGrpSpPr>
        <p:cNvPr id="1" name=""/>
        <p:cNvGrpSpPr/>
        <p:nvPr/>
      </p:nvGrpSpPr>
      <p:grpSpPr>
        <a:xfrm>
          <a:off x="0" y="0"/>
          <a:ext cx="0" cy="0"/>
          <a:chOff x="0" y="0"/>
          <a:chExt cx="0" cy="0"/>
        </a:xfrm>
      </p:grpSpPr>
      <p:grpSp>
        <p:nvGrpSpPr>
          <p:cNvPr id="36" name="Group 35"/>
          <p:cNvGrpSpPr/>
          <p:nvPr/>
        </p:nvGrpSpPr>
        <p:grpSpPr>
          <a:xfrm>
            <a:off x="-1" y="0"/>
            <a:ext cx="9144000" cy="5143500"/>
            <a:chOff x="-1" y="0"/>
            <a:chExt cx="9144000" cy="5143500"/>
          </a:xfrm>
        </p:grpSpPr>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sp>
        <p:nvSpPr>
          <p:cNvPr id="59" name="Rectangle 58"/>
          <p:cNvSpPr/>
          <p:nvPr/>
        </p:nvSpPr>
        <p:spPr bwMode="gray">
          <a:xfrm>
            <a:off x="0" y="4750594"/>
            <a:ext cx="9144000" cy="39290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rgbClr val="FFFFFF"/>
              </a:solidFill>
            </a:endParaRPr>
          </a:p>
        </p:txBody>
      </p:sp>
      <p:sp>
        <p:nvSpPr>
          <p:cNvPr id="58" name="Rectangle 57"/>
          <p:cNvSpPr/>
          <p:nvPr/>
        </p:nvSpPr>
        <p:spPr bwMode="gray">
          <a:xfrm>
            <a:off x="0" y="1"/>
            <a:ext cx="9144000" cy="31568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57" name="Rectangle 56"/>
          <p:cNvSpPr/>
          <p:nvPr/>
        </p:nvSpPr>
        <p:spPr bwMode="black">
          <a:xfrm>
            <a:off x="0" y="1"/>
            <a:ext cx="9144000" cy="185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title" hasCustomPrompt="1"/>
          </p:nvPr>
        </p:nvSpPr>
        <p:spPr>
          <a:xfrm>
            <a:off x="1716326" y="2906105"/>
            <a:ext cx="4549269" cy="650948"/>
          </a:xfrm>
        </p:spPr>
        <p:txBody>
          <a:bodyPr anchor="t"/>
          <a:lstStyle>
            <a:lvl1pPr>
              <a:defRPr>
                <a:solidFill>
                  <a:schemeClr val="tx1"/>
                </a:solidFill>
              </a:defRPr>
            </a:lvl1pPr>
          </a:lstStyle>
          <a:p>
            <a:r>
              <a:rPr lang="en-US" dirty="0" smtClean="0"/>
              <a:t>Thank you</a:t>
            </a:r>
            <a:endParaRPr lang="en-US" dirty="0"/>
          </a:p>
        </p:txBody>
      </p:sp>
      <p:sp>
        <p:nvSpPr>
          <p:cNvPr id="27" name="TextBox 26"/>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28" name="TextBox 27"/>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grpSp>
        <p:nvGrpSpPr>
          <p:cNvPr id="19" name="Group 4"/>
          <p:cNvGrpSpPr>
            <a:grpSpLocks noChangeAspect="1"/>
          </p:cNvGrpSpPr>
          <p:nvPr/>
        </p:nvGrpSpPr>
        <p:grpSpPr bwMode="gray">
          <a:xfrm>
            <a:off x="1729309" y="1440115"/>
            <a:ext cx="2686934" cy="1202222"/>
            <a:chOff x="-794" y="-76"/>
            <a:chExt cx="9268" cy="4472"/>
          </a:xfrm>
        </p:grpSpPr>
        <p:sp>
          <p:nvSpPr>
            <p:cNvPr id="20"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01DF9CB2-9308-074C-A4BA-A38B6DF56980}"/>
              </a:ext>
            </a:extLst>
          </p:cNvPr>
          <p:cNvGrpSpPr/>
          <p:nvPr userDrawn="1"/>
        </p:nvGrpSpPr>
        <p:grpSpPr>
          <a:xfrm>
            <a:off x="-1" y="0"/>
            <a:ext cx="9144000" cy="5143500"/>
            <a:chOff x="-1" y="0"/>
            <a:chExt cx="9144000" cy="5143500"/>
          </a:xfrm>
        </p:grpSpPr>
        <p:pic>
          <p:nvPicPr>
            <p:cNvPr id="22" name="Picture 21">
              <a:extLst>
                <a:ext uri="{FF2B5EF4-FFF2-40B4-BE49-F238E27FC236}">
                  <a16:creationId xmlns:a16="http://schemas.microsoft.com/office/drawing/2014/main" id="{A9E7EF89-9226-8D42-A271-5F9AF2AC06D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3" name="Picture 22">
              <a:extLst>
                <a:ext uri="{FF2B5EF4-FFF2-40B4-BE49-F238E27FC236}">
                  <a16:creationId xmlns:a16="http://schemas.microsoft.com/office/drawing/2014/main" id="{409C133F-EF3B-7144-97CF-4D762325EF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24" name="Rectangle 23">
            <a:extLst>
              <a:ext uri="{FF2B5EF4-FFF2-40B4-BE49-F238E27FC236}">
                <a16:creationId xmlns:a16="http://schemas.microsoft.com/office/drawing/2014/main" id="{FD2BFC3F-A0AD-C246-AC52-2F2CE4C08175}"/>
              </a:ext>
            </a:extLst>
          </p:cNvPr>
          <p:cNvSpPr/>
          <p:nvPr userDrawn="1"/>
        </p:nvSpPr>
        <p:spPr bwMode="gray">
          <a:xfrm>
            <a:off x="0" y="4750594"/>
            <a:ext cx="9144000" cy="39290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rgbClr val="FFFFFF"/>
              </a:solidFill>
            </a:endParaRPr>
          </a:p>
        </p:txBody>
      </p:sp>
      <p:sp>
        <p:nvSpPr>
          <p:cNvPr id="25" name="Rectangle 24">
            <a:extLst>
              <a:ext uri="{FF2B5EF4-FFF2-40B4-BE49-F238E27FC236}">
                <a16:creationId xmlns:a16="http://schemas.microsoft.com/office/drawing/2014/main" id="{6F677D6C-02A3-D04C-9BE8-2CCD22047BF0}"/>
              </a:ext>
            </a:extLst>
          </p:cNvPr>
          <p:cNvSpPr/>
          <p:nvPr userDrawn="1"/>
        </p:nvSpPr>
        <p:spPr bwMode="gray">
          <a:xfrm>
            <a:off x="0" y="1"/>
            <a:ext cx="9144000" cy="31568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6" name="Rectangle 25">
            <a:extLst>
              <a:ext uri="{FF2B5EF4-FFF2-40B4-BE49-F238E27FC236}">
                <a16:creationId xmlns:a16="http://schemas.microsoft.com/office/drawing/2014/main" id="{1E962E51-D623-E74F-A158-6E4177FDAADD}"/>
              </a:ext>
            </a:extLst>
          </p:cNvPr>
          <p:cNvSpPr/>
          <p:nvPr userDrawn="1"/>
        </p:nvSpPr>
        <p:spPr bwMode="black">
          <a:xfrm>
            <a:off x="0" y="1"/>
            <a:ext cx="9144000" cy="185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9" name="TextBox 38">
            <a:extLst>
              <a:ext uri="{FF2B5EF4-FFF2-40B4-BE49-F238E27FC236}">
                <a16:creationId xmlns:a16="http://schemas.microsoft.com/office/drawing/2014/main" id="{1C82C656-4268-CA4A-B3CB-309183640BF6}"/>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40" name="TextBox 39">
            <a:extLst>
              <a:ext uri="{FF2B5EF4-FFF2-40B4-BE49-F238E27FC236}">
                <a16:creationId xmlns:a16="http://schemas.microsoft.com/office/drawing/2014/main" id="{67163D40-D304-9145-B49F-BA03D8B12E28}"/>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grpSp>
        <p:nvGrpSpPr>
          <p:cNvPr id="41" name="Group 4">
            <a:extLst>
              <a:ext uri="{FF2B5EF4-FFF2-40B4-BE49-F238E27FC236}">
                <a16:creationId xmlns:a16="http://schemas.microsoft.com/office/drawing/2014/main" id="{FF3997F0-E4BC-334F-ADB8-A441A5179044}"/>
              </a:ext>
            </a:extLst>
          </p:cNvPr>
          <p:cNvGrpSpPr>
            <a:grpSpLocks noChangeAspect="1"/>
          </p:cNvGrpSpPr>
          <p:nvPr userDrawn="1"/>
        </p:nvGrpSpPr>
        <p:grpSpPr bwMode="gray">
          <a:xfrm>
            <a:off x="1729309" y="1440115"/>
            <a:ext cx="2686934" cy="1202222"/>
            <a:chOff x="-794" y="-76"/>
            <a:chExt cx="9268" cy="4472"/>
          </a:xfrm>
        </p:grpSpPr>
        <p:sp>
          <p:nvSpPr>
            <p:cNvPr id="42" name="Oval 5">
              <a:extLst>
                <a:ext uri="{FF2B5EF4-FFF2-40B4-BE49-F238E27FC236}">
                  <a16:creationId xmlns:a16="http://schemas.microsoft.com/office/drawing/2014/main" id="{9F020FB7-22E2-D247-86DC-F7B5BA2F4215}"/>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BFAB154A-2FC3-8B46-BD5E-96219529F808}"/>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E23CFB44-5A7B-CD4F-A643-6578ED0657AC}"/>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15F05548-E145-C247-B153-676B70EE9BE0}"/>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AB0F56F5-94E0-9C40-BBC3-587515B8673E}"/>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C44735D6-D5F0-8D4D-9E62-172EF3734DC0}"/>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DDD4FEFD-650D-6B4B-A011-FCE7A519B464}"/>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D89D19DF-F22C-6E4D-9607-23E09663CF46}"/>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140390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bldLst>
      <p:bldP spid="59" grpId="0" animBg="1"/>
      <p:bldP spid="59" grpId="1" animBg="1"/>
      <p:bldP spid="58" grpId="0" animBg="1"/>
      <p:bldP spid="58"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 Not Use">
    <p:bg>
      <p:bgPr>
        <a:solidFill>
          <a:schemeClr val="accent5"/>
        </a:solidFill>
        <a:effectLst/>
      </p:bgPr>
    </p:bg>
    <p:spTree>
      <p:nvGrpSpPr>
        <p:cNvPr id="1" name=""/>
        <p:cNvGrpSpPr/>
        <p:nvPr/>
      </p:nvGrpSpPr>
      <p:grpSpPr>
        <a:xfrm>
          <a:off x="0" y="0"/>
          <a:ext cx="0" cy="0"/>
          <a:chOff x="0" y="0"/>
          <a:chExt cx="0" cy="0"/>
        </a:xfrm>
      </p:grpSpPr>
      <p:sp>
        <p:nvSpPr>
          <p:cNvPr id="6" name="TextBox 5"/>
          <p:cNvSpPr txBox="1"/>
          <p:nvPr/>
        </p:nvSpPr>
        <p:spPr>
          <a:xfrm>
            <a:off x="1004046" y="1553135"/>
            <a:ext cx="6947648" cy="1938992"/>
          </a:xfrm>
          <a:prstGeom prst="rect">
            <a:avLst/>
          </a:prstGeom>
          <a:noFill/>
        </p:spPr>
        <p:txBody>
          <a:bodyPr wrap="square" rtlCol="0">
            <a:spAutoFit/>
          </a:bodyPr>
          <a:lstStyle/>
          <a:p>
            <a:pPr algn="ctr">
              <a:spcAft>
                <a:spcPts val="800"/>
              </a:spcAft>
            </a:pPr>
            <a:r>
              <a:rPr lang="en-US" sz="4000" b="0" i="0" dirty="0" smtClean="0">
                <a:solidFill>
                  <a:srgbClr val="FFFFFF"/>
                </a:solidFill>
                <a:latin typeface="+mj-lt"/>
                <a:cs typeface="Century Gothic"/>
              </a:rPr>
              <a:t>Do not use any layout after this point. Delete all layouts after this point to reduce file size.</a:t>
            </a:r>
          </a:p>
        </p:txBody>
      </p:sp>
      <p:sp>
        <p:nvSpPr>
          <p:cNvPr id="7" name="Down Arrow 6"/>
          <p:cNvSpPr/>
          <p:nvPr/>
        </p:nvSpPr>
        <p:spPr bwMode="ltGray">
          <a:xfrm>
            <a:off x="1246095" y="0"/>
            <a:ext cx="1541929" cy="1492624"/>
          </a:xfrm>
          <a:prstGeom prst="downArrow">
            <a:avLst>
              <a:gd name="adj1" fmla="val 100000"/>
              <a:gd name="adj2" fmla="val 16860"/>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17" name="Group 4"/>
          <p:cNvGrpSpPr>
            <a:grpSpLocks noChangeAspect="1"/>
          </p:cNvGrpSpPr>
          <p:nvPr/>
        </p:nvGrpSpPr>
        <p:grpSpPr bwMode="gray">
          <a:xfrm>
            <a:off x="1500505" y="614139"/>
            <a:ext cx="1072320" cy="479790"/>
            <a:chOff x="-794" y="-76"/>
            <a:chExt cx="9268" cy="4472"/>
          </a:xfrm>
        </p:grpSpPr>
        <p:sp>
          <p:nvSpPr>
            <p:cNvPr id="18"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a:extLst>
              <a:ext uri="{FF2B5EF4-FFF2-40B4-BE49-F238E27FC236}">
                <a16:creationId xmlns:a16="http://schemas.microsoft.com/office/drawing/2014/main" id="{582A3C81-80FD-934C-8DF5-2F34AC4DC993}"/>
              </a:ext>
            </a:extLst>
          </p:cNvPr>
          <p:cNvSpPr txBox="1"/>
          <p:nvPr userDrawn="1"/>
        </p:nvSpPr>
        <p:spPr>
          <a:xfrm>
            <a:off x="1004046" y="1553135"/>
            <a:ext cx="6947648" cy="1938992"/>
          </a:xfrm>
          <a:prstGeom prst="rect">
            <a:avLst/>
          </a:prstGeom>
          <a:noFill/>
        </p:spPr>
        <p:txBody>
          <a:bodyPr wrap="square" rtlCol="0">
            <a:spAutoFit/>
          </a:bodyPr>
          <a:lstStyle/>
          <a:p>
            <a:pPr algn="ctr">
              <a:spcAft>
                <a:spcPts val="800"/>
              </a:spcAft>
            </a:pPr>
            <a:r>
              <a:rPr lang="en-US" sz="4000" b="0" i="0" dirty="0">
                <a:solidFill>
                  <a:srgbClr val="FFFFFF"/>
                </a:solidFill>
                <a:latin typeface="+mj-lt"/>
                <a:cs typeface="Century Gothic"/>
              </a:rPr>
              <a:t>Do not use any layout after this point. Delete all layouts after this point to reduce file size.</a:t>
            </a:r>
          </a:p>
        </p:txBody>
      </p:sp>
      <p:sp>
        <p:nvSpPr>
          <p:cNvPr id="14" name="Down Arrow 13">
            <a:extLst>
              <a:ext uri="{FF2B5EF4-FFF2-40B4-BE49-F238E27FC236}">
                <a16:creationId xmlns:a16="http://schemas.microsoft.com/office/drawing/2014/main" id="{3D4B2D35-4A43-C242-B906-EF647666D49A}"/>
              </a:ext>
            </a:extLst>
          </p:cNvPr>
          <p:cNvSpPr/>
          <p:nvPr userDrawn="1"/>
        </p:nvSpPr>
        <p:spPr bwMode="ltGray">
          <a:xfrm>
            <a:off x="1246095" y="0"/>
            <a:ext cx="1541929" cy="1492624"/>
          </a:xfrm>
          <a:prstGeom prst="downArrow">
            <a:avLst>
              <a:gd name="adj1" fmla="val 100000"/>
              <a:gd name="adj2" fmla="val 16860"/>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15" name="Group 4">
            <a:extLst>
              <a:ext uri="{FF2B5EF4-FFF2-40B4-BE49-F238E27FC236}">
                <a16:creationId xmlns:a16="http://schemas.microsoft.com/office/drawing/2014/main" id="{CEE21B3C-F37E-6D4C-AAD1-E074761E256D}"/>
              </a:ext>
            </a:extLst>
          </p:cNvPr>
          <p:cNvGrpSpPr>
            <a:grpSpLocks noChangeAspect="1"/>
          </p:cNvGrpSpPr>
          <p:nvPr userDrawn="1"/>
        </p:nvGrpSpPr>
        <p:grpSpPr bwMode="gray">
          <a:xfrm>
            <a:off x="1500505" y="614139"/>
            <a:ext cx="1072320" cy="479790"/>
            <a:chOff x="-794" y="-76"/>
            <a:chExt cx="9268" cy="4472"/>
          </a:xfrm>
        </p:grpSpPr>
        <p:sp>
          <p:nvSpPr>
            <p:cNvPr id="16" name="Oval 5">
              <a:extLst>
                <a:ext uri="{FF2B5EF4-FFF2-40B4-BE49-F238E27FC236}">
                  <a16:creationId xmlns:a16="http://schemas.microsoft.com/office/drawing/2014/main" id="{DC122D98-6951-0C46-8013-401E69A60122}"/>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77E3BCD2-8B59-784E-B810-58793DB697FE}"/>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a:extLst>
                <a:ext uri="{FF2B5EF4-FFF2-40B4-BE49-F238E27FC236}">
                  <a16:creationId xmlns:a16="http://schemas.microsoft.com/office/drawing/2014/main" id="{3CAE6517-9B91-AD4F-B685-A811DA230E8E}"/>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a:extLst>
                <a:ext uri="{FF2B5EF4-FFF2-40B4-BE49-F238E27FC236}">
                  <a16:creationId xmlns:a16="http://schemas.microsoft.com/office/drawing/2014/main" id="{5C9C66C5-A8F9-FB49-B41B-7FDA10D46B6B}"/>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9A086C9F-5BF8-E749-9031-6C2F2231654E}"/>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E4A8450F-50F6-2940-BDC2-A521CBE72655}"/>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3054EC25-0125-CF47-9F64-9502161C7865}"/>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a:extLst>
                <a:ext uri="{FF2B5EF4-FFF2-40B4-BE49-F238E27FC236}">
                  <a16:creationId xmlns:a16="http://schemas.microsoft.com/office/drawing/2014/main" id="{312309B8-4562-0345-9B4B-2B8395D79741}"/>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743994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grpSp>
        <p:nvGrpSpPr>
          <p:cNvPr id="3" name="Group 2"/>
          <p:cNvGrpSpPr/>
          <p:nvPr userDrawn="1"/>
        </p:nvGrpSpPr>
        <p:grpSpPr>
          <a:xfrm>
            <a:off x="-1" y="0"/>
            <a:ext cx="9144000" cy="5143500"/>
            <a:chOff x="-1" y="0"/>
            <a:chExt cx="9144000" cy="5143500"/>
          </a:xfrm>
        </p:grpSpPr>
        <p:pic>
          <p:nvPicPr>
            <p:cNvPr id="33" name="Picture 32"/>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69" name="Rectangle 68"/>
          <p:cNvSpPr/>
          <p:nvPr userDrawn="1"/>
        </p:nvSpPr>
        <p:spPr>
          <a:xfrm>
            <a:off x="-23813" y="485775"/>
            <a:ext cx="9167813" cy="4493420"/>
          </a:xfrm>
          <a:prstGeom prst="rect">
            <a:avLst/>
          </a:prstGeom>
          <a:gradFill flip="none" rotWithShape="1">
            <a:gsLst>
              <a:gs pos="0">
                <a:srgbClr val="FFFFFF">
                  <a:alpha val="0"/>
                </a:srgbClr>
              </a:gs>
              <a:gs pos="20000">
                <a:srgbClr val="FFFFFF">
                  <a:alpha val="20000"/>
                </a:srgbClr>
              </a:gs>
              <a:gs pos="80000">
                <a:srgbClr val="FFFFFF">
                  <a:alpha val="20000"/>
                </a:srgbClr>
              </a:gs>
              <a:gs pos="100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ctrTitle" hasCustomPrompt="1"/>
          </p:nvPr>
        </p:nvSpPr>
        <p:spPr>
          <a:xfrm>
            <a:off x="685800" y="2329376"/>
            <a:ext cx="7772400" cy="484748"/>
          </a:xfrm>
        </p:spPr>
        <p:txBody>
          <a:bodyPr anchor="b"/>
          <a:lstStyle>
            <a:lvl1pPr algn="l">
              <a:defRPr sz="4000">
                <a:solidFill>
                  <a:schemeClr val="tx1"/>
                </a:solidFill>
              </a:defRPr>
            </a:lvl1pPr>
          </a:lstStyle>
          <a:p>
            <a:r>
              <a:rPr lang="en-US" dirty="0"/>
              <a:t>Click to edit title</a:t>
            </a:r>
          </a:p>
        </p:txBody>
      </p:sp>
      <p:cxnSp>
        <p:nvCxnSpPr>
          <p:cNvPr id="7" name="Straight Connector 6"/>
          <p:cNvCxnSpPr/>
          <p:nvPr userDrawn="1"/>
        </p:nvCxnSpPr>
        <p:spPr>
          <a:xfrm>
            <a:off x="457200" y="2926080"/>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20" name="TextBox 19"/>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sp>
        <p:nvSpPr>
          <p:cNvPr id="22" name="Subtitle 2"/>
          <p:cNvSpPr>
            <a:spLocks noGrp="1"/>
          </p:cNvSpPr>
          <p:nvPr>
            <p:ph type="subTitle" idx="1" hasCustomPrompt="1"/>
          </p:nvPr>
        </p:nvSpPr>
        <p:spPr bwMode="gray">
          <a:xfrm>
            <a:off x="733953" y="3078648"/>
            <a:ext cx="7046264" cy="521160"/>
          </a:xfrm>
          <a:prstGeom prst="rect">
            <a:avLst/>
          </a:prstGeom>
          <a:solidFill>
            <a:srgbClr val="FFFFFF">
              <a:alpha val="48000"/>
            </a:srgbClr>
          </a:solidFill>
        </p:spPr>
        <p:txBody>
          <a:bodyPr lIns="0" anchor="t"/>
          <a:lstStyle>
            <a:lvl1pPr marL="0" indent="0" algn="l">
              <a:buNone/>
              <a:defRPr sz="1800" b="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3" name="Text Placeholder 9"/>
          <p:cNvSpPr>
            <a:spLocks noGrp="1"/>
          </p:cNvSpPr>
          <p:nvPr>
            <p:ph type="body" sz="quarter" idx="15" hasCustomPrompt="1"/>
          </p:nvPr>
        </p:nvSpPr>
        <p:spPr bwMode="gray">
          <a:xfrm>
            <a:off x="733225" y="3606549"/>
            <a:ext cx="4879975" cy="435769"/>
          </a:xfrm>
          <a:prstGeom prst="rect">
            <a:avLst/>
          </a:prstGeom>
        </p:spPr>
        <p:txBody>
          <a:bodyPr lIns="0"/>
          <a:lstStyle>
            <a:lvl1pPr marL="0" indent="0">
              <a:buNone/>
              <a:defRPr sz="1400" i="0">
                <a:solidFill>
                  <a:schemeClr val="tx1">
                    <a:lumMod val="60000"/>
                    <a:lumOff val="40000"/>
                  </a:schemeClr>
                </a:solidFill>
              </a:defRPr>
            </a:lvl1pPr>
            <a:lvl2pPr marL="0" indent="0">
              <a:buNone/>
              <a:defRPr/>
            </a:lvl2pPr>
            <a:lvl3pPr marL="457200" indent="0">
              <a:buNone/>
              <a:defRPr/>
            </a:lvl3pPr>
            <a:lvl4pPr>
              <a:buNone/>
              <a:defRPr/>
            </a:lvl4pPr>
            <a:lvl5pPr marL="685800" indent="0">
              <a:buNone/>
              <a:defRPr/>
            </a:lvl5pPr>
          </a:lstStyle>
          <a:p>
            <a:pPr lvl="0"/>
            <a:r>
              <a:rPr lang="en-US" dirty="0"/>
              <a:t>Click to edit date</a:t>
            </a:r>
          </a:p>
        </p:txBody>
      </p:sp>
      <p:grpSp>
        <p:nvGrpSpPr>
          <p:cNvPr id="24" name="Group 4"/>
          <p:cNvGrpSpPr>
            <a:grpSpLocks noChangeAspect="1"/>
          </p:cNvGrpSpPr>
          <p:nvPr userDrawn="1"/>
        </p:nvGrpSpPr>
        <p:grpSpPr bwMode="gray">
          <a:xfrm>
            <a:off x="8636000" y="47628"/>
            <a:ext cx="444496" cy="198882"/>
            <a:chOff x="-794" y="-76"/>
            <a:chExt cx="9268" cy="4472"/>
          </a:xfrm>
        </p:grpSpPr>
        <p:sp>
          <p:nvSpPr>
            <p:cNvPr id="25"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6036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2">
    <p:spTree>
      <p:nvGrpSpPr>
        <p:cNvPr id="1" name=""/>
        <p:cNvGrpSpPr/>
        <p:nvPr/>
      </p:nvGrpSpPr>
      <p:grpSpPr>
        <a:xfrm>
          <a:off x="0" y="0"/>
          <a:ext cx="0" cy="0"/>
          <a:chOff x="0" y="0"/>
          <a:chExt cx="0" cy="0"/>
        </a:xfrm>
      </p:grpSpPr>
      <p:grpSp>
        <p:nvGrpSpPr>
          <p:cNvPr id="25" name="Group 24"/>
          <p:cNvGrpSpPr/>
          <p:nvPr userDrawn="1"/>
        </p:nvGrpSpPr>
        <p:grpSpPr>
          <a:xfrm>
            <a:off x="-1" y="0"/>
            <a:ext cx="9144000" cy="5143500"/>
            <a:chOff x="-1" y="0"/>
            <a:chExt cx="9144000" cy="514350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10" name="Picture Placeholder 9"/>
          <p:cNvSpPr>
            <a:spLocks noGrp="1"/>
          </p:cNvSpPr>
          <p:nvPr>
            <p:ph type="pic" sz="quarter" idx="14"/>
          </p:nvPr>
        </p:nvSpPr>
        <p:spPr>
          <a:xfrm>
            <a:off x="0" y="0"/>
            <a:ext cx="9144000" cy="2520506"/>
          </a:xfrm>
          <a:prstGeom prst="rect">
            <a:avLst/>
          </a:prstGeom>
        </p:spPr>
        <p:txBody>
          <a:bodyPr anchor="ctr"/>
          <a:lstStyle>
            <a:lvl1pPr marL="0" indent="0" algn="ctr">
              <a:buNone/>
              <a:defRPr/>
            </a:lvl1pPr>
          </a:lstStyle>
          <a:p>
            <a:r>
              <a:rPr lang="en-US"/>
              <a:t>Click icon to add picture</a:t>
            </a:r>
          </a:p>
        </p:txBody>
      </p:sp>
      <p:sp>
        <p:nvSpPr>
          <p:cNvPr id="70" name="Rectangle 69"/>
          <p:cNvSpPr/>
          <p:nvPr userDrawn="1"/>
        </p:nvSpPr>
        <p:spPr bwMode="invGray">
          <a:xfrm>
            <a:off x="0" y="2495550"/>
            <a:ext cx="9144000" cy="264795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 name="Subtitle 2"/>
          <p:cNvSpPr>
            <a:spLocks noGrp="1"/>
          </p:cNvSpPr>
          <p:nvPr>
            <p:ph type="subTitle" idx="1" hasCustomPrompt="1"/>
          </p:nvPr>
        </p:nvSpPr>
        <p:spPr>
          <a:xfrm>
            <a:off x="2048434" y="3621128"/>
            <a:ext cx="6400800" cy="557306"/>
          </a:xfrm>
          <a:prstGeom prst="rect">
            <a:avLst/>
          </a:prstGeom>
        </p:spPr>
        <p:txBody>
          <a:bodyPr lIns="0" anchor="b"/>
          <a:lstStyle>
            <a:lvl1pPr marL="0" indent="0" algn="l">
              <a:buNone/>
              <a:defRPr sz="2000" b="0" i="1" baseline="0">
                <a:solidFill>
                  <a:schemeClr val="bg1"/>
                </a:solidFill>
                <a:latin typeface="+mj-lt"/>
                <a:cs typeface="Century Gothic"/>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Title 1"/>
          <p:cNvSpPr>
            <a:spLocks noGrp="1"/>
          </p:cNvSpPr>
          <p:nvPr>
            <p:ph type="ctrTitle" hasCustomPrompt="1"/>
          </p:nvPr>
        </p:nvSpPr>
        <p:spPr>
          <a:xfrm>
            <a:off x="2048434" y="2732510"/>
            <a:ext cx="6400800" cy="908157"/>
          </a:xfrm>
        </p:spPr>
        <p:txBody>
          <a:bodyPr anchor="b"/>
          <a:lstStyle>
            <a:lvl1pPr algn="l">
              <a:defRPr sz="4000">
                <a:solidFill>
                  <a:schemeClr val="bg1"/>
                </a:solidFill>
              </a:defRPr>
            </a:lvl1pPr>
          </a:lstStyle>
          <a:p>
            <a:r>
              <a:rPr lang="en-US" dirty="0"/>
              <a:t>Click to edit title</a:t>
            </a:r>
          </a:p>
        </p:txBody>
      </p:sp>
      <p:sp>
        <p:nvSpPr>
          <p:cNvPr id="28" name="Text Placeholder 27"/>
          <p:cNvSpPr>
            <a:spLocks noGrp="1"/>
          </p:cNvSpPr>
          <p:nvPr>
            <p:ph type="body" sz="quarter" idx="13" hasCustomPrompt="1"/>
          </p:nvPr>
        </p:nvSpPr>
        <p:spPr>
          <a:xfrm>
            <a:off x="2049930" y="4205255"/>
            <a:ext cx="4470400" cy="193899"/>
          </a:xfrm>
          <a:prstGeom prst="rect">
            <a:avLst/>
          </a:prstGeom>
        </p:spPr>
        <p:txBody>
          <a:bodyPr lIns="0">
            <a:noAutofit/>
          </a:bodyPr>
          <a:lstStyle>
            <a:lvl1pPr marL="0" indent="0" algn="l">
              <a:spcAft>
                <a:spcPts val="0"/>
              </a:spcAft>
              <a:buNone/>
              <a:defRPr sz="1100" b="0" i="0">
                <a:solidFill>
                  <a:schemeClr val="tx1">
                    <a:lumMod val="40000"/>
                    <a:lumOff val="60000"/>
                  </a:schemeClr>
                </a:solidFill>
                <a:latin typeface="+mn-lt"/>
                <a:cs typeface="Century Gothic"/>
              </a:defRPr>
            </a:lvl1pPr>
            <a:lvl2pPr marL="112713" indent="0">
              <a:buNone/>
              <a:defRPr/>
            </a:lvl2pPr>
            <a:lvl3pPr marL="457200" indent="0">
              <a:buNone/>
              <a:defRPr/>
            </a:lvl3pPr>
            <a:lvl4pPr>
              <a:buNone/>
              <a:defRPr/>
            </a:lvl4pPr>
            <a:lvl5pPr marL="744537" indent="0">
              <a:buNone/>
              <a:defRPr/>
            </a:lvl5pPr>
          </a:lstStyle>
          <a:p>
            <a:pPr lvl="0"/>
            <a:r>
              <a:rPr lang="en-US" dirty="0"/>
              <a:t>Click to enter date</a:t>
            </a:r>
          </a:p>
        </p:txBody>
      </p:sp>
      <p:sp>
        <p:nvSpPr>
          <p:cNvPr id="7" name="Oval 6"/>
          <p:cNvSpPr/>
          <p:nvPr userDrawn="1"/>
        </p:nvSpPr>
        <p:spPr bwMode="gray">
          <a:xfrm>
            <a:off x="725782" y="2997612"/>
            <a:ext cx="1126914" cy="1119014"/>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29" name="Group 4"/>
          <p:cNvGrpSpPr>
            <a:grpSpLocks noChangeAspect="1"/>
          </p:cNvGrpSpPr>
          <p:nvPr userDrawn="1"/>
        </p:nvGrpSpPr>
        <p:grpSpPr bwMode="gray">
          <a:xfrm>
            <a:off x="891668" y="3360189"/>
            <a:ext cx="823548" cy="368482"/>
            <a:chOff x="-794" y="-76"/>
            <a:chExt cx="9268" cy="4472"/>
          </a:xfrm>
        </p:grpSpPr>
        <p:sp>
          <p:nvSpPr>
            <p:cNvPr id="30"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31889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grpSp>
        <p:nvGrpSpPr>
          <p:cNvPr id="24" name="Group 23"/>
          <p:cNvGrpSpPr/>
          <p:nvPr userDrawn="1"/>
        </p:nvGrpSpPr>
        <p:grpSpPr>
          <a:xfrm>
            <a:off x="-1" y="0"/>
            <a:ext cx="9144000" cy="5143500"/>
            <a:chOff x="-1" y="0"/>
            <a:chExt cx="9144000" cy="5143500"/>
          </a:xfrm>
        </p:grpSpPr>
        <p:pic>
          <p:nvPicPr>
            <p:cNvPr id="25" name="Picture 24"/>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69" name="Rectangle 68"/>
          <p:cNvSpPr/>
          <p:nvPr userDrawn="1"/>
        </p:nvSpPr>
        <p:spPr>
          <a:xfrm>
            <a:off x="-23813" y="485775"/>
            <a:ext cx="9167813" cy="4493420"/>
          </a:xfrm>
          <a:prstGeom prst="rect">
            <a:avLst/>
          </a:prstGeom>
          <a:gradFill flip="none" rotWithShape="1">
            <a:gsLst>
              <a:gs pos="0">
                <a:srgbClr val="FFFFFF">
                  <a:alpha val="0"/>
                </a:srgbClr>
              </a:gs>
              <a:gs pos="20000">
                <a:srgbClr val="FFFFFF">
                  <a:alpha val="20000"/>
                </a:srgbClr>
              </a:gs>
              <a:gs pos="80000">
                <a:srgbClr val="FFFFFF">
                  <a:alpha val="20000"/>
                </a:srgbClr>
              </a:gs>
              <a:gs pos="100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2" name="Rectangle 21"/>
          <p:cNvSpPr/>
          <p:nvPr userDrawn="1"/>
        </p:nvSpPr>
        <p:spPr bwMode="gray">
          <a:xfrm>
            <a:off x="1" y="1640223"/>
            <a:ext cx="9144000" cy="2261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ctrTitle" hasCustomPrompt="1"/>
          </p:nvPr>
        </p:nvSpPr>
        <p:spPr bwMode="white">
          <a:xfrm>
            <a:off x="685800" y="2013858"/>
            <a:ext cx="7772400" cy="1499808"/>
          </a:xfrm>
        </p:spPr>
        <p:txBody>
          <a:bodyPr anchor="ctr" anchorCtr="0"/>
          <a:lstStyle>
            <a:lvl1pPr algn="ctr">
              <a:defRPr sz="4000">
                <a:solidFill>
                  <a:schemeClr val="bg1"/>
                </a:solidFill>
              </a:defRPr>
            </a:lvl1pPr>
          </a:lstStyle>
          <a:p>
            <a:r>
              <a:rPr lang="en-US" dirty="0"/>
              <a:t>Click to edit title</a:t>
            </a:r>
          </a:p>
        </p:txBody>
      </p:sp>
      <p:sp>
        <p:nvSpPr>
          <p:cNvPr id="17" name="Rectangle 16"/>
          <p:cNvSpPr/>
          <p:nvPr userDrawn="1"/>
        </p:nvSpPr>
        <p:spPr>
          <a:xfrm>
            <a:off x="7841318" y="4234458"/>
            <a:ext cx="1301096"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0" name="TextBox 19"/>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23" name="TextBox 22"/>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7" name="Group 4"/>
          <p:cNvGrpSpPr>
            <a:grpSpLocks noChangeAspect="1"/>
          </p:cNvGrpSpPr>
          <p:nvPr userDrawn="1"/>
        </p:nvGrpSpPr>
        <p:grpSpPr bwMode="gray">
          <a:xfrm>
            <a:off x="8636000" y="47628"/>
            <a:ext cx="444496" cy="198882"/>
            <a:chOff x="-794" y="-76"/>
            <a:chExt cx="9268" cy="4472"/>
          </a:xfrm>
        </p:grpSpPr>
        <p:sp>
          <p:nvSpPr>
            <p:cNvPr id="29"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37507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4">
    <p:spTree>
      <p:nvGrpSpPr>
        <p:cNvPr id="1" name=""/>
        <p:cNvGrpSpPr/>
        <p:nvPr/>
      </p:nvGrpSpPr>
      <p:grpSpPr>
        <a:xfrm>
          <a:off x="0" y="0"/>
          <a:ext cx="0" cy="0"/>
          <a:chOff x="0" y="0"/>
          <a:chExt cx="0" cy="0"/>
        </a:xfrm>
      </p:grpSpPr>
      <p:grpSp>
        <p:nvGrpSpPr>
          <p:cNvPr id="23" name="Group 22"/>
          <p:cNvGrpSpPr/>
          <p:nvPr userDrawn="1"/>
        </p:nvGrpSpPr>
        <p:grpSpPr>
          <a:xfrm>
            <a:off x="-1" y="0"/>
            <a:ext cx="9144000" cy="5143500"/>
            <a:chOff x="-1" y="0"/>
            <a:chExt cx="9144000" cy="514350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5" name="Picture 2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grpSp>
        <p:nvGrpSpPr>
          <p:cNvPr id="9" name="Group 8"/>
          <p:cNvGrpSpPr/>
          <p:nvPr userDrawn="1"/>
        </p:nvGrpSpPr>
        <p:grpSpPr bwMode="gray">
          <a:xfrm>
            <a:off x="1" y="0"/>
            <a:ext cx="3347939" cy="5143500"/>
            <a:chOff x="0" y="0"/>
            <a:chExt cx="3347939" cy="6858000"/>
          </a:xfrm>
          <a:solidFill>
            <a:schemeClr val="tx1"/>
          </a:solidFill>
        </p:grpSpPr>
        <p:sp>
          <p:nvSpPr>
            <p:cNvPr id="70" name="Rectangle 69"/>
            <p:cNvSpPr/>
            <p:nvPr userDrawn="1"/>
          </p:nvSpPr>
          <p:spPr bwMode="gray">
            <a:xfrm>
              <a:off x="0" y="0"/>
              <a:ext cx="304495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8" name="Isosceles Triangle 7"/>
            <p:cNvSpPr/>
            <p:nvPr userDrawn="1"/>
          </p:nvSpPr>
          <p:spPr bwMode="gray">
            <a:xfrm rot="5400000">
              <a:off x="2889452" y="5236508"/>
              <a:ext cx="599473" cy="3175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sp>
        <p:nvSpPr>
          <p:cNvPr id="3" name="Subtitle 2"/>
          <p:cNvSpPr>
            <a:spLocks noGrp="1"/>
          </p:cNvSpPr>
          <p:nvPr>
            <p:ph type="subTitle" idx="1" hasCustomPrompt="1"/>
          </p:nvPr>
        </p:nvSpPr>
        <p:spPr>
          <a:xfrm>
            <a:off x="3600932" y="3393180"/>
            <a:ext cx="5397500" cy="808582"/>
          </a:xfrm>
          <a:prstGeom prst="rect">
            <a:avLst/>
          </a:prstGeom>
        </p:spPr>
        <p:txBody>
          <a:bodyPr lIns="0" anchor="b" anchorCtr="0">
            <a:noAutofit/>
          </a:bodyPr>
          <a:lstStyle>
            <a:lvl1pPr marL="0" indent="0" algn="l">
              <a:buNone/>
              <a:defRPr sz="2400" b="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Title 1"/>
          <p:cNvSpPr>
            <a:spLocks noGrp="1"/>
          </p:cNvSpPr>
          <p:nvPr>
            <p:ph type="ctrTitle" hasCustomPrompt="1"/>
          </p:nvPr>
        </p:nvSpPr>
        <p:spPr bwMode="gray">
          <a:xfrm>
            <a:off x="818198" y="314207"/>
            <a:ext cx="3427268" cy="3424350"/>
          </a:xfrm>
          <a:prstGeom prst="ellipse">
            <a:avLst/>
          </a:prstGeom>
          <a:solidFill>
            <a:schemeClr val="accent1"/>
          </a:solidFill>
          <a:ln w="57150">
            <a:solidFill>
              <a:schemeClr val="bg1"/>
            </a:solidFill>
          </a:ln>
        </p:spPr>
        <p:txBody>
          <a:bodyPr wrap="none" lIns="0" tIns="0" rIns="0" bIns="0" anchor="ctr"/>
          <a:lstStyle>
            <a:lvl1pPr algn="ctr">
              <a:lnSpc>
                <a:spcPct val="100000"/>
              </a:lnSpc>
              <a:defRPr sz="2800">
                <a:solidFill>
                  <a:schemeClr val="bg1"/>
                </a:solidFill>
              </a:defRPr>
            </a:lvl1pPr>
          </a:lstStyle>
          <a:p>
            <a:r>
              <a:rPr lang="en-US" dirty="0"/>
              <a:t>Click to edit title.</a:t>
            </a:r>
            <a:br>
              <a:rPr lang="en-US" dirty="0"/>
            </a:br>
            <a:r>
              <a:rPr lang="en-US" dirty="0"/>
              <a:t>Manually enter </a:t>
            </a:r>
            <a:br>
              <a:rPr lang="en-US" dirty="0"/>
            </a:br>
            <a:r>
              <a:rPr lang="en-US" dirty="0"/>
              <a:t>line breaks.</a:t>
            </a:r>
          </a:p>
        </p:txBody>
      </p:sp>
      <p:sp>
        <p:nvSpPr>
          <p:cNvPr id="28" name="Text Placeholder 27"/>
          <p:cNvSpPr>
            <a:spLocks noGrp="1"/>
          </p:cNvSpPr>
          <p:nvPr>
            <p:ph type="body" sz="quarter" idx="13" hasCustomPrompt="1"/>
          </p:nvPr>
        </p:nvSpPr>
        <p:spPr>
          <a:xfrm>
            <a:off x="3600932" y="4290189"/>
            <a:ext cx="4470400" cy="235449"/>
          </a:xfrm>
          <a:prstGeom prst="rect">
            <a:avLst/>
          </a:prstGeom>
        </p:spPr>
        <p:txBody>
          <a:bodyPr lIns="0">
            <a:noAutofit/>
          </a:bodyPr>
          <a:lstStyle>
            <a:lvl1pPr marL="0" indent="0" algn="l">
              <a:spcAft>
                <a:spcPts val="0"/>
              </a:spcAft>
              <a:buNone/>
              <a:defRPr sz="1600" i="0">
                <a:solidFill>
                  <a:schemeClr val="tx1">
                    <a:lumMod val="60000"/>
                    <a:lumOff val="40000"/>
                  </a:schemeClr>
                </a:solidFill>
              </a:defRPr>
            </a:lvl1pPr>
            <a:lvl2pPr marL="112713" indent="0">
              <a:buNone/>
              <a:defRPr/>
            </a:lvl2pPr>
            <a:lvl3pPr marL="457200" indent="0">
              <a:buNone/>
              <a:defRPr/>
            </a:lvl3pPr>
            <a:lvl4pPr>
              <a:buNone/>
              <a:defRPr/>
            </a:lvl4pPr>
            <a:lvl5pPr marL="744537" indent="0">
              <a:buNone/>
              <a:defRPr/>
            </a:lvl5pPr>
          </a:lstStyle>
          <a:p>
            <a:pPr lvl="0"/>
            <a:r>
              <a:rPr lang="en-US" dirty="0"/>
              <a:t>Click to enter date</a:t>
            </a:r>
          </a:p>
        </p:txBody>
      </p:sp>
      <p:sp>
        <p:nvSpPr>
          <p:cNvPr id="19" name="Rectangle 18"/>
          <p:cNvSpPr/>
          <p:nvPr userDrawn="1"/>
        </p:nvSpPr>
        <p:spPr>
          <a:xfrm>
            <a:off x="7988301" y="4234458"/>
            <a:ext cx="1154113"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1" name="TextBox 20"/>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22" name="TextBox 21"/>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6" name="Group 4"/>
          <p:cNvGrpSpPr>
            <a:grpSpLocks noChangeAspect="1"/>
          </p:cNvGrpSpPr>
          <p:nvPr userDrawn="1"/>
        </p:nvGrpSpPr>
        <p:grpSpPr bwMode="gray">
          <a:xfrm>
            <a:off x="8636000" y="47628"/>
            <a:ext cx="444496" cy="198882"/>
            <a:chOff x="-794" y="-76"/>
            <a:chExt cx="9268" cy="4472"/>
          </a:xfrm>
        </p:grpSpPr>
        <p:sp>
          <p:nvSpPr>
            <p:cNvPr id="27"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12648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Slide 5">
    <p:spTree>
      <p:nvGrpSpPr>
        <p:cNvPr id="1" name=""/>
        <p:cNvGrpSpPr/>
        <p:nvPr/>
      </p:nvGrpSpPr>
      <p:grpSpPr>
        <a:xfrm>
          <a:off x="0" y="0"/>
          <a:ext cx="0" cy="0"/>
          <a:chOff x="0" y="0"/>
          <a:chExt cx="0" cy="0"/>
        </a:xfrm>
      </p:grpSpPr>
      <p:grpSp>
        <p:nvGrpSpPr>
          <p:cNvPr id="22" name="Group 21"/>
          <p:cNvGrpSpPr/>
          <p:nvPr userDrawn="1"/>
        </p:nvGrpSpPr>
        <p:grpSpPr>
          <a:xfrm>
            <a:off x="-1" y="0"/>
            <a:ext cx="9144000" cy="5143500"/>
            <a:chOff x="-1" y="0"/>
            <a:chExt cx="9144000" cy="5143500"/>
          </a:xfrm>
        </p:grpSpPr>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19" name="Rectangle 18"/>
          <p:cNvSpPr/>
          <p:nvPr userDrawn="1"/>
        </p:nvSpPr>
        <p:spPr bwMode="gray">
          <a:xfrm>
            <a:off x="-1" y="0"/>
            <a:ext cx="228586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 name="Subtitle 2"/>
          <p:cNvSpPr>
            <a:spLocks noGrp="1"/>
          </p:cNvSpPr>
          <p:nvPr>
            <p:ph type="subTitle" idx="1" hasCustomPrompt="1"/>
          </p:nvPr>
        </p:nvSpPr>
        <p:spPr bwMode="gray">
          <a:xfrm>
            <a:off x="4032612" y="2242894"/>
            <a:ext cx="4791144" cy="739977"/>
          </a:xfrm>
          <a:prstGeom prst="rect">
            <a:avLst/>
          </a:prstGeom>
          <a:solidFill>
            <a:srgbClr val="FFFFFF">
              <a:alpha val="48000"/>
            </a:srgbClr>
          </a:solidFill>
        </p:spPr>
        <p:txBody>
          <a:bodyPr lIns="0" anchor="t">
            <a:noAutofit/>
          </a:bodyPr>
          <a:lstStyle>
            <a:lvl1pPr marL="0" indent="0" algn="l">
              <a:buNone/>
              <a:defRPr sz="1800" b="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2" name="Picture Placeholder 11"/>
          <p:cNvSpPr>
            <a:spLocks noGrp="1"/>
          </p:cNvSpPr>
          <p:nvPr>
            <p:ph type="pic" sz="quarter" idx="14"/>
          </p:nvPr>
        </p:nvSpPr>
        <p:spPr bwMode="gray">
          <a:xfrm>
            <a:off x="1069941" y="837729"/>
            <a:ext cx="2392806" cy="2389437"/>
          </a:xfrm>
          <a:prstGeom prst="ellipse">
            <a:avLst/>
          </a:prstGeom>
          <a:solidFill>
            <a:schemeClr val="bg1">
              <a:lumMod val="85000"/>
            </a:schemeClr>
          </a:solidFill>
          <a:ln w="57150">
            <a:solidFill>
              <a:schemeClr val="bg1"/>
            </a:solidFill>
          </a:ln>
        </p:spPr>
        <p:txBody>
          <a:bodyPr vert="horz" wrap="square" lIns="0" tIns="0" rIns="0" bIns="0" rtlCol="0" anchor="ctr">
            <a:noAutofit/>
          </a:bodyPr>
          <a:lstStyle>
            <a:lvl1pPr>
              <a:defRPr lang="en-US" sz="1000" b="0">
                <a:solidFill>
                  <a:schemeClr val="tx1"/>
                </a:solidFill>
                <a:latin typeface="+mj-lt"/>
                <a:ea typeface="+mj-ea"/>
                <a:cs typeface="+mj-cs"/>
              </a:defRPr>
            </a:lvl1pPr>
          </a:lstStyle>
          <a:p>
            <a:pPr lvl="0" algn="ctr">
              <a:lnSpc>
                <a:spcPct val="100000"/>
              </a:lnSpc>
              <a:spcBef>
                <a:spcPct val="0"/>
              </a:spcBef>
              <a:buNone/>
            </a:pPr>
            <a:r>
              <a:rPr lang="en-US"/>
              <a:t>Click icon to add picture</a:t>
            </a:r>
            <a:endParaRPr lang="en-US" dirty="0"/>
          </a:p>
        </p:txBody>
      </p:sp>
      <p:sp>
        <p:nvSpPr>
          <p:cNvPr id="2" name="Title 1"/>
          <p:cNvSpPr>
            <a:spLocks noGrp="1"/>
          </p:cNvSpPr>
          <p:nvPr>
            <p:ph type="ctrTitle" hasCustomPrompt="1"/>
          </p:nvPr>
        </p:nvSpPr>
        <p:spPr bwMode="gray">
          <a:xfrm>
            <a:off x="4029007" y="1679191"/>
            <a:ext cx="4791145" cy="492443"/>
          </a:xfrm>
          <a:prstGeom prst="rect">
            <a:avLst/>
          </a:prstGeom>
          <a:solidFill>
            <a:srgbClr val="FFFFFF">
              <a:alpha val="48000"/>
            </a:srgbClr>
          </a:solidFill>
          <a:ln w="57150">
            <a:noFill/>
          </a:ln>
        </p:spPr>
        <p:txBody>
          <a:bodyPr wrap="square" lIns="0" tIns="0" rIns="0" bIns="0" anchor="b">
            <a:spAutoFit/>
          </a:bodyPr>
          <a:lstStyle>
            <a:lvl1pPr algn="l">
              <a:lnSpc>
                <a:spcPct val="100000"/>
              </a:lnSpc>
              <a:defRPr sz="3200">
                <a:solidFill>
                  <a:schemeClr val="tx1"/>
                </a:solidFill>
              </a:defRPr>
            </a:lvl1pPr>
          </a:lstStyle>
          <a:p>
            <a:r>
              <a:rPr lang="en-US" dirty="0"/>
              <a:t>Click to edit title</a:t>
            </a:r>
          </a:p>
        </p:txBody>
      </p:sp>
      <p:sp>
        <p:nvSpPr>
          <p:cNvPr id="15" name="Rectangle 14"/>
          <p:cNvSpPr/>
          <p:nvPr userDrawn="1"/>
        </p:nvSpPr>
        <p:spPr>
          <a:xfrm>
            <a:off x="7841318" y="4234458"/>
            <a:ext cx="1301096"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0" name="Text Placeholder 9"/>
          <p:cNvSpPr>
            <a:spLocks noGrp="1"/>
          </p:cNvSpPr>
          <p:nvPr>
            <p:ph type="body" sz="quarter" idx="15" hasCustomPrompt="1"/>
          </p:nvPr>
        </p:nvSpPr>
        <p:spPr bwMode="gray">
          <a:xfrm>
            <a:off x="4031883" y="3003651"/>
            <a:ext cx="4879975" cy="435769"/>
          </a:xfrm>
          <a:prstGeom prst="rect">
            <a:avLst/>
          </a:prstGeom>
        </p:spPr>
        <p:txBody>
          <a:bodyPr lIns="0">
            <a:noAutofit/>
          </a:bodyPr>
          <a:lstStyle>
            <a:lvl1pPr marL="0" indent="0">
              <a:spcAft>
                <a:spcPts val="0"/>
              </a:spcAft>
              <a:buNone/>
              <a:defRPr sz="1400" i="0">
                <a:solidFill>
                  <a:schemeClr val="tx1">
                    <a:lumMod val="60000"/>
                    <a:lumOff val="40000"/>
                  </a:schemeClr>
                </a:solidFill>
              </a:defRPr>
            </a:lvl1pPr>
            <a:lvl2pPr marL="0" indent="0">
              <a:buNone/>
              <a:defRPr/>
            </a:lvl2pPr>
            <a:lvl3pPr marL="457200" indent="0">
              <a:buNone/>
              <a:defRPr/>
            </a:lvl3pPr>
            <a:lvl4pPr>
              <a:buNone/>
              <a:defRPr/>
            </a:lvl4pPr>
            <a:lvl5pPr marL="685800" indent="0">
              <a:buNone/>
              <a:defRPr/>
            </a:lvl5pPr>
          </a:lstStyle>
          <a:p>
            <a:pPr lvl="0"/>
            <a:r>
              <a:rPr lang="en-US" dirty="0"/>
              <a:t>Click to edit date</a:t>
            </a:r>
          </a:p>
        </p:txBody>
      </p:sp>
      <p:sp>
        <p:nvSpPr>
          <p:cNvPr id="20" name="TextBox 19"/>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21" name="TextBox 20"/>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5" name="Group 4"/>
          <p:cNvGrpSpPr>
            <a:grpSpLocks noChangeAspect="1"/>
          </p:cNvGrpSpPr>
          <p:nvPr userDrawn="1"/>
        </p:nvGrpSpPr>
        <p:grpSpPr bwMode="gray">
          <a:xfrm>
            <a:off x="8636000" y="47628"/>
            <a:ext cx="444496" cy="198882"/>
            <a:chOff x="-794" y="-76"/>
            <a:chExt cx="9268" cy="4472"/>
          </a:xfrm>
        </p:grpSpPr>
        <p:sp>
          <p:nvSpPr>
            <p:cNvPr id="26"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521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a:t>Click to edit source</a:t>
            </a:r>
          </a:p>
        </p:txBody>
      </p:sp>
      <p:sp>
        <p:nvSpPr>
          <p:cNvPr id="8" name="Title 7"/>
          <p:cNvSpPr>
            <a:spLocks noGrp="1"/>
          </p:cNvSpPr>
          <p:nvPr>
            <p:ph type="title"/>
          </p:nvPr>
        </p:nvSpPr>
        <p:spPr>
          <a:xfrm>
            <a:off x="283987" y="339286"/>
            <a:ext cx="8580304" cy="808882"/>
          </a:xfrm>
        </p:spPr>
        <p:txBody>
          <a:bodyPr/>
          <a:lstStyle>
            <a:lvl1pPr>
              <a:defRPr u="none">
                <a:ln>
                  <a:noFill/>
                </a:ln>
              </a:defRPr>
            </a:lvl1pPr>
          </a:lstStyle>
          <a:p>
            <a:r>
              <a:rPr lang="en-US"/>
              <a:t>Click to edit Master title style</a:t>
            </a:r>
            <a:endParaRPr lang="en-US" dirty="0"/>
          </a:p>
        </p:txBody>
      </p:sp>
    </p:spTree>
    <p:extLst>
      <p:ext uri="{BB962C8B-B14F-4D97-AF65-F5344CB8AC3E}">
        <p14:creationId xmlns:p14="http://schemas.microsoft.com/office/powerpoint/2010/main" val="1539413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 Content">
    <p:spTree>
      <p:nvGrpSpPr>
        <p:cNvPr id="1" name=""/>
        <p:cNvGrpSpPr/>
        <p:nvPr/>
      </p:nvGrpSpPr>
      <p:grpSpPr>
        <a:xfrm>
          <a:off x="0" y="0"/>
          <a:ext cx="0" cy="0"/>
          <a:chOff x="0" y="0"/>
          <a:chExt cx="0" cy="0"/>
        </a:xfrm>
      </p:grpSpPr>
      <p:sp>
        <p:nvSpPr>
          <p:cNvPr id="11"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a:t>Click to edit source</a:t>
            </a:r>
          </a:p>
        </p:txBody>
      </p:sp>
      <p:sp>
        <p:nvSpPr>
          <p:cNvPr id="8" name="Title 7"/>
          <p:cNvSpPr>
            <a:spLocks noGrp="1"/>
          </p:cNvSpPr>
          <p:nvPr>
            <p:ph type="title"/>
          </p:nvPr>
        </p:nvSpPr>
        <p:spPr>
          <a:xfrm>
            <a:off x="283987" y="339286"/>
            <a:ext cx="8580304" cy="802468"/>
          </a:xfrm>
        </p:spPr>
        <p:txBody>
          <a:bodyPr/>
          <a:lstStyle>
            <a:lvl1pPr>
              <a:defRPr u="none">
                <a:ln>
                  <a:noFill/>
                </a:ln>
              </a:defRPr>
            </a:lvl1pPr>
          </a:lstStyle>
          <a:p>
            <a:r>
              <a:rPr lang="en-US"/>
              <a:t>Click to edit Master title style</a:t>
            </a:r>
            <a:endParaRPr lang="en-US" dirty="0"/>
          </a:p>
        </p:txBody>
      </p:sp>
      <p:sp>
        <p:nvSpPr>
          <p:cNvPr id="3" name="Content Placeholder 2"/>
          <p:cNvSpPr>
            <a:spLocks noGrp="1"/>
          </p:cNvSpPr>
          <p:nvPr>
            <p:ph sz="quarter" idx="15"/>
          </p:nvPr>
        </p:nvSpPr>
        <p:spPr>
          <a:xfrm>
            <a:off x="282222" y="1263952"/>
            <a:ext cx="8579556" cy="3297333"/>
          </a:xfrm>
          <a:prstGeom prst="rect">
            <a:avLst/>
          </a:prstGeom>
        </p:spPr>
        <p:txBody>
          <a:bodyPr/>
          <a:lstStyle>
            <a:lvl1pPr marL="285750" indent="-285750">
              <a:buFont typeface="Arial"/>
              <a:buChar char="•"/>
              <a:defRPr/>
            </a:lvl1pPr>
            <a:lvl2pPr marL="742950" indent="-285750">
              <a:buFont typeface="Arial"/>
              <a:buChar char="•"/>
              <a:defRPr/>
            </a:lvl2pPr>
            <a:lvl3pPr marL="1200150" indent="-285750">
              <a:buFont typeface="Arial"/>
              <a:buChar char="•"/>
              <a:defRPr/>
            </a:lvl3pPr>
            <a:lvl4pPr marL="1657350" indent="-285750">
              <a:buFont typeface="Arial"/>
              <a:buChar char="•"/>
              <a:defRPr/>
            </a:lvl4pPr>
            <a:lvl5pPr>
              <a:defRPr baseline="0"/>
            </a:lvl5pPr>
            <a:lvl6pPr marL="2221992" indent="0">
              <a:buSzPct val="100000"/>
              <a:buNone/>
              <a:defRPr/>
            </a:lvl6pPr>
          </a:lstStyle>
          <a:p>
            <a:pPr marL="285750" lvl="0" indent="-285750">
              <a:buFont typeface="Arial"/>
              <a:buChar char="•"/>
            </a:pPr>
            <a:r>
              <a:rPr lang="en-US"/>
              <a:t>Edit Master text styles</a:t>
            </a:r>
          </a:p>
          <a:p>
            <a:pPr marL="285750" lvl="1" indent="-285750">
              <a:buFont typeface="Arial"/>
              <a:buChar char="•"/>
            </a:pPr>
            <a:r>
              <a:rPr lang="en-US"/>
              <a:t>Second level</a:t>
            </a:r>
          </a:p>
          <a:p>
            <a:pPr marL="285750" lvl="2" indent="-285750">
              <a:buFont typeface="Arial"/>
              <a:buChar char="•"/>
            </a:pPr>
            <a:r>
              <a:rPr lang="en-US"/>
              <a:t>Third level</a:t>
            </a:r>
          </a:p>
          <a:p>
            <a:pPr marL="285750" lvl="3" indent="-285750">
              <a:buFont typeface="Arial"/>
              <a:buChar char="•"/>
            </a:pPr>
            <a:r>
              <a:rPr lang="en-US"/>
              <a:t>Fourth level</a:t>
            </a:r>
          </a:p>
          <a:p>
            <a:pPr marL="285750" lvl="4" indent="-285750">
              <a:buFont typeface="Arial"/>
              <a:buChar char="•"/>
            </a:pPr>
            <a:r>
              <a:rPr lang="en-US"/>
              <a:t>Fifth level</a:t>
            </a:r>
            <a:endParaRPr lang="en-US" dirty="0"/>
          </a:p>
        </p:txBody>
      </p:sp>
    </p:spTree>
    <p:extLst>
      <p:ext uri="{BB962C8B-B14F-4D97-AF65-F5344CB8AC3E}">
        <p14:creationId xmlns:p14="http://schemas.microsoft.com/office/powerpoint/2010/main" val="2119755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83987" y="337151"/>
            <a:ext cx="8580304" cy="804601"/>
          </a:xfrm>
        </p:spPr>
        <p:txBody>
          <a:bodyPr/>
          <a:lstStyle>
            <a:lvl1pPr>
              <a:defRPr baseline="0"/>
            </a:lvl1pPr>
          </a:lstStyle>
          <a:p>
            <a:r>
              <a:rPr lang="en-US"/>
              <a:t>Click to edit Master title style</a:t>
            </a:r>
            <a:endParaRPr lang="en-US" dirty="0"/>
          </a:p>
        </p:txBody>
      </p:sp>
      <p:sp>
        <p:nvSpPr>
          <p:cNvPr id="17" name="Rectangle 16"/>
          <p:cNvSpPr/>
          <p:nvPr userDrawn="1"/>
        </p:nvSpPr>
        <p:spPr bwMode="black">
          <a:xfrm flipV="1">
            <a:off x="298835" y="1940414"/>
            <a:ext cx="4108066" cy="18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8" name="Rectangle 17"/>
          <p:cNvSpPr/>
          <p:nvPr userDrawn="1"/>
        </p:nvSpPr>
        <p:spPr bwMode="black">
          <a:xfrm flipV="1">
            <a:off x="4233802" y="1940413"/>
            <a:ext cx="173099" cy="18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9" name="Rectangle 18"/>
          <p:cNvSpPr/>
          <p:nvPr userDrawn="1"/>
        </p:nvSpPr>
        <p:spPr bwMode="black">
          <a:xfrm flipV="1">
            <a:off x="298834" y="1940414"/>
            <a:ext cx="150590" cy="1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0" name="Rectangle 19"/>
          <p:cNvSpPr/>
          <p:nvPr userDrawn="1"/>
        </p:nvSpPr>
        <p:spPr bwMode="black">
          <a:xfrm flipV="1">
            <a:off x="4775777" y="1940414"/>
            <a:ext cx="4108066" cy="18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1" name="Rectangle 20"/>
          <p:cNvSpPr/>
          <p:nvPr userDrawn="1"/>
        </p:nvSpPr>
        <p:spPr bwMode="black">
          <a:xfrm flipV="1">
            <a:off x="8710744" y="1940413"/>
            <a:ext cx="173099" cy="18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2" name="Rectangle 21"/>
          <p:cNvSpPr/>
          <p:nvPr userDrawn="1"/>
        </p:nvSpPr>
        <p:spPr bwMode="black">
          <a:xfrm flipV="1">
            <a:off x="4775776" y="1940414"/>
            <a:ext cx="150590" cy="1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2" name="Text Placeholder 2"/>
          <p:cNvSpPr>
            <a:spLocks noGrp="1"/>
          </p:cNvSpPr>
          <p:nvPr>
            <p:ph type="body" idx="1"/>
          </p:nvPr>
        </p:nvSpPr>
        <p:spPr>
          <a:xfrm>
            <a:off x="283988" y="1243949"/>
            <a:ext cx="4113301" cy="687351"/>
          </a:xfrm>
          <a:prstGeom prst="rect">
            <a:avLst/>
          </a:prstGeom>
        </p:spPr>
        <p:txBody>
          <a:bodyPr lIns="0" anchor="b"/>
          <a:lstStyle>
            <a:lvl1pPr marL="0" indent="0">
              <a:buNone/>
              <a:defRPr sz="2400" b="1" baseline="0">
                <a:solidFill>
                  <a:schemeClr val="tx2"/>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3" name="Text Placeholder 4"/>
          <p:cNvSpPr>
            <a:spLocks noGrp="1"/>
          </p:cNvSpPr>
          <p:nvPr>
            <p:ph type="body" sz="quarter" idx="3"/>
          </p:nvPr>
        </p:nvSpPr>
        <p:spPr>
          <a:xfrm>
            <a:off x="4759324" y="1243949"/>
            <a:ext cx="4111840" cy="687351"/>
          </a:xfrm>
          <a:prstGeom prst="rect">
            <a:avLst/>
          </a:prstGeom>
        </p:spPr>
        <p:txBody>
          <a:bodyPr lIns="0" anchor="b"/>
          <a:lstStyle>
            <a:lvl1pPr marL="0" indent="0">
              <a:buNone/>
              <a:defRPr sz="2400" b="1">
                <a:solidFill>
                  <a:srgbClr val="007187"/>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4" name="Content Placeholder 2"/>
          <p:cNvSpPr>
            <a:spLocks noGrp="1"/>
          </p:cNvSpPr>
          <p:nvPr>
            <p:ph sz="half" idx="13"/>
          </p:nvPr>
        </p:nvSpPr>
        <p:spPr>
          <a:xfrm>
            <a:off x="283988" y="2018859"/>
            <a:ext cx="4114800" cy="2541213"/>
          </a:xfrm>
          <a:prstGeom prst="rect">
            <a:avLst/>
          </a:prstGeom>
        </p:spPr>
        <p:txBody>
          <a:bodyPr>
            <a:noAutofit/>
          </a:bodyPr>
          <a:lstStyle>
            <a:lvl1pPr marL="285750" indent="-285750">
              <a:buFont typeface="Arial"/>
              <a:buChar char="•"/>
              <a:defRPr sz="2000"/>
            </a:lvl1pPr>
            <a:lvl2pPr marL="742950" indent="-285750">
              <a:buFont typeface="Arial"/>
              <a:buChar char="•"/>
              <a:defRPr sz="2000"/>
            </a:lvl2pPr>
            <a:lvl3pPr marL="1200150" indent="-285750">
              <a:buFont typeface="Arial"/>
              <a:buChar char="•"/>
              <a:defRPr sz="1800"/>
            </a:lvl3pPr>
            <a:lvl4pPr marL="1657350" indent="-285750">
              <a:buFont typeface="Arial"/>
              <a:buChar char="•"/>
              <a:defRPr sz="1800"/>
            </a:lvl4pPr>
            <a:lvl5pPr>
              <a:defRPr sz="1800"/>
            </a:lvl5pPr>
            <a:lvl6pPr marL="2507742" indent="-285750">
              <a:buFont typeface="Arial"/>
              <a:buChar char="•"/>
              <a:defRPr sz="1600"/>
            </a:lvl6pPr>
            <a:lvl7pPr marL="1655064" indent="-283464">
              <a:defRPr sz="1400">
                <a:solidFill>
                  <a:schemeClr val="tx1"/>
                </a:solidFill>
              </a:defRPr>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half" idx="2"/>
          </p:nvPr>
        </p:nvSpPr>
        <p:spPr>
          <a:xfrm>
            <a:off x="4759325" y="2018859"/>
            <a:ext cx="4114800" cy="2541213"/>
          </a:xfrm>
          <a:prstGeom prst="rect">
            <a:avLst/>
          </a:prstGeom>
        </p:spPr>
        <p:txBody>
          <a:bodyPr vert="horz" wrap="square" lIns="91440" tIns="45720" rIns="91440" bIns="45720" rtlCol="0">
            <a:noAutofit/>
          </a:bodyPr>
          <a:lstStyle>
            <a:lvl1pPr marL="285750" indent="-285750">
              <a:buFont typeface="Arial"/>
              <a:buChar char="•"/>
              <a:defRPr lang="en-US" sz="2000" dirty="0" smtClean="0"/>
            </a:lvl1pPr>
            <a:lvl2pPr marL="742950" indent="-285750">
              <a:buFont typeface="Arial"/>
              <a:buChar char="•"/>
              <a:defRPr lang="en-US" sz="2000" dirty="0" smtClean="0"/>
            </a:lvl2pPr>
            <a:lvl3pPr marL="1200150" indent="-285750">
              <a:buFont typeface="Arial"/>
              <a:buChar char="•"/>
              <a:defRPr lang="en-US" sz="1800" dirty="0" smtClean="0"/>
            </a:lvl3pPr>
            <a:lvl4pPr marL="1657350" indent="-285750">
              <a:buFont typeface="Arial"/>
              <a:buChar char="•"/>
              <a:defRPr lang="en-US" sz="1800" dirty="0" smtClean="0"/>
            </a:lvl4pPr>
            <a:lvl5pPr>
              <a:defRPr lang="en-US" sz="1800" dirty="0"/>
            </a:lvl5pPr>
            <a:lvl6pPr marL="2507742" indent="-285750">
              <a:buFont typeface="Arial"/>
              <a:buChar char="•"/>
              <a:defRPr sz="1600"/>
            </a:lvl6pPr>
            <a:lvl7pPr>
              <a:defRPr sz="14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a:t>Click to edit source</a:t>
            </a:r>
          </a:p>
        </p:txBody>
      </p:sp>
    </p:spTree>
    <p:extLst>
      <p:ext uri="{BB962C8B-B14F-4D97-AF65-F5344CB8AC3E}">
        <p14:creationId xmlns:p14="http://schemas.microsoft.com/office/powerpoint/2010/main" val="2962486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spTree>
      <p:nvGrpSpPr>
        <p:cNvPr id="1" name=""/>
        <p:cNvGrpSpPr/>
        <p:nvPr/>
      </p:nvGrpSpPr>
      <p:grpSpPr>
        <a:xfrm>
          <a:off x="0" y="0"/>
          <a:ext cx="0" cy="0"/>
          <a:chOff x="0" y="0"/>
          <a:chExt cx="0" cy="0"/>
        </a:xfrm>
      </p:grpSpPr>
      <p:grpSp>
        <p:nvGrpSpPr>
          <p:cNvPr id="24" name="Group 23"/>
          <p:cNvGrpSpPr/>
          <p:nvPr/>
        </p:nvGrpSpPr>
        <p:grpSpPr>
          <a:xfrm>
            <a:off x="-1" y="0"/>
            <a:ext cx="9144000" cy="5143500"/>
            <a:chOff x="-1" y="0"/>
            <a:chExt cx="9144000" cy="5143500"/>
          </a:xfrm>
        </p:grpSpPr>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26"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sp>
        <p:nvSpPr>
          <p:cNvPr id="69" name="Rectangle 68"/>
          <p:cNvSpPr/>
          <p:nvPr/>
        </p:nvSpPr>
        <p:spPr>
          <a:xfrm>
            <a:off x="-23813" y="485775"/>
            <a:ext cx="9167813" cy="4493420"/>
          </a:xfrm>
          <a:prstGeom prst="rect">
            <a:avLst/>
          </a:prstGeom>
          <a:gradFill flip="none" rotWithShape="1">
            <a:gsLst>
              <a:gs pos="0">
                <a:srgbClr val="FFFFFF">
                  <a:alpha val="0"/>
                </a:srgbClr>
              </a:gs>
              <a:gs pos="20000">
                <a:srgbClr val="FFFFFF">
                  <a:alpha val="20000"/>
                </a:srgbClr>
              </a:gs>
              <a:gs pos="80000">
                <a:srgbClr val="FFFFFF">
                  <a:alpha val="20000"/>
                </a:srgbClr>
              </a:gs>
              <a:gs pos="100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2" name="Rectangle 21"/>
          <p:cNvSpPr/>
          <p:nvPr/>
        </p:nvSpPr>
        <p:spPr bwMode="gray">
          <a:xfrm>
            <a:off x="1" y="1640223"/>
            <a:ext cx="9144000" cy="2261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ctrTitle" hasCustomPrompt="1"/>
          </p:nvPr>
        </p:nvSpPr>
        <p:spPr bwMode="white">
          <a:xfrm>
            <a:off x="685800" y="2013858"/>
            <a:ext cx="7772400" cy="1499808"/>
          </a:xfrm>
        </p:spPr>
        <p:txBody>
          <a:bodyPr anchor="ctr" anchorCtr="0"/>
          <a:lstStyle>
            <a:lvl1pPr algn="ctr">
              <a:defRPr sz="4000">
                <a:solidFill>
                  <a:schemeClr val="bg1"/>
                </a:solidFill>
              </a:defRPr>
            </a:lvl1pPr>
          </a:lstStyle>
          <a:p>
            <a:r>
              <a:rPr lang="en-US" dirty="0" smtClean="0"/>
              <a:t>Click to edit title</a:t>
            </a:r>
            <a:endParaRPr lang="en-US" dirty="0"/>
          </a:p>
        </p:txBody>
      </p:sp>
      <p:sp>
        <p:nvSpPr>
          <p:cNvPr id="17" name="Rectangle 16"/>
          <p:cNvSpPr/>
          <p:nvPr/>
        </p:nvSpPr>
        <p:spPr>
          <a:xfrm>
            <a:off x="7841318" y="4234458"/>
            <a:ext cx="1301096"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0" name="TextBox 19"/>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chemeClr val="tx1">
                    <a:tint val="75000"/>
                  </a:schemeClr>
                </a:solidFill>
                <a:latin typeface="+mn-lt"/>
                <a:ea typeface="+mn-ea"/>
                <a:cs typeface="+mn-cs"/>
              </a:rPr>
              <a:t>© </a:t>
            </a:r>
            <a:r>
              <a:rPr lang="is-IS" sz="800" kern="1200" noProof="0" dirty="0" smtClean="0">
                <a:solidFill>
                  <a:schemeClr val="tx1">
                    <a:tint val="75000"/>
                  </a:schemeClr>
                </a:solidFill>
                <a:latin typeface="+mn-lt"/>
                <a:ea typeface="+mn-ea"/>
                <a:cs typeface="+mn-cs"/>
              </a:rPr>
              <a:t>2019</a:t>
            </a:r>
            <a:r>
              <a:rPr lang="en-US" sz="800" kern="1200" noProof="0" dirty="0" smtClean="0">
                <a:solidFill>
                  <a:schemeClr val="tx1">
                    <a:tint val="75000"/>
                  </a:schemeClr>
                </a:solidFill>
                <a:latin typeface="+mn-lt"/>
                <a:ea typeface="+mn-ea"/>
                <a:cs typeface="+mn-cs"/>
              </a:rPr>
              <a:t> ideas42</a:t>
            </a:r>
            <a:endParaRPr lang="en-US" sz="800" kern="1200" noProof="0" dirty="0">
              <a:solidFill>
                <a:schemeClr val="tx1">
                  <a:tint val="75000"/>
                </a:schemeClr>
              </a:solidFill>
              <a:latin typeface="+mn-lt"/>
              <a:ea typeface="+mn-ea"/>
              <a:cs typeface="+mn-cs"/>
            </a:endParaRPr>
          </a:p>
        </p:txBody>
      </p:sp>
      <p:sp>
        <p:nvSpPr>
          <p:cNvPr id="23" name="TextBox 22"/>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7" name="Group 4"/>
          <p:cNvGrpSpPr>
            <a:grpSpLocks noChangeAspect="1"/>
          </p:cNvGrpSpPr>
          <p:nvPr/>
        </p:nvGrpSpPr>
        <p:grpSpPr bwMode="gray">
          <a:xfrm>
            <a:off x="8636000" y="47628"/>
            <a:ext cx="444496" cy="198882"/>
            <a:chOff x="-794" y="-76"/>
            <a:chExt cx="9268" cy="4472"/>
          </a:xfrm>
        </p:grpSpPr>
        <p:sp>
          <p:nvSpPr>
            <p:cNvPr id="29"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7A64B9F8-6E93-D74F-816F-AE7E13168EA7}"/>
              </a:ext>
            </a:extLst>
          </p:cNvPr>
          <p:cNvGrpSpPr/>
          <p:nvPr userDrawn="1"/>
        </p:nvGrpSpPr>
        <p:grpSpPr>
          <a:xfrm>
            <a:off x="-1" y="0"/>
            <a:ext cx="9144000" cy="5143500"/>
            <a:chOff x="-1" y="0"/>
            <a:chExt cx="9144000" cy="5143500"/>
          </a:xfrm>
        </p:grpSpPr>
        <p:pic>
          <p:nvPicPr>
            <p:cNvPr id="28" name="Picture 27">
              <a:extLst>
                <a:ext uri="{FF2B5EF4-FFF2-40B4-BE49-F238E27FC236}">
                  <a16:creationId xmlns:a16="http://schemas.microsoft.com/office/drawing/2014/main" id="{188FAE09-F2EF-3E47-82CD-CF5300E08A9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37" name="Picture 36">
              <a:extLst>
                <a:ext uri="{FF2B5EF4-FFF2-40B4-BE49-F238E27FC236}">
                  <a16:creationId xmlns:a16="http://schemas.microsoft.com/office/drawing/2014/main" id="{5646F3D2-DF68-9345-A59C-BEB687F183B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38" name="Rectangle 37">
            <a:extLst>
              <a:ext uri="{FF2B5EF4-FFF2-40B4-BE49-F238E27FC236}">
                <a16:creationId xmlns:a16="http://schemas.microsoft.com/office/drawing/2014/main" id="{BF359A11-61CD-BC4F-8B6E-D51A18E974AE}"/>
              </a:ext>
            </a:extLst>
          </p:cNvPr>
          <p:cNvSpPr/>
          <p:nvPr userDrawn="1"/>
        </p:nvSpPr>
        <p:spPr>
          <a:xfrm>
            <a:off x="-23813" y="485775"/>
            <a:ext cx="9167813" cy="4493420"/>
          </a:xfrm>
          <a:prstGeom prst="rect">
            <a:avLst/>
          </a:prstGeom>
          <a:gradFill flip="none" rotWithShape="1">
            <a:gsLst>
              <a:gs pos="0">
                <a:srgbClr val="FFFFFF">
                  <a:alpha val="0"/>
                </a:srgbClr>
              </a:gs>
              <a:gs pos="20000">
                <a:srgbClr val="FFFFFF">
                  <a:alpha val="20000"/>
                </a:srgbClr>
              </a:gs>
              <a:gs pos="80000">
                <a:srgbClr val="FFFFFF">
                  <a:alpha val="20000"/>
                </a:srgbClr>
              </a:gs>
              <a:gs pos="100000">
                <a:srgbClr val="FFFFFF">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9" name="Rectangle 38">
            <a:extLst>
              <a:ext uri="{FF2B5EF4-FFF2-40B4-BE49-F238E27FC236}">
                <a16:creationId xmlns:a16="http://schemas.microsoft.com/office/drawing/2014/main" id="{2B62B89E-493A-2E4F-9C5E-FF2201E25EA4}"/>
              </a:ext>
            </a:extLst>
          </p:cNvPr>
          <p:cNvSpPr/>
          <p:nvPr userDrawn="1"/>
        </p:nvSpPr>
        <p:spPr bwMode="gray">
          <a:xfrm>
            <a:off x="1" y="1640223"/>
            <a:ext cx="9144000" cy="226100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40" name="Rectangle 39">
            <a:extLst>
              <a:ext uri="{FF2B5EF4-FFF2-40B4-BE49-F238E27FC236}">
                <a16:creationId xmlns:a16="http://schemas.microsoft.com/office/drawing/2014/main" id="{B05CDDC6-499A-5049-8889-09D8A9EC73AB}"/>
              </a:ext>
            </a:extLst>
          </p:cNvPr>
          <p:cNvSpPr/>
          <p:nvPr userDrawn="1"/>
        </p:nvSpPr>
        <p:spPr>
          <a:xfrm>
            <a:off x="7841318" y="4234458"/>
            <a:ext cx="1301096"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41" name="TextBox 40">
            <a:extLst>
              <a:ext uri="{FF2B5EF4-FFF2-40B4-BE49-F238E27FC236}">
                <a16:creationId xmlns:a16="http://schemas.microsoft.com/office/drawing/2014/main" id="{B18643C5-CC98-A34A-AFD0-E778BAF3CA37}"/>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42" name="TextBox 41">
            <a:extLst>
              <a:ext uri="{FF2B5EF4-FFF2-40B4-BE49-F238E27FC236}">
                <a16:creationId xmlns:a16="http://schemas.microsoft.com/office/drawing/2014/main" id="{79F2737B-2A60-1540-B120-358F2AA461E9}"/>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43" name="Group 4">
            <a:extLst>
              <a:ext uri="{FF2B5EF4-FFF2-40B4-BE49-F238E27FC236}">
                <a16:creationId xmlns:a16="http://schemas.microsoft.com/office/drawing/2014/main" id="{6D23B506-7AF2-6A42-9EDA-DDBA26143344}"/>
              </a:ext>
            </a:extLst>
          </p:cNvPr>
          <p:cNvGrpSpPr>
            <a:grpSpLocks noChangeAspect="1"/>
          </p:cNvGrpSpPr>
          <p:nvPr userDrawn="1"/>
        </p:nvGrpSpPr>
        <p:grpSpPr bwMode="gray">
          <a:xfrm>
            <a:off x="8636000" y="47628"/>
            <a:ext cx="444496" cy="198882"/>
            <a:chOff x="-794" y="-76"/>
            <a:chExt cx="9268" cy="4472"/>
          </a:xfrm>
        </p:grpSpPr>
        <p:sp>
          <p:nvSpPr>
            <p:cNvPr id="44" name="Oval 5">
              <a:extLst>
                <a:ext uri="{FF2B5EF4-FFF2-40B4-BE49-F238E27FC236}">
                  <a16:creationId xmlns:a16="http://schemas.microsoft.com/office/drawing/2014/main" id="{E52BEC61-A68A-E747-802D-0B5A035C1004}"/>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
              <a:extLst>
                <a:ext uri="{FF2B5EF4-FFF2-40B4-BE49-F238E27FC236}">
                  <a16:creationId xmlns:a16="http://schemas.microsoft.com/office/drawing/2014/main" id="{CD21F125-2F2B-F84D-92AB-5F348022707D}"/>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7">
              <a:extLst>
                <a:ext uri="{FF2B5EF4-FFF2-40B4-BE49-F238E27FC236}">
                  <a16:creationId xmlns:a16="http://schemas.microsoft.com/office/drawing/2014/main" id="{C8EF468A-4224-534E-A5A3-4171F2A487BB}"/>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8">
              <a:extLst>
                <a:ext uri="{FF2B5EF4-FFF2-40B4-BE49-F238E27FC236}">
                  <a16:creationId xmlns:a16="http://schemas.microsoft.com/office/drawing/2014/main" id="{7A26EC84-DA06-BA46-B0D3-57E500EEE3F9}"/>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
              <a:extLst>
                <a:ext uri="{FF2B5EF4-FFF2-40B4-BE49-F238E27FC236}">
                  <a16:creationId xmlns:a16="http://schemas.microsoft.com/office/drawing/2014/main" id="{C1206FE1-914A-FC43-AC1D-4A4758CC4BC3}"/>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0">
              <a:extLst>
                <a:ext uri="{FF2B5EF4-FFF2-40B4-BE49-F238E27FC236}">
                  <a16:creationId xmlns:a16="http://schemas.microsoft.com/office/drawing/2014/main" id="{994344F4-84AB-F146-9A5C-FA7E5303B1C3}"/>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1">
              <a:extLst>
                <a:ext uri="{FF2B5EF4-FFF2-40B4-BE49-F238E27FC236}">
                  <a16:creationId xmlns:a16="http://schemas.microsoft.com/office/drawing/2014/main" id="{0B1F2A3A-B7E0-1349-BC86-488C1140279C}"/>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2">
              <a:extLst>
                <a:ext uri="{FF2B5EF4-FFF2-40B4-BE49-F238E27FC236}">
                  <a16:creationId xmlns:a16="http://schemas.microsoft.com/office/drawing/2014/main" id="{64C63161-8059-6245-82E2-1392A28B0930}"/>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42613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283987" y="337151"/>
            <a:ext cx="8580304" cy="811015"/>
          </a:xfrm>
        </p:spPr>
        <p:txBody>
          <a:bodyPr/>
          <a:lstStyle/>
          <a:p>
            <a:r>
              <a:rPr lang="en-US"/>
              <a:t>Click to edit Master title style</a:t>
            </a:r>
            <a:endParaRPr lang="en-US" dirty="0"/>
          </a:p>
        </p:txBody>
      </p:sp>
      <p:sp>
        <p:nvSpPr>
          <p:cNvPr id="18" name="Rectangle 17"/>
          <p:cNvSpPr/>
          <p:nvPr userDrawn="1"/>
        </p:nvSpPr>
        <p:spPr bwMode="black">
          <a:xfrm>
            <a:off x="298835" y="1923379"/>
            <a:ext cx="4010170" cy="42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2" name="Rectangle 21"/>
          <p:cNvSpPr/>
          <p:nvPr userDrawn="1"/>
        </p:nvSpPr>
        <p:spPr bwMode="black">
          <a:xfrm>
            <a:off x="4740522" y="1924487"/>
            <a:ext cx="4016021" cy="42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8" name="Pentagon 7"/>
          <p:cNvSpPr/>
          <p:nvPr userDrawn="1"/>
        </p:nvSpPr>
        <p:spPr>
          <a:xfrm>
            <a:off x="4285439" y="1910378"/>
            <a:ext cx="139558" cy="72383"/>
          </a:xfrm>
          <a:custGeom>
            <a:avLst/>
            <a:gdLst>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0 w 650572"/>
              <a:gd name="connsiteY4" fmla="*/ 322246 h 322246"/>
              <a:gd name="connsiteX5" fmla="*/ 0 w 650572"/>
              <a:gd name="connsiteY5" fmla="*/ 0 h 322246"/>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290637 w 650572"/>
              <a:gd name="connsiteY4" fmla="*/ 322246 h 322246"/>
              <a:gd name="connsiteX5" fmla="*/ 0 w 650572"/>
              <a:gd name="connsiteY5" fmla="*/ 0 h 322246"/>
              <a:gd name="connsiteX0" fmla="*/ 1463 w 359935"/>
              <a:gd name="connsiteY0" fmla="*/ 0 h 325421"/>
              <a:gd name="connsiteX1" fmla="*/ 198812 w 359935"/>
              <a:gd name="connsiteY1" fmla="*/ 3175 h 325421"/>
              <a:gd name="connsiteX2" fmla="*/ 359935 w 359935"/>
              <a:gd name="connsiteY2" fmla="*/ 164298 h 325421"/>
              <a:gd name="connsiteX3" fmla="*/ 198812 w 359935"/>
              <a:gd name="connsiteY3" fmla="*/ 325421 h 325421"/>
              <a:gd name="connsiteX4" fmla="*/ 0 w 359935"/>
              <a:gd name="connsiteY4" fmla="*/ 325421 h 325421"/>
              <a:gd name="connsiteX5" fmla="*/ 1463 w 359935"/>
              <a:gd name="connsiteY5" fmla="*/ 0 h 3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35" h="325421">
                <a:moveTo>
                  <a:pt x="1463" y="0"/>
                </a:moveTo>
                <a:lnTo>
                  <a:pt x="198812" y="3175"/>
                </a:lnTo>
                <a:lnTo>
                  <a:pt x="359935" y="164298"/>
                </a:lnTo>
                <a:lnTo>
                  <a:pt x="198812" y="325421"/>
                </a:lnTo>
                <a:lnTo>
                  <a:pt x="0" y="325421"/>
                </a:lnTo>
                <a:cubicBezTo>
                  <a:pt x="488" y="216947"/>
                  <a:pt x="975" y="108474"/>
                  <a:pt x="14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4" name="Pentagon 7"/>
          <p:cNvSpPr/>
          <p:nvPr userDrawn="1"/>
        </p:nvSpPr>
        <p:spPr>
          <a:xfrm>
            <a:off x="8725492" y="1907985"/>
            <a:ext cx="139558" cy="72383"/>
          </a:xfrm>
          <a:custGeom>
            <a:avLst/>
            <a:gdLst>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0 w 650572"/>
              <a:gd name="connsiteY4" fmla="*/ 322246 h 322246"/>
              <a:gd name="connsiteX5" fmla="*/ 0 w 650572"/>
              <a:gd name="connsiteY5" fmla="*/ 0 h 322246"/>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290637 w 650572"/>
              <a:gd name="connsiteY4" fmla="*/ 322246 h 322246"/>
              <a:gd name="connsiteX5" fmla="*/ 0 w 650572"/>
              <a:gd name="connsiteY5" fmla="*/ 0 h 322246"/>
              <a:gd name="connsiteX0" fmla="*/ 1463 w 359935"/>
              <a:gd name="connsiteY0" fmla="*/ 0 h 325421"/>
              <a:gd name="connsiteX1" fmla="*/ 198812 w 359935"/>
              <a:gd name="connsiteY1" fmla="*/ 3175 h 325421"/>
              <a:gd name="connsiteX2" fmla="*/ 359935 w 359935"/>
              <a:gd name="connsiteY2" fmla="*/ 164298 h 325421"/>
              <a:gd name="connsiteX3" fmla="*/ 198812 w 359935"/>
              <a:gd name="connsiteY3" fmla="*/ 325421 h 325421"/>
              <a:gd name="connsiteX4" fmla="*/ 0 w 359935"/>
              <a:gd name="connsiteY4" fmla="*/ 325421 h 325421"/>
              <a:gd name="connsiteX5" fmla="*/ 1463 w 359935"/>
              <a:gd name="connsiteY5" fmla="*/ 0 h 3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35" h="325421">
                <a:moveTo>
                  <a:pt x="1463" y="0"/>
                </a:moveTo>
                <a:lnTo>
                  <a:pt x="198812" y="3175"/>
                </a:lnTo>
                <a:lnTo>
                  <a:pt x="359935" y="164298"/>
                </a:lnTo>
                <a:lnTo>
                  <a:pt x="198812" y="325421"/>
                </a:lnTo>
                <a:lnTo>
                  <a:pt x="0" y="325421"/>
                </a:lnTo>
                <a:cubicBezTo>
                  <a:pt x="488" y="216947"/>
                  <a:pt x="975" y="108474"/>
                  <a:pt x="14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9" name="Text Placeholder 2"/>
          <p:cNvSpPr>
            <a:spLocks noGrp="1"/>
          </p:cNvSpPr>
          <p:nvPr>
            <p:ph type="body" idx="1"/>
          </p:nvPr>
        </p:nvSpPr>
        <p:spPr>
          <a:xfrm>
            <a:off x="283988" y="1242979"/>
            <a:ext cx="4113301" cy="686104"/>
          </a:xfrm>
          <a:prstGeom prst="rect">
            <a:avLst/>
          </a:prstGeom>
        </p:spPr>
        <p:txBody>
          <a:bodyPr lIns="0" anchor="b"/>
          <a:lstStyle>
            <a:lvl1pPr marL="0" indent="0">
              <a:buNone/>
              <a:defRPr sz="2400" b="1">
                <a:solidFill>
                  <a:schemeClr val="tx2"/>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4"/>
          <p:cNvSpPr>
            <a:spLocks noGrp="1"/>
          </p:cNvSpPr>
          <p:nvPr>
            <p:ph type="body" sz="quarter" idx="3"/>
          </p:nvPr>
        </p:nvSpPr>
        <p:spPr>
          <a:xfrm>
            <a:off x="4759324" y="1244087"/>
            <a:ext cx="4111840" cy="686104"/>
          </a:xfrm>
          <a:prstGeom prst="rect">
            <a:avLst/>
          </a:prstGeom>
        </p:spPr>
        <p:txBody>
          <a:bodyPr lIns="0" anchor="b"/>
          <a:lstStyle>
            <a:lvl1pPr marL="0" indent="0">
              <a:buNone/>
              <a:defRPr sz="2400" b="1">
                <a:solidFill>
                  <a:srgbClr val="007187"/>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p:cNvSpPr>
            <a:spLocks noGrp="1"/>
          </p:cNvSpPr>
          <p:nvPr>
            <p:ph sz="half" idx="13"/>
          </p:nvPr>
        </p:nvSpPr>
        <p:spPr>
          <a:xfrm>
            <a:off x="283988" y="2016641"/>
            <a:ext cx="4114800" cy="2541213"/>
          </a:xfrm>
          <a:prstGeom prst="rect">
            <a:avLst/>
          </a:prstGeom>
        </p:spPr>
        <p:txBody>
          <a:bodyPr>
            <a:noAutofit/>
          </a:bodyPr>
          <a:lstStyle>
            <a:lvl1pPr marL="285750" indent="-285750">
              <a:buFont typeface="Arial"/>
              <a:buChar char="•"/>
              <a:defRPr sz="2000"/>
            </a:lvl1pPr>
            <a:lvl2pPr marL="742950" indent="-285750">
              <a:buFont typeface="Arial"/>
              <a:buChar char="•"/>
              <a:defRPr sz="2000"/>
            </a:lvl2pPr>
            <a:lvl3pPr marL="1200150" indent="-285750">
              <a:buFont typeface="Arial"/>
              <a:buChar char="•"/>
              <a:defRPr sz="1800"/>
            </a:lvl3pPr>
            <a:lvl4pPr marL="1657350" indent="-285750">
              <a:buFont typeface="Arial"/>
              <a:buChar char="•"/>
              <a:defRPr sz="1800"/>
            </a:lvl4pPr>
            <a:lvl5pPr>
              <a:defRPr sz="1800"/>
            </a:lvl5pPr>
            <a:lvl6pPr marL="2507742" indent="-285750">
              <a:buFont typeface="Arial"/>
              <a:buChar char="•"/>
              <a:defRPr sz="1600"/>
            </a:lvl6pPr>
            <a:lvl7pPr>
              <a:defRPr sz="14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half" idx="2"/>
          </p:nvPr>
        </p:nvSpPr>
        <p:spPr>
          <a:xfrm>
            <a:off x="4759325" y="2017749"/>
            <a:ext cx="4114800" cy="2541213"/>
          </a:xfrm>
          <a:prstGeom prst="rect">
            <a:avLst/>
          </a:prstGeom>
        </p:spPr>
        <p:txBody>
          <a:bodyPr vert="horz" wrap="square" lIns="91440" tIns="45720" rIns="91440" bIns="45720" rtlCol="0">
            <a:noAutofit/>
          </a:bodyPr>
          <a:lstStyle>
            <a:lvl1pPr marL="285750" indent="-285750">
              <a:buFont typeface="Arial"/>
              <a:buChar char="•"/>
              <a:defRPr lang="en-US" sz="2000" dirty="0" smtClean="0"/>
            </a:lvl1pPr>
            <a:lvl2pPr marL="742950" indent="-285750">
              <a:buFont typeface="Arial"/>
              <a:buChar char="•"/>
              <a:defRPr lang="en-US" sz="2000" dirty="0" smtClean="0"/>
            </a:lvl2pPr>
            <a:lvl3pPr marL="1200150" indent="-285750">
              <a:buFont typeface="Arial"/>
              <a:buChar char="•"/>
              <a:defRPr lang="en-US" sz="1800" dirty="0" smtClean="0"/>
            </a:lvl3pPr>
            <a:lvl4pPr marL="1657350" indent="-285750">
              <a:buFont typeface="Arial"/>
              <a:buChar char="•"/>
              <a:defRPr lang="en-US" sz="1800" dirty="0" smtClean="0"/>
            </a:lvl4pPr>
            <a:lvl5pPr>
              <a:defRPr lang="en-US" sz="1800" dirty="0"/>
            </a:lvl5pPr>
            <a:lvl6pPr marL="2507742" indent="-285750">
              <a:buFont typeface="Arial"/>
              <a:buChar char="•"/>
              <a:defRPr sz="1600"/>
            </a:lvl6pPr>
            <a:lvl7pPr>
              <a:defRPr sz="14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a:t>Click to edit source</a:t>
            </a:r>
          </a:p>
        </p:txBody>
      </p:sp>
    </p:spTree>
    <p:extLst>
      <p:ext uri="{BB962C8B-B14F-4D97-AF65-F5344CB8AC3E}">
        <p14:creationId xmlns:p14="http://schemas.microsoft.com/office/powerpoint/2010/main" val="36907814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mag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3988" y="2521345"/>
            <a:ext cx="4114800" cy="2124815"/>
          </a:xfrm>
          <a:prstGeom prst="rect">
            <a:avLst/>
          </a:prstGeom>
          <a:solidFill>
            <a:schemeClr val="bg1">
              <a:lumMod val="85000"/>
              <a:alpha val="80000"/>
            </a:schemeClr>
          </a:solidFill>
        </p:spPr>
        <p:txBody>
          <a:bodyPr>
            <a:noAutofit/>
          </a:bodyPr>
          <a:lstStyle>
            <a:lvl1pPr marL="285750" indent="-285750">
              <a:buFont typeface="Arial"/>
              <a:buChar char="•"/>
              <a:defRPr sz="2000"/>
            </a:lvl1pPr>
            <a:lvl2pPr marL="742950" indent="-285750">
              <a:buFont typeface="Arial"/>
              <a:buChar char="•"/>
              <a:defRPr sz="2000"/>
            </a:lvl2pPr>
            <a:lvl3pPr marL="1200150" indent="-285750">
              <a:buFont typeface="Arial"/>
              <a:buChar char="•"/>
              <a:defRPr sz="1800"/>
            </a:lvl3pPr>
            <a:lvl4pPr marL="1657350" indent="-285750">
              <a:buFont typeface="Arial"/>
              <a:buChar char="•"/>
              <a:defRPr sz="1800"/>
            </a:lvl4pPr>
            <a:lvl5pPr>
              <a:defRPr sz="1600"/>
            </a:lvl5pPr>
            <a:lvl6pPr marL="2507742" indent="-285750">
              <a:buFont typeface="Arial"/>
              <a:buChar char="•"/>
              <a:defRPr sz="16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2975" y="2521345"/>
            <a:ext cx="4114800" cy="2124815"/>
          </a:xfrm>
          <a:prstGeom prst="rect">
            <a:avLst/>
          </a:prstGeom>
          <a:solidFill>
            <a:schemeClr val="bg1">
              <a:lumMod val="85000"/>
              <a:alpha val="80000"/>
            </a:schemeClr>
          </a:solidFill>
        </p:spPr>
        <p:txBody>
          <a:bodyPr vert="horz" wrap="square" lIns="91440" tIns="45720" rIns="91440" bIns="45720" rtlCol="0">
            <a:noAutofit/>
          </a:bodyPr>
          <a:lstStyle>
            <a:lvl1pPr marL="285750" indent="-285750">
              <a:buFont typeface="Arial"/>
              <a:buChar char="•"/>
              <a:defRPr lang="en-US" sz="2000" dirty="0" smtClean="0"/>
            </a:lvl1pPr>
            <a:lvl2pPr marL="742950" indent="-285750">
              <a:buFont typeface="Arial"/>
              <a:buChar char="•"/>
              <a:defRPr lang="en-US" sz="2000" dirty="0" smtClean="0"/>
            </a:lvl2pPr>
            <a:lvl3pPr marL="1200150" indent="-285750">
              <a:buFont typeface="Arial"/>
              <a:buChar char="•"/>
              <a:defRPr lang="en-US" sz="1800" dirty="0" smtClean="0"/>
            </a:lvl3pPr>
            <a:lvl4pPr marL="1657350" indent="-285750">
              <a:buFont typeface="Arial"/>
              <a:buChar char="•"/>
              <a:defRPr lang="en-US" sz="1800" dirty="0" smtClean="0"/>
            </a:lvl4pPr>
            <a:lvl5pPr>
              <a:defRPr lang="en-US" sz="1600" dirty="0" smtClean="0"/>
            </a:lvl5pPr>
            <a:lvl6pPr marL="2507742" indent="-285750">
              <a:buFont typeface="Arial"/>
              <a:buChar char="•"/>
              <a:defRPr lang="en-US" sz="1600" dirty="0" smtClean="0"/>
            </a:lvl6pPr>
            <a:lvl7pPr>
              <a:defRPr lang="en-US" sz="1100" dirty="0" smtClean="0"/>
            </a:lvl7pPr>
            <a:lvl8pPr>
              <a:defRPr lang="en-US" sz="1100" dirty="0" smtClean="0"/>
            </a:lvl8pPr>
            <a:lvl9pPr>
              <a:defRPr lang="en-US" sz="1100" dirty="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9" name="Title 168"/>
          <p:cNvSpPr>
            <a:spLocks noGrp="1"/>
          </p:cNvSpPr>
          <p:nvPr>
            <p:ph type="title"/>
          </p:nvPr>
        </p:nvSpPr>
        <p:spPr>
          <a:xfrm>
            <a:off x="283987" y="337152"/>
            <a:ext cx="8580304" cy="817429"/>
          </a:xfrm>
        </p:spPr>
        <p:txBody>
          <a:bodyPr/>
          <a:lstStyle/>
          <a:p>
            <a:r>
              <a:rPr lang="en-US"/>
              <a:t>Click to edit Master title style</a:t>
            </a:r>
            <a:endParaRPr lang="en-US" dirty="0"/>
          </a:p>
        </p:txBody>
      </p:sp>
      <p:sp>
        <p:nvSpPr>
          <p:cNvPr id="8" name="Picture Placeholder 7"/>
          <p:cNvSpPr>
            <a:spLocks noGrp="1"/>
          </p:cNvSpPr>
          <p:nvPr>
            <p:ph type="pic" sz="quarter" idx="15"/>
          </p:nvPr>
        </p:nvSpPr>
        <p:spPr>
          <a:xfrm>
            <a:off x="284164" y="1231553"/>
            <a:ext cx="4114625" cy="1137441"/>
          </a:xfrm>
          <a:prstGeom prst="rect">
            <a:avLst/>
          </a:prstGeom>
        </p:spPr>
        <p:txBody>
          <a:bodyPr>
            <a:noAutofit/>
          </a:bodyPr>
          <a:lstStyle>
            <a:lvl1pPr marL="0" indent="0">
              <a:buNone/>
              <a:defRPr/>
            </a:lvl1pPr>
          </a:lstStyle>
          <a:p>
            <a:r>
              <a:rPr lang="en-US"/>
              <a:t>Click icon to add picture</a:t>
            </a:r>
            <a:endParaRPr lang="en-US" dirty="0"/>
          </a:p>
        </p:txBody>
      </p:sp>
      <p:sp>
        <p:nvSpPr>
          <p:cNvPr id="13" name="Picture Placeholder 7"/>
          <p:cNvSpPr>
            <a:spLocks noGrp="1"/>
          </p:cNvSpPr>
          <p:nvPr>
            <p:ph type="pic" sz="quarter" idx="16"/>
          </p:nvPr>
        </p:nvSpPr>
        <p:spPr>
          <a:xfrm>
            <a:off x="4752976" y="1231553"/>
            <a:ext cx="4114625" cy="1137441"/>
          </a:xfrm>
          <a:prstGeom prst="rect">
            <a:avLst/>
          </a:prstGeom>
        </p:spPr>
        <p:txBody>
          <a:bodyPr>
            <a:noAutofit/>
          </a:bodyPr>
          <a:lstStyle>
            <a:lvl1pPr marL="0" indent="0">
              <a:buNone/>
              <a:defRPr/>
            </a:lvl1pPr>
          </a:lstStyle>
          <a:p>
            <a:r>
              <a:rPr lang="en-US"/>
              <a:t>Click icon to add picture</a:t>
            </a:r>
            <a:endParaRPr lang="en-US" dirty="0"/>
          </a:p>
        </p:txBody>
      </p:sp>
      <p:sp>
        <p:nvSpPr>
          <p:cNvPr id="16" name="Text Placeholder 15"/>
          <p:cNvSpPr>
            <a:spLocks noGrp="1"/>
          </p:cNvSpPr>
          <p:nvPr>
            <p:ph type="body" sz="quarter" idx="17" hasCustomPrompt="1"/>
          </p:nvPr>
        </p:nvSpPr>
        <p:spPr>
          <a:xfrm>
            <a:off x="284163" y="2449958"/>
            <a:ext cx="4114800" cy="70906"/>
          </a:xfrm>
          <a:prstGeom prst="rect">
            <a:avLst/>
          </a:prstGeom>
          <a:solidFill>
            <a:schemeClr val="tx2"/>
          </a:solidFill>
          <a:ln>
            <a:solidFill>
              <a:schemeClr val="accent1">
                <a:alpha val="0"/>
              </a:schemeClr>
            </a:solidFill>
          </a:ln>
        </p:spPr>
        <p:txBody>
          <a:bodyPr>
            <a:noAutofit/>
          </a:bodyPr>
          <a:lstStyle>
            <a:lvl1pPr>
              <a:buNone/>
              <a:defRPr sz="100" baseline="0"/>
            </a:lvl1pPr>
            <a:lvl2pPr marL="112713" indent="0">
              <a:buNone/>
              <a:defRPr/>
            </a:lvl2pPr>
            <a:lvl3pPr marL="457200" indent="0">
              <a:buNone/>
              <a:defRPr/>
            </a:lvl3pPr>
            <a:lvl4pPr>
              <a:buNone/>
              <a:defRPr/>
            </a:lvl4pPr>
            <a:lvl5pPr marL="744537" indent="0">
              <a:buNone/>
              <a:defRPr/>
            </a:lvl5pPr>
          </a:lstStyle>
          <a:p>
            <a:pPr lvl="0"/>
            <a:r>
              <a:rPr lang="en-US" dirty="0"/>
              <a:t> </a:t>
            </a:r>
          </a:p>
        </p:txBody>
      </p:sp>
      <p:sp>
        <p:nvSpPr>
          <p:cNvPr id="22" name="Text Placeholder 15"/>
          <p:cNvSpPr>
            <a:spLocks noGrp="1"/>
          </p:cNvSpPr>
          <p:nvPr>
            <p:ph type="body" sz="quarter" idx="18" hasCustomPrompt="1"/>
          </p:nvPr>
        </p:nvSpPr>
        <p:spPr>
          <a:xfrm>
            <a:off x="4752975" y="2449958"/>
            <a:ext cx="4114800" cy="70906"/>
          </a:xfrm>
          <a:prstGeom prst="rect">
            <a:avLst/>
          </a:prstGeom>
          <a:solidFill>
            <a:schemeClr val="tx2"/>
          </a:solidFill>
          <a:ln>
            <a:solidFill>
              <a:schemeClr val="accent1">
                <a:alpha val="0"/>
              </a:schemeClr>
            </a:solidFill>
          </a:ln>
        </p:spPr>
        <p:txBody>
          <a:bodyPr>
            <a:noAutofit/>
          </a:bodyPr>
          <a:lstStyle>
            <a:lvl1pPr>
              <a:buNone/>
              <a:defRPr sz="100" baseline="0"/>
            </a:lvl1pPr>
            <a:lvl2pPr marL="112713" indent="0">
              <a:buNone/>
              <a:defRPr/>
            </a:lvl2pPr>
            <a:lvl3pPr marL="457200" indent="0">
              <a:buNone/>
              <a:defRPr/>
            </a:lvl3pPr>
            <a:lvl4pPr>
              <a:buNone/>
              <a:defRPr/>
            </a:lvl4pPr>
            <a:lvl5pPr marL="744537" indent="0">
              <a:buNone/>
              <a:defRPr/>
            </a:lvl5pPr>
          </a:lstStyle>
          <a:p>
            <a:pPr lvl="0"/>
            <a:r>
              <a:rPr lang="en-US" dirty="0"/>
              <a:t> </a:t>
            </a:r>
          </a:p>
        </p:txBody>
      </p:sp>
      <p:sp>
        <p:nvSpPr>
          <p:cNvPr id="17"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a:t>Click to edit source</a:t>
            </a:r>
          </a:p>
        </p:txBody>
      </p:sp>
    </p:spTree>
    <p:extLst>
      <p:ext uri="{BB962C8B-B14F-4D97-AF65-F5344CB8AC3E}">
        <p14:creationId xmlns:p14="http://schemas.microsoft.com/office/powerpoint/2010/main" val="786950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r="64618" b="15495"/>
          <a:stretch/>
        </p:blipFill>
        <p:spPr>
          <a:xfrm>
            <a:off x="281504" y="0"/>
            <a:ext cx="2572825" cy="434652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a:ext>
            </a:extLst>
          </a:blip>
          <a:srcRect l="3105" r="68958" b="15370"/>
          <a:stretch/>
        </p:blipFill>
        <p:spPr>
          <a:xfrm>
            <a:off x="283989" y="0"/>
            <a:ext cx="2554462" cy="4352926"/>
          </a:xfrm>
          <a:prstGeom prst="rect">
            <a:avLst/>
          </a:prstGeom>
        </p:spPr>
      </p:pic>
      <p:sp>
        <p:nvSpPr>
          <p:cNvPr id="169" name="Title 168"/>
          <p:cNvSpPr>
            <a:spLocks noGrp="1"/>
          </p:cNvSpPr>
          <p:nvPr>
            <p:ph type="title"/>
          </p:nvPr>
        </p:nvSpPr>
        <p:spPr bwMode="gray">
          <a:xfrm>
            <a:off x="283990" y="0"/>
            <a:ext cx="2554462" cy="4352926"/>
          </a:xfrm>
          <a:solidFill>
            <a:schemeClr val="bg2">
              <a:alpha val="73000"/>
            </a:schemeClr>
          </a:solidFill>
        </p:spPr>
        <p:txBody>
          <a:bodyPr lIns="182880" tIns="182880" rIns="182880" bIns="365760">
            <a:noAutofit/>
          </a:bodyPr>
          <a:lstStyle>
            <a:lvl1pPr>
              <a:defRPr>
                <a:solidFill>
                  <a:schemeClr val="tx1"/>
                </a:solidFill>
              </a:defRPr>
            </a:lvl1pPr>
          </a:lstStyle>
          <a:p>
            <a:r>
              <a:rPr lang="en-US"/>
              <a:t>Click to edit Master title style</a:t>
            </a:r>
            <a:endParaRPr lang="en-US" dirty="0"/>
          </a:p>
        </p:txBody>
      </p:sp>
      <p:sp>
        <p:nvSpPr>
          <p:cNvPr id="4" name="Content Placeholder 3"/>
          <p:cNvSpPr>
            <a:spLocks noGrp="1"/>
          </p:cNvSpPr>
          <p:nvPr>
            <p:ph sz="quarter" idx="14"/>
          </p:nvPr>
        </p:nvSpPr>
        <p:spPr>
          <a:xfrm>
            <a:off x="3112176" y="312738"/>
            <a:ext cx="5859463" cy="4318000"/>
          </a:xfrm>
        </p:spPr>
        <p:txBody>
          <a:bodyPr/>
          <a:lstStyle>
            <a:lvl5pPr marL="2313432">
              <a:defRPr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0944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Group Activity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a:ext>
            </a:extLst>
          </a:blip>
          <a:srcRect r="23077"/>
          <a:stretch/>
        </p:blipFill>
        <p:spPr bwMode="ltGray">
          <a:xfrm>
            <a:off x="-1" y="-1"/>
            <a:ext cx="9144001" cy="1280160"/>
          </a:xfrm>
          <a:prstGeom prst="rect">
            <a:avLst/>
          </a:prstGeom>
          <a:noFill/>
          <a:ln>
            <a:noFill/>
          </a:ln>
        </p:spPr>
      </p:pic>
      <p:grpSp>
        <p:nvGrpSpPr>
          <p:cNvPr id="8" name="Group 4"/>
          <p:cNvGrpSpPr>
            <a:grpSpLocks noChangeAspect="1"/>
          </p:cNvGrpSpPr>
          <p:nvPr userDrawn="1"/>
        </p:nvGrpSpPr>
        <p:grpSpPr bwMode="invGray">
          <a:xfrm>
            <a:off x="8636000" y="47628"/>
            <a:ext cx="444497" cy="198882"/>
            <a:chOff x="-619" y="470"/>
            <a:chExt cx="6996" cy="3380"/>
          </a:xfrm>
        </p:grpSpPr>
        <p:sp>
          <p:nvSpPr>
            <p:cNvPr id="9" name="Freeform 5"/>
            <p:cNvSpPr>
              <a:spLocks/>
            </p:cNvSpPr>
            <p:nvPr userDrawn="1"/>
          </p:nvSpPr>
          <p:spPr bwMode="invGray">
            <a:xfrm>
              <a:off x="4344" y="1545"/>
              <a:ext cx="269" cy="468"/>
            </a:xfrm>
            <a:custGeom>
              <a:avLst/>
              <a:gdLst>
                <a:gd name="T0" fmla="*/ 269 w 269"/>
                <a:gd name="T1" fmla="*/ 468 h 468"/>
                <a:gd name="T2" fmla="*/ 269 w 269"/>
                <a:gd name="T3" fmla="*/ 0 h 468"/>
                <a:gd name="T4" fmla="*/ 0 w 269"/>
                <a:gd name="T5" fmla="*/ 468 h 468"/>
                <a:gd name="T6" fmla="*/ 269 w 269"/>
                <a:gd name="T7" fmla="*/ 468 h 468"/>
              </a:gdLst>
              <a:ahLst/>
              <a:cxnLst>
                <a:cxn ang="0">
                  <a:pos x="T0" y="T1"/>
                </a:cxn>
                <a:cxn ang="0">
                  <a:pos x="T2" y="T3"/>
                </a:cxn>
                <a:cxn ang="0">
                  <a:pos x="T4" y="T5"/>
                </a:cxn>
                <a:cxn ang="0">
                  <a:pos x="T6" y="T7"/>
                </a:cxn>
              </a:cxnLst>
              <a:rect l="0" t="0" r="r" b="b"/>
              <a:pathLst>
                <a:path w="269" h="468">
                  <a:moveTo>
                    <a:pt x="269" y="468"/>
                  </a:moveTo>
                  <a:lnTo>
                    <a:pt x="269" y="0"/>
                  </a:lnTo>
                  <a:lnTo>
                    <a:pt x="0" y="468"/>
                  </a:lnTo>
                  <a:lnTo>
                    <a:pt x="269" y="468"/>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invGray">
            <a:xfrm>
              <a:off x="958" y="470"/>
              <a:ext cx="5419" cy="3380"/>
            </a:xfrm>
            <a:custGeom>
              <a:avLst/>
              <a:gdLst>
                <a:gd name="T0" fmla="*/ 1147 w 2292"/>
                <a:gd name="T1" fmla="*/ 878 h 1428"/>
                <a:gd name="T2" fmla="*/ 983 w 2292"/>
                <a:gd name="T3" fmla="*/ 1145 h 1428"/>
                <a:gd name="T4" fmla="*/ 1268 w 2292"/>
                <a:gd name="T5" fmla="*/ 1276 h 1428"/>
                <a:gd name="T6" fmla="*/ 1087 w 2292"/>
                <a:gd name="T7" fmla="*/ 1296 h 1428"/>
                <a:gd name="T8" fmla="*/ 931 w 2292"/>
                <a:gd name="T9" fmla="*/ 1041 h 1428"/>
                <a:gd name="T10" fmla="*/ 528 w 2292"/>
                <a:gd name="T11" fmla="*/ 948 h 1428"/>
                <a:gd name="T12" fmla="*/ 378 w 2292"/>
                <a:gd name="T13" fmla="*/ 902 h 1428"/>
                <a:gd name="T14" fmla="*/ 0 w 2292"/>
                <a:gd name="T15" fmla="*/ 1157 h 1428"/>
                <a:gd name="T16" fmla="*/ 456 w 2292"/>
                <a:gd name="T17" fmla="*/ 1352 h 1428"/>
                <a:gd name="T18" fmla="*/ 636 w 2292"/>
                <a:gd name="T19" fmla="*/ 1426 h 1428"/>
                <a:gd name="T20" fmla="*/ 804 w 2292"/>
                <a:gd name="T21" fmla="*/ 1381 h 1428"/>
                <a:gd name="T22" fmla="*/ 960 w 2292"/>
                <a:gd name="T23" fmla="*/ 1390 h 1428"/>
                <a:gd name="T24" fmla="*/ 931 w 2292"/>
                <a:gd name="T25" fmla="*/ 1279 h 1428"/>
                <a:gd name="T26" fmla="*/ 1170 w 2292"/>
                <a:gd name="T27" fmla="*/ 1428 h 1428"/>
                <a:gd name="T28" fmla="*/ 1365 w 2292"/>
                <a:gd name="T29" fmla="*/ 1156 h 1428"/>
                <a:gd name="T30" fmla="*/ 1082 w 2292"/>
                <a:gd name="T31" fmla="*/ 1027 h 1428"/>
                <a:gd name="T32" fmla="*/ 1225 w 2292"/>
                <a:gd name="T33" fmla="*/ 995 h 1428"/>
                <a:gd name="T34" fmla="*/ 1277 w 2292"/>
                <a:gd name="T35" fmla="*/ 1050 h 1428"/>
                <a:gd name="T36" fmla="*/ 1687 w 2292"/>
                <a:gd name="T37" fmla="*/ 0 h 1428"/>
                <a:gd name="T38" fmla="*/ 337 w 2292"/>
                <a:gd name="T39" fmla="*/ 1018 h 1428"/>
                <a:gd name="T40" fmla="*/ 176 w 2292"/>
                <a:gd name="T41" fmla="*/ 1020 h 1428"/>
                <a:gd name="T42" fmla="*/ 265 w 2292"/>
                <a:gd name="T43" fmla="*/ 1318 h 1428"/>
                <a:gd name="T44" fmla="*/ 492 w 2292"/>
                <a:gd name="T45" fmla="*/ 1189 h 1428"/>
                <a:gd name="T46" fmla="*/ 796 w 2292"/>
                <a:gd name="T47" fmla="*/ 1209 h 1428"/>
                <a:gd name="T48" fmla="*/ 628 w 2292"/>
                <a:gd name="T49" fmla="*/ 1313 h 1428"/>
                <a:gd name="T50" fmla="*/ 703 w 2292"/>
                <a:gd name="T51" fmla="*/ 1186 h 1428"/>
                <a:gd name="T52" fmla="*/ 796 w 2292"/>
                <a:gd name="T53" fmla="*/ 1158 h 1428"/>
                <a:gd name="T54" fmla="*/ 713 w 2292"/>
                <a:gd name="T55" fmla="*/ 1095 h 1428"/>
                <a:gd name="T56" fmla="*/ 514 w 2292"/>
                <a:gd name="T57" fmla="*/ 1160 h 1428"/>
                <a:gd name="T58" fmla="*/ 620 w 2292"/>
                <a:gd name="T59" fmla="*/ 1060 h 1428"/>
                <a:gd name="T60" fmla="*/ 774 w 2292"/>
                <a:gd name="T61" fmla="*/ 1001 h 1428"/>
                <a:gd name="T62" fmla="*/ 1635 w 2292"/>
                <a:gd name="T63" fmla="*/ 821 h 1428"/>
                <a:gd name="T64" fmla="*/ 1365 w 2292"/>
                <a:gd name="T65" fmla="*/ 722 h 1428"/>
                <a:gd name="T66" fmla="*/ 1635 w 2292"/>
                <a:gd name="T67" fmla="*/ 365 h 1428"/>
                <a:gd name="T68" fmla="*/ 1686 w 2292"/>
                <a:gd name="T69" fmla="*/ 722 h 1428"/>
                <a:gd name="T70" fmla="*/ 1993 w 2292"/>
                <a:gd name="T71" fmla="*/ 821 h 1428"/>
                <a:gd name="T72" fmla="*/ 1792 w 2292"/>
                <a:gd name="T73" fmla="*/ 634 h 1428"/>
                <a:gd name="T74" fmla="*/ 1884 w 2292"/>
                <a:gd name="T75" fmla="*/ 456 h 1428"/>
                <a:gd name="T76" fmla="*/ 1772 w 2292"/>
                <a:gd name="T77" fmla="*/ 523 h 1428"/>
                <a:gd name="T78" fmla="*/ 1834 w 2292"/>
                <a:gd name="T79" fmla="*/ 360 h 1428"/>
                <a:gd name="T80" fmla="*/ 1962 w 2292"/>
                <a:gd name="T81" fmla="*/ 598 h 1428"/>
                <a:gd name="T82" fmla="*/ 1814 w 2292"/>
                <a:gd name="T83" fmla="*/ 717 h 1428"/>
                <a:gd name="T84" fmla="*/ 1993 w 2292"/>
                <a:gd name="T85" fmla="*/ 821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92" h="1428">
                  <a:moveTo>
                    <a:pt x="1687" y="0"/>
                  </a:moveTo>
                  <a:cubicBezTo>
                    <a:pt x="1353" y="0"/>
                    <a:pt x="1082" y="271"/>
                    <a:pt x="1082" y="605"/>
                  </a:cubicBezTo>
                  <a:cubicBezTo>
                    <a:pt x="1082" y="703"/>
                    <a:pt x="1106" y="796"/>
                    <a:pt x="1147" y="878"/>
                  </a:cubicBezTo>
                  <a:cubicBezTo>
                    <a:pt x="1086" y="880"/>
                    <a:pt x="1038" y="897"/>
                    <a:pt x="1003" y="929"/>
                  </a:cubicBezTo>
                  <a:cubicBezTo>
                    <a:pt x="965" y="963"/>
                    <a:pt x="946" y="1004"/>
                    <a:pt x="946" y="1052"/>
                  </a:cubicBezTo>
                  <a:cubicBezTo>
                    <a:pt x="946" y="1093"/>
                    <a:pt x="958" y="1124"/>
                    <a:pt x="983" y="1145"/>
                  </a:cubicBezTo>
                  <a:cubicBezTo>
                    <a:pt x="1007" y="1167"/>
                    <a:pt x="1048" y="1186"/>
                    <a:pt x="1107" y="1200"/>
                  </a:cubicBezTo>
                  <a:cubicBezTo>
                    <a:pt x="1189" y="1219"/>
                    <a:pt x="1236" y="1233"/>
                    <a:pt x="1249" y="1241"/>
                  </a:cubicBezTo>
                  <a:cubicBezTo>
                    <a:pt x="1261" y="1249"/>
                    <a:pt x="1268" y="1261"/>
                    <a:pt x="1268" y="1276"/>
                  </a:cubicBezTo>
                  <a:cubicBezTo>
                    <a:pt x="1268" y="1292"/>
                    <a:pt x="1260" y="1303"/>
                    <a:pt x="1244" y="1311"/>
                  </a:cubicBezTo>
                  <a:cubicBezTo>
                    <a:pt x="1228" y="1319"/>
                    <a:pt x="1207" y="1323"/>
                    <a:pt x="1180" y="1323"/>
                  </a:cubicBezTo>
                  <a:cubicBezTo>
                    <a:pt x="1135" y="1323"/>
                    <a:pt x="1104" y="1314"/>
                    <a:pt x="1087" y="1296"/>
                  </a:cubicBezTo>
                  <a:cubicBezTo>
                    <a:pt x="1077" y="1286"/>
                    <a:pt x="1071" y="1269"/>
                    <a:pt x="1068" y="1245"/>
                  </a:cubicBezTo>
                  <a:cubicBezTo>
                    <a:pt x="931" y="1245"/>
                    <a:pt x="931" y="1245"/>
                    <a:pt x="931" y="1245"/>
                  </a:cubicBezTo>
                  <a:cubicBezTo>
                    <a:pt x="931" y="1041"/>
                    <a:pt x="931" y="1041"/>
                    <a:pt x="931" y="1041"/>
                  </a:cubicBezTo>
                  <a:cubicBezTo>
                    <a:pt x="931" y="978"/>
                    <a:pt x="909" y="936"/>
                    <a:pt x="865" y="913"/>
                  </a:cubicBezTo>
                  <a:cubicBezTo>
                    <a:pt x="821" y="891"/>
                    <a:pt x="770" y="880"/>
                    <a:pt x="713" y="880"/>
                  </a:cubicBezTo>
                  <a:cubicBezTo>
                    <a:pt x="625" y="880"/>
                    <a:pt x="564" y="902"/>
                    <a:pt x="528" y="948"/>
                  </a:cubicBezTo>
                  <a:cubicBezTo>
                    <a:pt x="511" y="970"/>
                    <a:pt x="499" y="996"/>
                    <a:pt x="493" y="1027"/>
                  </a:cubicBezTo>
                  <a:cubicBezTo>
                    <a:pt x="487" y="1010"/>
                    <a:pt x="478" y="994"/>
                    <a:pt x="468" y="979"/>
                  </a:cubicBezTo>
                  <a:cubicBezTo>
                    <a:pt x="444" y="944"/>
                    <a:pt x="415" y="919"/>
                    <a:pt x="378" y="902"/>
                  </a:cubicBezTo>
                  <a:cubicBezTo>
                    <a:pt x="342" y="886"/>
                    <a:pt x="302" y="878"/>
                    <a:pt x="256" y="878"/>
                  </a:cubicBezTo>
                  <a:cubicBezTo>
                    <a:pt x="180" y="878"/>
                    <a:pt x="119" y="902"/>
                    <a:pt x="71" y="950"/>
                  </a:cubicBezTo>
                  <a:cubicBezTo>
                    <a:pt x="23" y="998"/>
                    <a:pt x="0" y="1067"/>
                    <a:pt x="0" y="1157"/>
                  </a:cubicBezTo>
                  <a:cubicBezTo>
                    <a:pt x="0" y="1252"/>
                    <a:pt x="26" y="1322"/>
                    <a:pt x="79" y="1364"/>
                  </a:cubicBezTo>
                  <a:cubicBezTo>
                    <a:pt x="132" y="1407"/>
                    <a:pt x="192" y="1428"/>
                    <a:pt x="261" y="1428"/>
                  </a:cubicBezTo>
                  <a:cubicBezTo>
                    <a:pt x="345" y="1428"/>
                    <a:pt x="410" y="1403"/>
                    <a:pt x="456" y="1352"/>
                  </a:cubicBezTo>
                  <a:cubicBezTo>
                    <a:pt x="465" y="1343"/>
                    <a:pt x="473" y="1333"/>
                    <a:pt x="480" y="1324"/>
                  </a:cubicBezTo>
                  <a:cubicBezTo>
                    <a:pt x="487" y="1349"/>
                    <a:pt x="500" y="1370"/>
                    <a:pt x="519" y="1386"/>
                  </a:cubicBezTo>
                  <a:cubicBezTo>
                    <a:pt x="550" y="1413"/>
                    <a:pt x="589" y="1426"/>
                    <a:pt x="636" y="1426"/>
                  </a:cubicBezTo>
                  <a:cubicBezTo>
                    <a:pt x="673" y="1426"/>
                    <a:pt x="706" y="1418"/>
                    <a:pt x="735" y="1401"/>
                  </a:cubicBezTo>
                  <a:cubicBezTo>
                    <a:pt x="760" y="1387"/>
                    <a:pt x="782" y="1370"/>
                    <a:pt x="801" y="1349"/>
                  </a:cubicBezTo>
                  <a:cubicBezTo>
                    <a:pt x="801" y="1361"/>
                    <a:pt x="803" y="1372"/>
                    <a:pt x="804" y="1381"/>
                  </a:cubicBezTo>
                  <a:cubicBezTo>
                    <a:pt x="806" y="1390"/>
                    <a:pt x="809" y="1400"/>
                    <a:pt x="813" y="1410"/>
                  </a:cubicBezTo>
                  <a:cubicBezTo>
                    <a:pt x="960" y="1410"/>
                    <a:pt x="960" y="1410"/>
                    <a:pt x="960" y="1410"/>
                  </a:cubicBezTo>
                  <a:cubicBezTo>
                    <a:pt x="960" y="1390"/>
                    <a:pt x="960" y="1390"/>
                    <a:pt x="960" y="1390"/>
                  </a:cubicBezTo>
                  <a:cubicBezTo>
                    <a:pt x="951" y="1386"/>
                    <a:pt x="945" y="1381"/>
                    <a:pt x="940" y="1375"/>
                  </a:cubicBezTo>
                  <a:cubicBezTo>
                    <a:pt x="936" y="1368"/>
                    <a:pt x="933" y="1356"/>
                    <a:pt x="932" y="1339"/>
                  </a:cubicBezTo>
                  <a:cubicBezTo>
                    <a:pt x="932" y="1315"/>
                    <a:pt x="931" y="1295"/>
                    <a:pt x="931" y="1279"/>
                  </a:cubicBezTo>
                  <a:cubicBezTo>
                    <a:pt x="931" y="1260"/>
                    <a:pt x="931" y="1260"/>
                    <a:pt x="931" y="1260"/>
                  </a:cubicBezTo>
                  <a:cubicBezTo>
                    <a:pt x="935" y="1306"/>
                    <a:pt x="954" y="1345"/>
                    <a:pt x="989" y="1376"/>
                  </a:cubicBezTo>
                  <a:cubicBezTo>
                    <a:pt x="1028" y="1411"/>
                    <a:pt x="1088" y="1428"/>
                    <a:pt x="1170" y="1428"/>
                  </a:cubicBezTo>
                  <a:cubicBezTo>
                    <a:pt x="1250" y="1428"/>
                    <a:pt x="1309" y="1412"/>
                    <a:pt x="1347" y="1379"/>
                  </a:cubicBezTo>
                  <a:cubicBezTo>
                    <a:pt x="1386" y="1347"/>
                    <a:pt x="1405" y="1305"/>
                    <a:pt x="1405" y="1253"/>
                  </a:cubicBezTo>
                  <a:cubicBezTo>
                    <a:pt x="1405" y="1214"/>
                    <a:pt x="1391" y="1182"/>
                    <a:pt x="1365" y="1156"/>
                  </a:cubicBezTo>
                  <a:cubicBezTo>
                    <a:pt x="1338" y="1130"/>
                    <a:pt x="1297" y="1111"/>
                    <a:pt x="1243" y="1098"/>
                  </a:cubicBezTo>
                  <a:cubicBezTo>
                    <a:pt x="1162" y="1081"/>
                    <a:pt x="1115" y="1068"/>
                    <a:pt x="1102" y="1061"/>
                  </a:cubicBezTo>
                  <a:cubicBezTo>
                    <a:pt x="1089" y="1054"/>
                    <a:pt x="1082" y="1043"/>
                    <a:pt x="1082" y="1027"/>
                  </a:cubicBezTo>
                  <a:cubicBezTo>
                    <a:pt x="1082" y="1015"/>
                    <a:pt x="1088" y="1004"/>
                    <a:pt x="1101" y="995"/>
                  </a:cubicBezTo>
                  <a:cubicBezTo>
                    <a:pt x="1113" y="985"/>
                    <a:pt x="1134" y="981"/>
                    <a:pt x="1164" y="981"/>
                  </a:cubicBezTo>
                  <a:cubicBezTo>
                    <a:pt x="1190" y="981"/>
                    <a:pt x="1210" y="986"/>
                    <a:pt x="1225" y="995"/>
                  </a:cubicBezTo>
                  <a:cubicBezTo>
                    <a:pt x="1232" y="1004"/>
                    <a:pt x="1240" y="1012"/>
                    <a:pt x="1247" y="1020"/>
                  </a:cubicBezTo>
                  <a:cubicBezTo>
                    <a:pt x="1251" y="1028"/>
                    <a:pt x="1254" y="1038"/>
                    <a:pt x="1255" y="1050"/>
                  </a:cubicBezTo>
                  <a:cubicBezTo>
                    <a:pt x="1277" y="1050"/>
                    <a:pt x="1277" y="1050"/>
                    <a:pt x="1277" y="1050"/>
                  </a:cubicBezTo>
                  <a:cubicBezTo>
                    <a:pt x="1385" y="1149"/>
                    <a:pt x="1529" y="1210"/>
                    <a:pt x="1687" y="1210"/>
                  </a:cubicBezTo>
                  <a:cubicBezTo>
                    <a:pt x="2021" y="1210"/>
                    <a:pt x="2292" y="939"/>
                    <a:pt x="2292" y="605"/>
                  </a:cubicBezTo>
                  <a:cubicBezTo>
                    <a:pt x="2292" y="271"/>
                    <a:pt x="2021" y="0"/>
                    <a:pt x="1687" y="0"/>
                  </a:cubicBezTo>
                  <a:close/>
                  <a:moveTo>
                    <a:pt x="176" y="1020"/>
                  </a:moveTo>
                  <a:cubicBezTo>
                    <a:pt x="195" y="1000"/>
                    <a:pt x="222" y="990"/>
                    <a:pt x="256" y="990"/>
                  </a:cubicBezTo>
                  <a:cubicBezTo>
                    <a:pt x="288" y="990"/>
                    <a:pt x="315" y="999"/>
                    <a:pt x="337" y="1018"/>
                  </a:cubicBezTo>
                  <a:cubicBezTo>
                    <a:pt x="358" y="1036"/>
                    <a:pt x="371" y="1064"/>
                    <a:pt x="373" y="1100"/>
                  </a:cubicBezTo>
                  <a:cubicBezTo>
                    <a:pt x="139" y="1100"/>
                    <a:pt x="139" y="1100"/>
                    <a:pt x="139" y="1100"/>
                  </a:cubicBezTo>
                  <a:cubicBezTo>
                    <a:pt x="144" y="1066"/>
                    <a:pt x="156" y="1039"/>
                    <a:pt x="176" y="1020"/>
                  </a:cubicBezTo>
                  <a:close/>
                  <a:moveTo>
                    <a:pt x="368" y="1259"/>
                  </a:moveTo>
                  <a:cubicBezTo>
                    <a:pt x="360" y="1274"/>
                    <a:pt x="351" y="1286"/>
                    <a:pt x="340" y="1294"/>
                  </a:cubicBezTo>
                  <a:cubicBezTo>
                    <a:pt x="321" y="1310"/>
                    <a:pt x="296" y="1318"/>
                    <a:pt x="265" y="1318"/>
                  </a:cubicBezTo>
                  <a:cubicBezTo>
                    <a:pt x="236" y="1318"/>
                    <a:pt x="211" y="1312"/>
                    <a:pt x="190" y="1299"/>
                  </a:cubicBezTo>
                  <a:cubicBezTo>
                    <a:pt x="156" y="1278"/>
                    <a:pt x="138" y="1241"/>
                    <a:pt x="136" y="1189"/>
                  </a:cubicBezTo>
                  <a:cubicBezTo>
                    <a:pt x="492" y="1189"/>
                    <a:pt x="492" y="1189"/>
                    <a:pt x="492" y="1189"/>
                  </a:cubicBezTo>
                  <a:cubicBezTo>
                    <a:pt x="481" y="1209"/>
                    <a:pt x="475" y="1232"/>
                    <a:pt x="473" y="1259"/>
                  </a:cubicBezTo>
                  <a:lnTo>
                    <a:pt x="368" y="1259"/>
                  </a:lnTo>
                  <a:close/>
                  <a:moveTo>
                    <a:pt x="796" y="1209"/>
                  </a:moveTo>
                  <a:cubicBezTo>
                    <a:pt x="795" y="1254"/>
                    <a:pt x="782" y="1285"/>
                    <a:pt x="757" y="1302"/>
                  </a:cubicBezTo>
                  <a:cubicBezTo>
                    <a:pt x="732" y="1319"/>
                    <a:pt x="705" y="1328"/>
                    <a:pt x="676" y="1328"/>
                  </a:cubicBezTo>
                  <a:cubicBezTo>
                    <a:pt x="657" y="1328"/>
                    <a:pt x="641" y="1323"/>
                    <a:pt x="628" y="1313"/>
                  </a:cubicBezTo>
                  <a:cubicBezTo>
                    <a:pt x="615" y="1302"/>
                    <a:pt x="608" y="1286"/>
                    <a:pt x="608" y="1262"/>
                  </a:cubicBezTo>
                  <a:cubicBezTo>
                    <a:pt x="608" y="1236"/>
                    <a:pt x="619" y="1217"/>
                    <a:pt x="640" y="1205"/>
                  </a:cubicBezTo>
                  <a:cubicBezTo>
                    <a:pt x="653" y="1198"/>
                    <a:pt x="674" y="1191"/>
                    <a:pt x="703" y="1186"/>
                  </a:cubicBezTo>
                  <a:cubicBezTo>
                    <a:pt x="734" y="1181"/>
                    <a:pt x="734" y="1181"/>
                    <a:pt x="734" y="1181"/>
                  </a:cubicBezTo>
                  <a:cubicBezTo>
                    <a:pt x="749" y="1178"/>
                    <a:pt x="761" y="1175"/>
                    <a:pt x="770" y="1171"/>
                  </a:cubicBezTo>
                  <a:cubicBezTo>
                    <a:pt x="779" y="1168"/>
                    <a:pt x="788" y="1164"/>
                    <a:pt x="796" y="1158"/>
                  </a:cubicBezTo>
                  <a:lnTo>
                    <a:pt x="796" y="1209"/>
                  </a:lnTo>
                  <a:close/>
                  <a:moveTo>
                    <a:pt x="767" y="1083"/>
                  </a:moveTo>
                  <a:cubicBezTo>
                    <a:pt x="757" y="1088"/>
                    <a:pt x="739" y="1092"/>
                    <a:pt x="713" y="1095"/>
                  </a:cubicBezTo>
                  <a:cubicBezTo>
                    <a:pt x="667" y="1101"/>
                    <a:pt x="667" y="1101"/>
                    <a:pt x="667" y="1101"/>
                  </a:cubicBezTo>
                  <a:cubicBezTo>
                    <a:pt x="614" y="1107"/>
                    <a:pt x="574" y="1118"/>
                    <a:pt x="547" y="1134"/>
                  </a:cubicBezTo>
                  <a:cubicBezTo>
                    <a:pt x="534" y="1141"/>
                    <a:pt x="523" y="1150"/>
                    <a:pt x="514" y="1160"/>
                  </a:cubicBezTo>
                  <a:cubicBezTo>
                    <a:pt x="514" y="1129"/>
                    <a:pt x="512" y="1105"/>
                    <a:pt x="509" y="1086"/>
                  </a:cubicBezTo>
                  <a:cubicBezTo>
                    <a:pt x="508" y="1077"/>
                    <a:pt x="506" y="1068"/>
                    <a:pt x="504" y="1060"/>
                  </a:cubicBezTo>
                  <a:cubicBezTo>
                    <a:pt x="620" y="1060"/>
                    <a:pt x="620" y="1060"/>
                    <a:pt x="620" y="1060"/>
                  </a:cubicBezTo>
                  <a:cubicBezTo>
                    <a:pt x="623" y="1040"/>
                    <a:pt x="630" y="1024"/>
                    <a:pt x="640" y="1012"/>
                  </a:cubicBezTo>
                  <a:cubicBezTo>
                    <a:pt x="653" y="996"/>
                    <a:pt x="676" y="988"/>
                    <a:pt x="709" y="988"/>
                  </a:cubicBezTo>
                  <a:cubicBezTo>
                    <a:pt x="737" y="988"/>
                    <a:pt x="759" y="993"/>
                    <a:pt x="774" y="1001"/>
                  </a:cubicBezTo>
                  <a:cubicBezTo>
                    <a:pt x="789" y="1009"/>
                    <a:pt x="797" y="1023"/>
                    <a:pt x="797" y="1045"/>
                  </a:cubicBezTo>
                  <a:cubicBezTo>
                    <a:pt x="797" y="1062"/>
                    <a:pt x="787" y="1075"/>
                    <a:pt x="767" y="1083"/>
                  </a:cubicBezTo>
                  <a:close/>
                  <a:moveTo>
                    <a:pt x="1635" y="821"/>
                  </a:moveTo>
                  <a:cubicBezTo>
                    <a:pt x="1546" y="821"/>
                    <a:pt x="1546" y="821"/>
                    <a:pt x="1546" y="821"/>
                  </a:cubicBezTo>
                  <a:cubicBezTo>
                    <a:pt x="1546" y="722"/>
                    <a:pt x="1546" y="722"/>
                    <a:pt x="1546" y="722"/>
                  </a:cubicBezTo>
                  <a:cubicBezTo>
                    <a:pt x="1365" y="722"/>
                    <a:pt x="1365" y="722"/>
                    <a:pt x="1365" y="722"/>
                  </a:cubicBezTo>
                  <a:cubicBezTo>
                    <a:pt x="1365" y="644"/>
                    <a:pt x="1365" y="644"/>
                    <a:pt x="1365" y="644"/>
                  </a:cubicBezTo>
                  <a:cubicBezTo>
                    <a:pt x="1533" y="365"/>
                    <a:pt x="1533" y="365"/>
                    <a:pt x="1533" y="365"/>
                  </a:cubicBezTo>
                  <a:cubicBezTo>
                    <a:pt x="1635" y="365"/>
                    <a:pt x="1635" y="365"/>
                    <a:pt x="1635" y="365"/>
                  </a:cubicBezTo>
                  <a:cubicBezTo>
                    <a:pt x="1635" y="652"/>
                    <a:pt x="1635" y="652"/>
                    <a:pt x="1635" y="652"/>
                  </a:cubicBezTo>
                  <a:cubicBezTo>
                    <a:pt x="1686" y="652"/>
                    <a:pt x="1686" y="652"/>
                    <a:pt x="1686" y="652"/>
                  </a:cubicBezTo>
                  <a:cubicBezTo>
                    <a:pt x="1686" y="722"/>
                    <a:pt x="1686" y="722"/>
                    <a:pt x="1686" y="722"/>
                  </a:cubicBezTo>
                  <a:cubicBezTo>
                    <a:pt x="1635" y="722"/>
                    <a:pt x="1635" y="722"/>
                    <a:pt x="1635" y="722"/>
                  </a:cubicBezTo>
                  <a:lnTo>
                    <a:pt x="1635" y="821"/>
                  </a:lnTo>
                  <a:close/>
                  <a:moveTo>
                    <a:pt x="1993" y="821"/>
                  </a:moveTo>
                  <a:cubicBezTo>
                    <a:pt x="1680" y="821"/>
                    <a:pt x="1680" y="821"/>
                    <a:pt x="1680" y="821"/>
                  </a:cubicBezTo>
                  <a:cubicBezTo>
                    <a:pt x="1680" y="788"/>
                    <a:pt x="1687" y="758"/>
                    <a:pt x="1701" y="731"/>
                  </a:cubicBezTo>
                  <a:cubicBezTo>
                    <a:pt x="1714" y="700"/>
                    <a:pt x="1744" y="668"/>
                    <a:pt x="1792" y="634"/>
                  </a:cubicBezTo>
                  <a:cubicBezTo>
                    <a:pt x="1833" y="604"/>
                    <a:pt x="1860" y="583"/>
                    <a:pt x="1872" y="570"/>
                  </a:cubicBezTo>
                  <a:cubicBezTo>
                    <a:pt x="1891" y="550"/>
                    <a:pt x="1901" y="528"/>
                    <a:pt x="1901" y="504"/>
                  </a:cubicBezTo>
                  <a:cubicBezTo>
                    <a:pt x="1901" y="485"/>
                    <a:pt x="1895" y="469"/>
                    <a:pt x="1884" y="456"/>
                  </a:cubicBezTo>
                  <a:cubicBezTo>
                    <a:pt x="1874" y="443"/>
                    <a:pt x="1858" y="437"/>
                    <a:pt x="1838" y="437"/>
                  </a:cubicBezTo>
                  <a:cubicBezTo>
                    <a:pt x="1811" y="437"/>
                    <a:pt x="1792" y="447"/>
                    <a:pt x="1782" y="467"/>
                  </a:cubicBezTo>
                  <a:cubicBezTo>
                    <a:pt x="1777" y="479"/>
                    <a:pt x="1773" y="498"/>
                    <a:pt x="1772" y="523"/>
                  </a:cubicBezTo>
                  <a:cubicBezTo>
                    <a:pt x="1685" y="523"/>
                    <a:pt x="1685" y="523"/>
                    <a:pt x="1685" y="523"/>
                  </a:cubicBezTo>
                  <a:cubicBezTo>
                    <a:pt x="1686" y="485"/>
                    <a:pt x="1693" y="453"/>
                    <a:pt x="1706" y="429"/>
                  </a:cubicBezTo>
                  <a:cubicBezTo>
                    <a:pt x="1730" y="383"/>
                    <a:pt x="1773" y="360"/>
                    <a:pt x="1834" y="360"/>
                  </a:cubicBezTo>
                  <a:cubicBezTo>
                    <a:pt x="1882" y="360"/>
                    <a:pt x="1921" y="374"/>
                    <a:pt x="1950" y="401"/>
                  </a:cubicBezTo>
                  <a:cubicBezTo>
                    <a:pt x="1978" y="428"/>
                    <a:pt x="1993" y="463"/>
                    <a:pt x="1993" y="507"/>
                  </a:cubicBezTo>
                  <a:cubicBezTo>
                    <a:pt x="1993" y="541"/>
                    <a:pt x="1983" y="571"/>
                    <a:pt x="1962" y="598"/>
                  </a:cubicBezTo>
                  <a:cubicBezTo>
                    <a:pt x="1949" y="615"/>
                    <a:pt x="1927" y="635"/>
                    <a:pt x="1897" y="656"/>
                  </a:cubicBezTo>
                  <a:cubicBezTo>
                    <a:pt x="1861" y="682"/>
                    <a:pt x="1861" y="682"/>
                    <a:pt x="1861" y="682"/>
                  </a:cubicBezTo>
                  <a:cubicBezTo>
                    <a:pt x="1838" y="698"/>
                    <a:pt x="1823" y="709"/>
                    <a:pt x="1814" y="717"/>
                  </a:cubicBezTo>
                  <a:cubicBezTo>
                    <a:pt x="1806" y="724"/>
                    <a:pt x="1799" y="732"/>
                    <a:pt x="1793" y="742"/>
                  </a:cubicBezTo>
                  <a:cubicBezTo>
                    <a:pt x="1993" y="742"/>
                    <a:pt x="1993" y="742"/>
                    <a:pt x="1993" y="742"/>
                  </a:cubicBezTo>
                  <a:lnTo>
                    <a:pt x="1993" y="82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userDrawn="1"/>
          </p:nvSpPr>
          <p:spPr bwMode="invGray">
            <a:xfrm>
              <a:off x="-619" y="2581"/>
              <a:ext cx="324" cy="122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userDrawn="1"/>
          </p:nvSpPr>
          <p:spPr bwMode="invGray">
            <a:xfrm>
              <a:off x="-619" y="2139"/>
              <a:ext cx="324" cy="296"/>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9"/>
            <p:cNvSpPr>
              <a:spLocks noEditPoints="1"/>
            </p:cNvSpPr>
            <p:nvPr userDrawn="1"/>
          </p:nvSpPr>
          <p:spPr bwMode="invGray">
            <a:xfrm>
              <a:off x="-246" y="2151"/>
              <a:ext cx="1194" cy="1694"/>
            </a:xfrm>
            <a:custGeom>
              <a:avLst/>
              <a:gdLst>
                <a:gd name="T0" fmla="*/ 368 w 505"/>
                <a:gd name="T1" fmla="*/ 248 h 716"/>
                <a:gd name="T2" fmla="*/ 308 w 505"/>
                <a:gd name="T3" fmla="*/ 190 h 716"/>
                <a:gd name="T4" fmla="*/ 224 w 505"/>
                <a:gd name="T5" fmla="*/ 170 h 716"/>
                <a:gd name="T6" fmla="*/ 61 w 505"/>
                <a:gd name="T7" fmla="*/ 246 h 716"/>
                <a:gd name="T8" fmla="*/ 0 w 505"/>
                <a:gd name="T9" fmla="*/ 454 h 716"/>
                <a:gd name="T10" fmla="*/ 62 w 505"/>
                <a:gd name="T11" fmla="*/ 643 h 716"/>
                <a:gd name="T12" fmla="*/ 215 w 505"/>
                <a:gd name="T13" fmla="*/ 716 h 716"/>
                <a:gd name="T14" fmla="*/ 307 w 505"/>
                <a:gd name="T15" fmla="*/ 696 h 716"/>
                <a:gd name="T16" fmla="*/ 373 w 505"/>
                <a:gd name="T17" fmla="*/ 629 h 716"/>
                <a:gd name="T18" fmla="*/ 373 w 505"/>
                <a:gd name="T19" fmla="*/ 700 h 716"/>
                <a:gd name="T20" fmla="*/ 505 w 505"/>
                <a:gd name="T21" fmla="*/ 700 h 716"/>
                <a:gd name="T22" fmla="*/ 505 w 505"/>
                <a:gd name="T23" fmla="*/ 0 h 716"/>
                <a:gd name="T24" fmla="*/ 368 w 505"/>
                <a:gd name="T25" fmla="*/ 0 h 716"/>
                <a:gd name="T26" fmla="*/ 368 w 505"/>
                <a:gd name="T27" fmla="*/ 248 h 716"/>
                <a:gd name="T28" fmla="*/ 341 w 505"/>
                <a:gd name="T29" fmla="*/ 560 h 716"/>
                <a:gd name="T30" fmla="*/ 254 w 505"/>
                <a:gd name="T31" fmla="*/ 602 h 716"/>
                <a:gd name="T32" fmla="*/ 168 w 505"/>
                <a:gd name="T33" fmla="*/ 559 h 716"/>
                <a:gd name="T34" fmla="*/ 140 w 505"/>
                <a:gd name="T35" fmla="*/ 444 h 716"/>
                <a:gd name="T36" fmla="*/ 168 w 505"/>
                <a:gd name="T37" fmla="*/ 333 h 716"/>
                <a:gd name="T38" fmla="*/ 255 w 505"/>
                <a:gd name="T39" fmla="*/ 288 h 716"/>
                <a:gd name="T40" fmla="*/ 323 w 505"/>
                <a:gd name="T41" fmla="*/ 313 h 716"/>
                <a:gd name="T42" fmla="*/ 371 w 505"/>
                <a:gd name="T43" fmla="*/ 449 h 716"/>
                <a:gd name="T44" fmla="*/ 341 w 505"/>
                <a:gd name="T45" fmla="*/ 56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716">
                  <a:moveTo>
                    <a:pt x="368" y="248"/>
                  </a:moveTo>
                  <a:cubicBezTo>
                    <a:pt x="352" y="223"/>
                    <a:pt x="333" y="204"/>
                    <a:pt x="308" y="190"/>
                  </a:cubicBezTo>
                  <a:cubicBezTo>
                    <a:pt x="284" y="176"/>
                    <a:pt x="256" y="170"/>
                    <a:pt x="224" y="170"/>
                  </a:cubicBezTo>
                  <a:cubicBezTo>
                    <a:pt x="156" y="170"/>
                    <a:pt x="102" y="195"/>
                    <a:pt x="61" y="246"/>
                  </a:cubicBezTo>
                  <a:cubicBezTo>
                    <a:pt x="20" y="296"/>
                    <a:pt x="0" y="366"/>
                    <a:pt x="0" y="454"/>
                  </a:cubicBezTo>
                  <a:cubicBezTo>
                    <a:pt x="0" y="531"/>
                    <a:pt x="21" y="594"/>
                    <a:pt x="62" y="643"/>
                  </a:cubicBezTo>
                  <a:cubicBezTo>
                    <a:pt x="103" y="692"/>
                    <a:pt x="154" y="716"/>
                    <a:pt x="215" y="716"/>
                  </a:cubicBezTo>
                  <a:cubicBezTo>
                    <a:pt x="252" y="716"/>
                    <a:pt x="282" y="709"/>
                    <a:pt x="307" y="696"/>
                  </a:cubicBezTo>
                  <a:cubicBezTo>
                    <a:pt x="332" y="682"/>
                    <a:pt x="354" y="659"/>
                    <a:pt x="373" y="629"/>
                  </a:cubicBezTo>
                  <a:cubicBezTo>
                    <a:pt x="373" y="700"/>
                    <a:pt x="373" y="700"/>
                    <a:pt x="373" y="700"/>
                  </a:cubicBezTo>
                  <a:cubicBezTo>
                    <a:pt x="505" y="700"/>
                    <a:pt x="505" y="700"/>
                    <a:pt x="505" y="700"/>
                  </a:cubicBezTo>
                  <a:cubicBezTo>
                    <a:pt x="505" y="0"/>
                    <a:pt x="505" y="0"/>
                    <a:pt x="505" y="0"/>
                  </a:cubicBezTo>
                  <a:cubicBezTo>
                    <a:pt x="368" y="0"/>
                    <a:pt x="368" y="0"/>
                    <a:pt x="368" y="0"/>
                  </a:cubicBezTo>
                  <a:lnTo>
                    <a:pt x="368" y="248"/>
                  </a:lnTo>
                  <a:close/>
                  <a:moveTo>
                    <a:pt x="341" y="560"/>
                  </a:moveTo>
                  <a:cubicBezTo>
                    <a:pt x="321" y="588"/>
                    <a:pt x="292" y="602"/>
                    <a:pt x="254" y="602"/>
                  </a:cubicBezTo>
                  <a:cubicBezTo>
                    <a:pt x="216" y="602"/>
                    <a:pt x="187" y="588"/>
                    <a:pt x="168" y="559"/>
                  </a:cubicBezTo>
                  <a:cubicBezTo>
                    <a:pt x="149" y="531"/>
                    <a:pt x="140" y="492"/>
                    <a:pt x="140" y="444"/>
                  </a:cubicBezTo>
                  <a:cubicBezTo>
                    <a:pt x="140" y="400"/>
                    <a:pt x="149" y="363"/>
                    <a:pt x="168" y="333"/>
                  </a:cubicBezTo>
                  <a:cubicBezTo>
                    <a:pt x="186" y="303"/>
                    <a:pt x="215" y="288"/>
                    <a:pt x="255" y="288"/>
                  </a:cubicBezTo>
                  <a:cubicBezTo>
                    <a:pt x="281" y="288"/>
                    <a:pt x="304" y="296"/>
                    <a:pt x="323" y="313"/>
                  </a:cubicBezTo>
                  <a:cubicBezTo>
                    <a:pt x="355" y="340"/>
                    <a:pt x="371" y="385"/>
                    <a:pt x="371" y="449"/>
                  </a:cubicBezTo>
                  <a:cubicBezTo>
                    <a:pt x="371" y="494"/>
                    <a:pt x="361" y="531"/>
                    <a:pt x="341" y="56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283987" y="337153"/>
            <a:ext cx="8580304" cy="817428"/>
          </a:xfrm>
        </p:spPr>
        <p:txBody>
          <a:bodyPr/>
          <a:lstStyle>
            <a:lvl1pPr>
              <a:defRPr>
                <a:solidFill>
                  <a:srgbClr val="FFFFFF"/>
                </a:solidFill>
              </a:defRPr>
            </a:lvl1pPr>
          </a:lstStyle>
          <a:p>
            <a:r>
              <a:rPr lang="en-US"/>
              <a:t>Click to edit Master title style</a:t>
            </a:r>
            <a:endParaRPr lang="en-US" dirty="0"/>
          </a:p>
        </p:txBody>
      </p:sp>
      <p:sp>
        <p:nvSpPr>
          <p:cNvPr id="5" name="Content Placeholder 4"/>
          <p:cNvSpPr>
            <a:spLocks noGrp="1"/>
          </p:cNvSpPr>
          <p:nvPr>
            <p:ph sz="quarter" idx="14"/>
          </p:nvPr>
        </p:nvSpPr>
        <p:spPr>
          <a:xfrm>
            <a:off x="286393" y="1362075"/>
            <a:ext cx="8576586" cy="34591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826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Quote Only">
    <p:spTree>
      <p:nvGrpSpPr>
        <p:cNvPr id="1" name=""/>
        <p:cNvGrpSpPr/>
        <p:nvPr/>
      </p:nvGrpSpPr>
      <p:grpSpPr>
        <a:xfrm>
          <a:off x="0" y="0"/>
          <a:ext cx="0" cy="0"/>
          <a:chOff x="0" y="0"/>
          <a:chExt cx="0" cy="0"/>
        </a:xfrm>
      </p:grpSpPr>
      <p:sp>
        <p:nvSpPr>
          <p:cNvPr id="8" name="Rectangle 7"/>
          <p:cNvSpPr/>
          <p:nvPr userDrawn="1"/>
        </p:nvSpPr>
        <p:spPr bwMode="ltGray">
          <a:xfrm>
            <a:off x="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cxnSp>
        <p:nvCxnSpPr>
          <p:cNvPr id="15" name="Straight Connector 14"/>
          <p:cNvCxnSpPr/>
          <p:nvPr userDrawn="1"/>
        </p:nvCxnSpPr>
        <p:spPr>
          <a:xfrm>
            <a:off x="381000" y="4086225"/>
            <a:ext cx="3810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Text Placeholder 16"/>
          <p:cNvSpPr>
            <a:spLocks noGrp="1"/>
          </p:cNvSpPr>
          <p:nvPr>
            <p:ph type="body" sz="quarter" idx="14" hasCustomPrompt="1"/>
          </p:nvPr>
        </p:nvSpPr>
        <p:spPr>
          <a:xfrm>
            <a:off x="381000" y="3592032"/>
            <a:ext cx="3810000" cy="456094"/>
          </a:xfrm>
          <a:prstGeom prst="rect">
            <a:avLst/>
          </a:prstGeom>
        </p:spPr>
        <p:txBody>
          <a:bodyPr anchor="b">
            <a:noAutofit/>
          </a:bodyPr>
          <a:lstStyle>
            <a:lvl1pPr>
              <a:spcAft>
                <a:spcPts val="0"/>
              </a:spcAft>
              <a:buNone/>
              <a:defRPr sz="1600" b="0" i="0">
                <a:solidFill>
                  <a:schemeClr val="bg1"/>
                </a:solidFill>
                <a:latin typeface="+mn-lt"/>
                <a:cs typeface="Century Gothic"/>
              </a:defRPr>
            </a:lvl1pPr>
            <a:lvl2pPr marL="112713" indent="0">
              <a:buNone/>
              <a:defRPr/>
            </a:lvl2pPr>
            <a:lvl3pPr marL="457200" indent="0">
              <a:buNone/>
              <a:defRPr/>
            </a:lvl3pPr>
            <a:lvl4pPr>
              <a:buNone/>
              <a:defRPr/>
            </a:lvl4pPr>
            <a:lvl5pPr marL="744537" indent="0">
              <a:buNone/>
              <a:defRPr/>
            </a:lvl5pPr>
          </a:lstStyle>
          <a:p>
            <a:pPr lvl="0"/>
            <a:r>
              <a:rPr lang="en-US" dirty="0"/>
              <a:t>Click to edit quote source</a:t>
            </a:r>
          </a:p>
        </p:txBody>
      </p:sp>
      <p:sp>
        <p:nvSpPr>
          <p:cNvPr id="3" name="Text Placeholder 2"/>
          <p:cNvSpPr>
            <a:spLocks noGrp="1"/>
          </p:cNvSpPr>
          <p:nvPr>
            <p:ph type="body" sz="quarter" idx="18"/>
          </p:nvPr>
        </p:nvSpPr>
        <p:spPr>
          <a:xfrm>
            <a:off x="381001" y="657226"/>
            <a:ext cx="3800475" cy="2889906"/>
          </a:xfrm>
          <a:prstGeom prst="rect">
            <a:avLst/>
          </a:prstGeom>
        </p:spPr>
        <p:txBody>
          <a:bodyPr/>
          <a:lstStyle>
            <a:lvl1pPr marL="114300" indent="-114300">
              <a:buFont typeface="Arial" panose="020B0604020202020204" pitchFamily="34" charset="0"/>
              <a:buChar char="“"/>
              <a:defRPr>
                <a:solidFill>
                  <a:schemeClr val="bg1"/>
                </a:solidFill>
              </a:defRPr>
            </a:lvl1pPr>
          </a:lstStyle>
          <a:p>
            <a:pPr lvl="0"/>
            <a:r>
              <a:rPr lang="en-US"/>
              <a:t>Edit Master text styles</a:t>
            </a:r>
          </a:p>
        </p:txBody>
      </p:sp>
      <p:sp>
        <p:nvSpPr>
          <p:cNvPr id="4" name="Picture Placeholder 3"/>
          <p:cNvSpPr>
            <a:spLocks noGrp="1"/>
          </p:cNvSpPr>
          <p:nvPr>
            <p:ph type="pic" sz="quarter" idx="19"/>
          </p:nvPr>
        </p:nvSpPr>
        <p:spPr>
          <a:xfrm>
            <a:off x="4572000" y="0"/>
            <a:ext cx="4572000" cy="5143500"/>
          </a:xfrm>
          <a:prstGeom prst="rect">
            <a:avLst/>
          </a:prstGeom>
        </p:spPr>
        <p:txBody>
          <a:bodyPr anchor="ctr"/>
          <a:lstStyle>
            <a:lvl1pPr marL="0" indent="0" algn="ctr">
              <a:buNone/>
              <a:defRPr/>
            </a:lvl1pPr>
          </a:lstStyle>
          <a:p>
            <a:r>
              <a:rPr lang="en-US"/>
              <a:t>Click icon to add picture</a:t>
            </a:r>
          </a:p>
        </p:txBody>
      </p:sp>
      <p:sp>
        <p:nvSpPr>
          <p:cNvPr id="18" name="TextBox 17"/>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Tree>
    <p:extLst>
      <p:ext uri="{BB962C8B-B14F-4D97-AF65-F5344CB8AC3E}">
        <p14:creationId xmlns:p14="http://schemas.microsoft.com/office/powerpoint/2010/main" val="1520730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Quote and Image">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bwMode="gray">
          <a:xfrm>
            <a:off x="0" y="1"/>
            <a:ext cx="9144000" cy="5143499"/>
          </a:xfrm>
          <a:prstGeom prst="rect">
            <a:avLst/>
          </a:prstGeom>
          <a:solidFill>
            <a:schemeClr val="bg1">
              <a:lumMod val="75000"/>
            </a:schemeClr>
          </a:solidFill>
        </p:spPr>
        <p:txBody>
          <a:bodyPr tIns="182880" anchor="ctr">
            <a:noAutofit/>
          </a:bodyPr>
          <a:lstStyle>
            <a:lvl1pPr marL="0" indent="0" algn="ctr">
              <a:buNone/>
              <a:defRPr/>
            </a:lvl1pPr>
          </a:lstStyle>
          <a:p>
            <a:r>
              <a:rPr lang="en-US" dirty="0"/>
              <a:t>Darkly colored image</a:t>
            </a:r>
          </a:p>
        </p:txBody>
      </p:sp>
      <p:sp>
        <p:nvSpPr>
          <p:cNvPr id="9" name="Text Placeholder 2"/>
          <p:cNvSpPr>
            <a:spLocks noGrp="1"/>
          </p:cNvSpPr>
          <p:nvPr>
            <p:ph type="body" sz="quarter" idx="18" hasCustomPrompt="1"/>
          </p:nvPr>
        </p:nvSpPr>
        <p:spPr bwMode="ltGray">
          <a:xfrm>
            <a:off x="306988" y="0"/>
            <a:ext cx="4141187" cy="4820970"/>
          </a:xfrm>
          <a:prstGeom prst="rect">
            <a:avLst/>
          </a:prstGeom>
          <a:solidFill>
            <a:schemeClr val="bg1">
              <a:alpha val="76000"/>
            </a:schemeClr>
          </a:solidFill>
        </p:spPr>
        <p:txBody>
          <a:bodyPr lIns="182880" tIns="1005840" rIns="182880" bIns="274320">
            <a:normAutofit/>
          </a:bodyPr>
          <a:lstStyle>
            <a:lvl1pPr marL="0" indent="0">
              <a:buFont typeface="Arial" panose="020B0604020202020204" pitchFamily="34" charset="0"/>
              <a:buNone/>
              <a:defRPr>
                <a:solidFill>
                  <a:schemeClr val="tx1"/>
                </a:solidFill>
              </a:defRPr>
            </a:lvl1pPr>
          </a:lstStyle>
          <a:p>
            <a:pPr lvl="0"/>
            <a:r>
              <a:rPr lang="en-US" dirty="0"/>
              <a:t>“Click to add text</a:t>
            </a:r>
          </a:p>
        </p:txBody>
      </p:sp>
      <p:sp>
        <p:nvSpPr>
          <p:cNvPr id="17" name="Text Placeholder 16"/>
          <p:cNvSpPr>
            <a:spLocks noGrp="1"/>
          </p:cNvSpPr>
          <p:nvPr>
            <p:ph type="body" sz="quarter" idx="14" hasCustomPrompt="1"/>
          </p:nvPr>
        </p:nvSpPr>
        <p:spPr bwMode="gray">
          <a:xfrm>
            <a:off x="306988" y="4013994"/>
            <a:ext cx="4141187" cy="520640"/>
          </a:xfrm>
          <a:prstGeom prst="rect">
            <a:avLst/>
          </a:prstGeom>
          <a:solidFill>
            <a:schemeClr val="bg1">
              <a:alpha val="76000"/>
            </a:schemeClr>
          </a:solidFill>
        </p:spPr>
        <p:txBody>
          <a:bodyPr vert="horz" wrap="square" lIns="91440" tIns="91440" rIns="91440" bIns="91440" rtlCol="0" anchor="b">
            <a:noAutofit/>
          </a:bodyPr>
          <a:lstStyle>
            <a:lvl1pPr marL="0" indent="0">
              <a:spcAft>
                <a:spcPts val="0"/>
              </a:spcAft>
              <a:buNone/>
              <a:defRPr lang="en-US" sz="1600" b="0" i="0" dirty="0">
                <a:solidFill>
                  <a:schemeClr val="accent5"/>
                </a:solidFill>
                <a:latin typeface="+mn-lt"/>
                <a:cs typeface="Century Gothic"/>
              </a:defRPr>
            </a:lvl1pPr>
          </a:lstStyle>
          <a:p>
            <a:pPr lvl="0" defTabSz="1218895"/>
            <a:r>
              <a:rPr lang="en-US" dirty="0"/>
              <a:t>Click to edit quote source</a:t>
            </a:r>
          </a:p>
        </p:txBody>
      </p:sp>
      <p:sp>
        <p:nvSpPr>
          <p:cNvPr id="7" name="TextBox 6"/>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8" name="TextBox 7"/>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spTree>
    <p:extLst>
      <p:ext uri="{BB962C8B-B14F-4D97-AF65-F5344CB8AC3E}">
        <p14:creationId xmlns:p14="http://schemas.microsoft.com/office/powerpoint/2010/main" val="10451203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ull Bleed Image">
    <p:spTree>
      <p:nvGrpSpPr>
        <p:cNvPr id="1" name=""/>
        <p:cNvGrpSpPr/>
        <p:nvPr/>
      </p:nvGrpSpPr>
      <p:grpSpPr>
        <a:xfrm>
          <a:off x="0" y="0"/>
          <a:ext cx="0" cy="0"/>
          <a:chOff x="0" y="0"/>
          <a:chExt cx="0" cy="0"/>
        </a:xfrm>
      </p:grpSpPr>
      <p:sp>
        <p:nvSpPr>
          <p:cNvPr id="6" name="Picture Placeholder 5"/>
          <p:cNvSpPr>
            <a:spLocks noGrp="1"/>
          </p:cNvSpPr>
          <p:nvPr>
            <p:ph type="pic" sz="quarter" idx="15" hasCustomPrompt="1"/>
          </p:nvPr>
        </p:nvSpPr>
        <p:spPr bwMode="gray">
          <a:xfrm>
            <a:off x="1" y="0"/>
            <a:ext cx="9143999" cy="5143500"/>
          </a:xfrm>
          <a:prstGeom prst="rect">
            <a:avLst/>
          </a:prstGeom>
          <a:solidFill>
            <a:schemeClr val="bg1">
              <a:lumMod val="75000"/>
            </a:schemeClr>
          </a:solidFill>
        </p:spPr>
        <p:txBody>
          <a:bodyPr tIns="182880" anchor="ctr">
            <a:noAutofit/>
          </a:bodyPr>
          <a:lstStyle>
            <a:lvl1pPr marL="0" indent="0" algn="ctr">
              <a:buNone/>
              <a:defRPr/>
            </a:lvl1pPr>
          </a:lstStyle>
          <a:p>
            <a:r>
              <a:rPr lang="en-US" dirty="0"/>
              <a:t>Image</a:t>
            </a:r>
          </a:p>
        </p:txBody>
      </p:sp>
      <p:sp>
        <p:nvSpPr>
          <p:cNvPr id="9" name="TextBox 8"/>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10" name="TextBox 9"/>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sp>
        <p:nvSpPr>
          <p:cNvPr id="11" name="Source Placeholder 10"/>
          <p:cNvSpPr>
            <a:spLocks noGrp="1"/>
          </p:cNvSpPr>
          <p:nvPr>
            <p:ph type="body" sz="quarter" idx="14" hasCustomPrompt="1"/>
          </p:nvPr>
        </p:nvSpPr>
        <p:spPr>
          <a:xfrm>
            <a:off x="296687" y="4732111"/>
            <a:ext cx="8549640" cy="139964"/>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a:t>Click to edit source</a:t>
            </a:r>
          </a:p>
        </p:txBody>
      </p:sp>
    </p:spTree>
    <p:extLst>
      <p:ext uri="{BB962C8B-B14F-4D97-AF65-F5344CB8AC3E}">
        <p14:creationId xmlns:p14="http://schemas.microsoft.com/office/powerpoint/2010/main" val="269182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r="50017"/>
          <a:stretch/>
        </p:blipFill>
        <p:spPr>
          <a:xfrm>
            <a:off x="1" y="0"/>
            <a:ext cx="4570413" cy="5143500"/>
          </a:xfrm>
          <a:prstGeom prst="rect">
            <a:avLst/>
          </a:prstGeom>
        </p:spPr>
      </p:pic>
      <p:sp>
        <p:nvSpPr>
          <p:cNvPr id="7" name="Picture Placeholder 6"/>
          <p:cNvSpPr>
            <a:spLocks noGrp="1"/>
          </p:cNvSpPr>
          <p:nvPr>
            <p:ph type="pic" sz="quarter" idx="17" hasCustomPrompt="1"/>
          </p:nvPr>
        </p:nvSpPr>
        <p:spPr>
          <a:xfrm>
            <a:off x="4572000" y="0"/>
            <a:ext cx="4572000" cy="5143500"/>
          </a:xfrm>
          <a:prstGeom prst="rect">
            <a:avLst/>
          </a:prstGeom>
        </p:spPr>
        <p:txBody>
          <a:bodyPr/>
          <a:lstStyle>
            <a:lvl1pPr marL="0" indent="0">
              <a:buNone/>
              <a:defRPr/>
            </a:lvl1pPr>
          </a:lstStyle>
          <a:p>
            <a:r>
              <a:rPr lang="en-US" dirty="0"/>
              <a:t>Click to insert image relating to section</a:t>
            </a:r>
          </a:p>
        </p:txBody>
      </p:sp>
      <p:sp>
        <p:nvSpPr>
          <p:cNvPr id="4" name="Rectangle 3"/>
          <p:cNvSpPr/>
          <p:nvPr userDrawn="1"/>
        </p:nvSpPr>
        <p:spPr>
          <a:xfrm>
            <a:off x="0" y="0"/>
            <a:ext cx="4572000" cy="5143500"/>
          </a:xfrm>
          <a:prstGeom prst="rect">
            <a:avLst/>
          </a:prstGeom>
          <a:gradFill flip="none" rotWithShape="1">
            <a:gsLst>
              <a:gs pos="1575">
                <a:schemeClr val="bg1">
                  <a:alpha val="71000"/>
                </a:schemeClr>
              </a:gs>
              <a:gs pos="50000">
                <a:schemeClr val="bg1">
                  <a:alpha val="40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p>
        </p:txBody>
      </p:sp>
      <p:sp>
        <p:nvSpPr>
          <p:cNvPr id="2" name="Title 1"/>
          <p:cNvSpPr>
            <a:spLocks noGrp="1"/>
          </p:cNvSpPr>
          <p:nvPr>
            <p:ph type="title" hasCustomPrompt="1"/>
          </p:nvPr>
        </p:nvSpPr>
        <p:spPr>
          <a:xfrm>
            <a:off x="419102" y="1545643"/>
            <a:ext cx="3949699" cy="1758923"/>
          </a:xfrm>
        </p:spPr>
        <p:txBody>
          <a:bodyPr anchor="b"/>
          <a:lstStyle>
            <a:lvl1pPr algn="l">
              <a:defRPr sz="3600">
                <a:solidFill>
                  <a:schemeClr val="accent1"/>
                </a:solidFill>
              </a:defRPr>
            </a:lvl1pPr>
          </a:lstStyle>
          <a:p>
            <a:r>
              <a:rPr lang="en-US" dirty="0"/>
              <a:t>Click to edit section title</a:t>
            </a:r>
          </a:p>
        </p:txBody>
      </p:sp>
      <p:sp>
        <p:nvSpPr>
          <p:cNvPr id="3" name="Text Placeholder 2"/>
          <p:cNvSpPr>
            <a:spLocks noGrp="1"/>
          </p:cNvSpPr>
          <p:nvPr>
            <p:ph type="body" idx="1" hasCustomPrompt="1"/>
          </p:nvPr>
        </p:nvSpPr>
        <p:spPr>
          <a:xfrm>
            <a:off x="438150" y="3331324"/>
            <a:ext cx="3930650" cy="863655"/>
          </a:xfrm>
          <a:prstGeom prst="rect">
            <a:avLst/>
          </a:prstGeom>
        </p:spPr>
        <p:txBody>
          <a:bodyPr lIns="0" anchor="t">
            <a:noAutofit/>
          </a:bodyPr>
          <a:lstStyle>
            <a:lvl1pPr marL="0" indent="0" algn="l">
              <a:buNone/>
              <a:defRPr sz="1800" b="0" i="1">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16" name="TextBox 15"/>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8B8B8B"/>
                </a:solidFill>
                <a:latin typeface="+mn-lt"/>
                <a:ea typeface="+mn-ea"/>
                <a:cs typeface="+mn-cs"/>
              </a:rPr>
              <a:t>© </a:t>
            </a:r>
            <a:r>
              <a:rPr lang="is-IS" sz="800" kern="1200" noProof="0" dirty="0">
                <a:solidFill>
                  <a:srgbClr val="8B8B8B"/>
                </a:solidFill>
                <a:latin typeface="+mn-lt"/>
                <a:ea typeface="+mn-ea"/>
                <a:cs typeface="+mn-cs"/>
              </a:rPr>
              <a:t>2018</a:t>
            </a:r>
            <a:r>
              <a:rPr lang="en-US" sz="800" kern="1200" noProof="0" dirty="0">
                <a:solidFill>
                  <a:srgbClr val="8B8B8B"/>
                </a:solidFill>
                <a:latin typeface="+mn-lt"/>
                <a:ea typeface="+mn-ea"/>
                <a:cs typeface="+mn-cs"/>
              </a:rPr>
              <a:t> ideas42</a:t>
            </a:r>
          </a:p>
        </p:txBody>
      </p:sp>
    </p:spTree>
    <p:extLst>
      <p:ext uri="{BB962C8B-B14F-4D97-AF65-F5344CB8AC3E}">
        <p14:creationId xmlns:p14="http://schemas.microsoft.com/office/powerpoint/2010/main" val="2879027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ection Header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994499" y="1347011"/>
            <a:ext cx="4841671" cy="333545"/>
          </a:xfrm>
          <a:prstGeom prst="rect">
            <a:avLst/>
          </a:prstGeom>
        </p:spPr>
        <p:txBody>
          <a:bodyPr lIns="0" anchor="ctr">
            <a:normAutofit/>
          </a:bodyPr>
          <a:lstStyle>
            <a:lvl1pPr marL="0" indent="0" algn="l">
              <a:buNone/>
              <a:defRPr sz="1800" b="0" i="1">
                <a:solidFill>
                  <a:schemeClr val="tx1"/>
                </a:solidFill>
                <a:latin typeface="+mn-lt"/>
                <a:cs typeface="Century Gothic"/>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subtitle</a:t>
            </a:r>
          </a:p>
        </p:txBody>
      </p:sp>
      <p:sp>
        <p:nvSpPr>
          <p:cNvPr id="17" name="Freeform 16"/>
          <p:cNvSpPr/>
          <p:nvPr userDrawn="1"/>
        </p:nvSpPr>
        <p:spPr>
          <a:xfrm>
            <a:off x="2866943" y="1338943"/>
            <a:ext cx="5102238" cy="326572"/>
          </a:xfrm>
          <a:custGeom>
            <a:avLst/>
            <a:gdLst>
              <a:gd name="connsiteX0" fmla="*/ 0 w 5588000"/>
              <a:gd name="connsiteY0" fmla="*/ 435429 h 435429"/>
              <a:gd name="connsiteX1" fmla="*/ 0 w 5588000"/>
              <a:gd name="connsiteY1" fmla="*/ 0 h 435429"/>
              <a:gd name="connsiteX2" fmla="*/ 5588000 w 5588000"/>
              <a:gd name="connsiteY2" fmla="*/ 0 h 435429"/>
            </a:gdLst>
            <a:ahLst/>
            <a:cxnLst>
              <a:cxn ang="0">
                <a:pos x="connsiteX0" y="connsiteY0"/>
              </a:cxn>
              <a:cxn ang="0">
                <a:pos x="connsiteX1" y="connsiteY1"/>
              </a:cxn>
              <a:cxn ang="0">
                <a:pos x="connsiteX2" y="connsiteY2"/>
              </a:cxn>
            </a:cxnLst>
            <a:rect l="l" t="t" r="r" b="b"/>
            <a:pathLst>
              <a:path w="5588000" h="435429">
                <a:moveTo>
                  <a:pt x="0" y="435429"/>
                </a:moveTo>
                <a:lnTo>
                  <a:pt x="0" y="0"/>
                </a:lnTo>
                <a:lnTo>
                  <a:pt x="5588000" y="0"/>
                </a:lnTo>
              </a:path>
            </a:pathLst>
          </a:custGeom>
          <a:noFill/>
          <a:ln w="19050">
            <a:solidFill>
              <a:schemeClr val="accent1"/>
            </a:solidFill>
            <a:prstDash val="dash"/>
            <a:tailEnd type="diamond"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4"/>
          <p:cNvGrpSpPr>
            <a:grpSpLocks noChangeAspect="1"/>
          </p:cNvGrpSpPr>
          <p:nvPr userDrawn="1"/>
        </p:nvGrpSpPr>
        <p:grpSpPr bwMode="auto">
          <a:xfrm>
            <a:off x="6284761" y="-106986"/>
            <a:ext cx="3116985" cy="1710611"/>
            <a:chOff x="1303" y="1142"/>
            <a:chExt cx="3152" cy="2040"/>
          </a:xfrm>
          <a:solidFill>
            <a:schemeClr val="tx1">
              <a:lumMod val="20000"/>
              <a:lumOff val="80000"/>
            </a:schemeClr>
          </a:solidFill>
        </p:grpSpPr>
        <p:sp>
          <p:nvSpPr>
            <p:cNvPr id="8" name="Freeform 5"/>
            <p:cNvSpPr>
              <a:spLocks noEditPoints="1"/>
            </p:cNvSpPr>
            <p:nvPr userDrawn="1"/>
          </p:nvSpPr>
          <p:spPr bwMode="auto">
            <a:xfrm>
              <a:off x="1324"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2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3"/>
                  </a:moveTo>
                  <a:cubicBezTo>
                    <a:pt x="16" y="3"/>
                    <a:pt x="2" y="16"/>
                    <a:pt x="2" y="32"/>
                  </a:cubicBezTo>
                  <a:cubicBezTo>
                    <a:pt x="2" y="48"/>
                    <a:pt x="16" y="62"/>
                    <a:pt x="32" y="62"/>
                  </a:cubicBezTo>
                  <a:cubicBezTo>
                    <a:pt x="48" y="62"/>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1303"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7 w 194"/>
                <a:gd name="T11" fmla="*/ 100 h 197"/>
                <a:gd name="T12" fmla="*/ 97 w 194"/>
                <a:gd name="T13" fmla="*/ 188 h 197"/>
                <a:gd name="T14" fmla="*/ 185 w 194"/>
                <a:gd name="T15" fmla="*/ 100 h 197"/>
                <a:gd name="T16" fmla="*/ 97 w 194"/>
                <a:gd name="T17" fmla="*/ 10 h 197"/>
                <a:gd name="T18" fmla="*/ 7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7" y="100"/>
                  </a:moveTo>
                  <a:lnTo>
                    <a:pt x="97" y="188"/>
                  </a:lnTo>
                  <a:lnTo>
                    <a:pt x="185" y="100"/>
                  </a:lnTo>
                  <a:lnTo>
                    <a:pt x="97" y="10"/>
                  </a:lnTo>
                  <a:lnTo>
                    <a:pt x="7"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userDrawn="1"/>
          </p:nvSpPr>
          <p:spPr bwMode="auto">
            <a:xfrm>
              <a:off x="1395" y="1332"/>
              <a:ext cx="8"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userDrawn="1"/>
          </p:nvSpPr>
          <p:spPr bwMode="auto">
            <a:xfrm>
              <a:off x="1779"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9"/>
            <p:cNvSpPr>
              <a:spLocks noEditPoints="1"/>
            </p:cNvSpPr>
            <p:nvPr userDrawn="1"/>
          </p:nvSpPr>
          <p:spPr bwMode="auto">
            <a:xfrm>
              <a:off x="1526" y="185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p:cNvSpPr>
              <a:spLocks/>
            </p:cNvSpPr>
            <p:nvPr userDrawn="1"/>
          </p:nvSpPr>
          <p:spPr bwMode="auto">
            <a:xfrm>
              <a:off x="1471" y="185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p:cNvSpPr>
              <a:spLocks/>
            </p:cNvSpPr>
            <p:nvPr userDrawn="1"/>
          </p:nvSpPr>
          <p:spPr bwMode="auto">
            <a:xfrm>
              <a:off x="2937"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p:cNvSpPr>
            <p:nvPr userDrawn="1"/>
          </p:nvSpPr>
          <p:spPr bwMode="auto">
            <a:xfrm>
              <a:off x="2875"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p:cNvSpPr>
              <a:spLocks/>
            </p:cNvSpPr>
            <p:nvPr userDrawn="1"/>
          </p:nvSpPr>
          <p:spPr bwMode="auto">
            <a:xfrm>
              <a:off x="2814" y="2476"/>
              <a:ext cx="35" cy="7"/>
            </a:xfrm>
            <a:custGeom>
              <a:avLst/>
              <a:gdLst>
                <a:gd name="T0" fmla="*/ 15 w 15"/>
                <a:gd name="T1" fmla="*/ 3 h 3"/>
                <a:gd name="T2" fmla="*/ 2 w 15"/>
                <a:gd name="T3" fmla="*/ 3 h 3"/>
                <a:gd name="T4" fmla="*/ 0 w 15"/>
                <a:gd name="T5" fmla="*/ 1 h 3"/>
                <a:gd name="T6" fmla="*/ 2 w 15"/>
                <a:gd name="T7" fmla="*/ 0 h 3"/>
                <a:gd name="T8" fmla="*/ 15 w 15"/>
                <a:gd name="T9" fmla="*/ 0 h 3"/>
              </a:gdLst>
              <a:ahLst/>
              <a:cxnLst>
                <a:cxn ang="0">
                  <a:pos x="T0" y="T1"/>
                </a:cxn>
                <a:cxn ang="0">
                  <a:pos x="T2" y="T3"/>
                </a:cxn>
                <a:cxn ang="0">
                  <a:pos x="T4" y="T5"/>
                </a:cxn>
                <a:cxn ang="0">
                  <a:pos x="T6" y="T7"/>
                </a:cxn>
                <a:cxn ang="0">
                  <a:pos x="T8" y="T9"/>
                </a:cxn>
              </a:cxnLst>
              <a:rect l="0" t="0" r="r" b="b"/>
              <a:pathLst>
                <a:path w="15" h="3">
                  <a:moveTo>
                    <a:pt x="15" y="3"/>
                  </a:moveTo>
                  <a:cubicBezTo>
                    <a:pt x="2" y="3"/>
                    <a:pt x="2" y="3"/>
                    <a:pt x="2" y="3"/>
                  </a:cubicBezTo>
                  <a:cubicBezTo>
                    <a:pt x="1" y="3"/>
                    <a:pt x="0" y="2"/>
                    <a:pt x="0" y="1"/>
                  </a:cubicBezTo>
                  <a:cubicBezTo>
                    <a:pt x="0" y="0"/>
                    <a:pt x="1" y="0"/>
                    <a:pt x="2" y="0"/>
                  </a:cubicBezTo>
                  <a:cubicBezTo>
                    <a:pt x="15" y="0"/>
                    <a:pt x="15" y="0"/>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p:cNvSpPr>
              <a:spLocks/>
            </p:cNvSpPr>
            <p:nvPr userDrawn="1"/>
          </p:nvSpPr>
          <p:spPr bwMode="auto">
            <a:xfrm>
              <a:off x="2752"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p:cNvSpPr>
              <a:spLocks/>
            </p:cNvSpPr>
            <p:nvPr userDrawn="1"/>
          </p:nvSpPr>
          <p:spPr bwMode="auto">
            <a:xfrm>
              <a:off x="2691"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p:cNvSpPr>
              <a:spLocks/>
            </p:cNvSpPr>
            <p:nvPr userDrawn="1"/>
          </p:nvSpPr>
          <p:spPr bwMode="auto">
            <a:xfrm>
              <a:off x="2627" y="2476"/>
              <a:ext cx="40" cy="7"/>
            </a:xfrm>
            <a:custGeom>
              <a:avLst/>
              <a:gdLst>
                <a:gd name="T0" fmla="*/ 15 w 17"/>
                <a:gd name="T1" fmla="*/ 3 h 3"/>
                <a:gd name="T2" fmla="*/ 1 w 17"/>
                <a:gd name="T3" fmla="*/ 3 h 3"/>
                <a:gd name="T4" fmla="*/ 0 w 17"/>
                <a:gd name="T5" fmla="*/ 1 h 3"/>
                <a:gd name="T6" fmla="*/ 1 w 17"/>
                <a:gd name="T7" fmla="*/ 0 h 3"/>
                <a:gd name="T8" fmla="*/ 15 w 17"/>
                <a:gd name="T9" fmla="*/ 0 h 3"/>
                <a:gd name="T10" fmla="*/ 17 w 17"/>
                <a:gd name="T11" fmla="*/ 1 h 3"/>
                <a:gd name="T12" fmla="*/ 15 w 1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5" y="3"/>
                  </a:moveTo>
                  <a:cubicBezTo>
                    <a:pt x="1" y="3"/>
                    <a:pt x="1" y="3"/>
                    <a:pt x="1" y="3"/>
                  </a:cubicBezTo>
                  <a:cubicBezTo>
                    <a:pt x="0" y="3"/>
                    <a:pt x="0" y="2"/>
                    <a:pt x="0" y="1"/>
                  </a:cubicBezTo>
                  <a:cubicBezTo>
                    <a:pt x="0" y="0"/>
                    <a:pt x="0" y="0"/>
                    <a:pt x="1" y="0"/>
                  </a:cubicBezTo>
                  <a:cubicBezTo>
                    <a:pt x="15" y="0"/>
                    <a:pt x="15" y="0"/>
                    <a:pt x="15" y="0"/>
                  </a:cubicBezTo>
                  <a:cubicBezTo>
                    <a:pt x="16" y="0"/>
                    <a:pt x="17" y="0"/>
                    <a:pt x="17" y="1"/>
                  </a:cubicBezTo>
                  <a:cubicBezTo>
                    <a:pt x="17" y="2"/>
                    <a:pt x="16"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p:cNvSpPr>
              <a:spLocks noEditPoints="1"/>
            </p:cNvSpPr>
            <p:nvPr userDrawn="1"/>
          </p:nvSpPr>
          <p:spPr bwMode="auto">
            <a:xfrm>
              <a:off x="3119" y="3080"/>
              <a:ext cx="346" cy="8"/>
            </a:xfrm>
            <a:custGeom>
              <a:avLst/>
              <a:gdLst>
                <a:gd name="T0" fmla="*/ 145 w 146"/>
                <a:gd name="T1" fmla="*/ 3 h 3"/>
                <a:gd name="T2" fmla="*/ 132 w 146"/>
                <a:gd name="T3" fmla="*/ 3 h 3"/>
                <a:gd name="T4" fmla="*/ 131 w 146"/>
                <a:gd name="T5" fmla="*/ 2 h 3"/>
                <a:gd name="T6" fmla="*/ 132 w 146"/>
                <a:gd name="T7" fmla="*/ 0 h 3"/>
                <a:gd name="T8" fmla="*/ 145 w 146"/>
                <a:gd name="T9" fmla="*/ 0 h 3"/>
                <a:gd name="T10" fmla="*/ 146 w 146"/>
                <a:gd name="T11" fmla="*/ 2 h 3"/>
                <a:gd name="T12" fmla="*/ 145 w 146"/>
                <a:gd name="T13" fmla="*/ 3 h 3"/>
                <a:gd name="T14" fmla="*/ 119 w 146"/>
                <a:gd name="T15" fmla="*/ 3 h 3"/>
                <a:gd name="T16" fmla="*/ 106 w 146"/>
                <a:gd name="T17" fmla="*/ 3 h 3"/>
                <a:gd name="T18" fmla="*/ 105 w 146"/>
                <a:gd name="T19" fmla="*/ 2 h 3"/>
                <a:gd name="T20" fmla="*/ 106 w 146"/>
                <a:gd name="T21" fmla="*/ 0 h 3"/>
                <a:gd name="T22" fmla="*/ 119 w 146"/>
                <a:gd name="T23" fmla="*/ 0 h 3"/>
                <a:gd name="T24" fmla="*/ 120 w 146"/>
                <a:gd name="T25" fmla="*/ 2 h 3"/>
                <a:gd name="T26" fmla="*/ 119 w 146"/>
                <a:gd name="T27" fmla="*/ 3 h 3"/>
                <a:gd name="T28" fmla="*/ 93 w 146"/>
                <a:gd name="T29" fmla="*/ 3 h 3"/>
                <a:gd name="T30" fmla="*/ 80 w 146"/>
                <a:gd name="T31" fmla="*/ 3 h 3"/>
                <a:gd name="T32" fmla="*/ 79 w 146"/>
                <a:gd name="T33" fmla="*/ 2 h 3"/>
                <a:gd name="T34" fmla="*/ 80 w 146"/>
                <a:gd name="T35" fmla="*/ 0 h 3"/>
                <a:gd name="T36" fmla="*/ 93 w 146"/>
                <a:gd name="T37" fmla="*/ 0 h 3"/>
                <a:gd name="T38" fmla="*/ 94 w 146"/>
                <a:gd name="T39" fmla="*/ 2 h 3"/>
                <a:gd name="T40" fmla="*/ 93 w 146"/>
                <a:gd name="T41" fmla="*/ 3 h 3"/>
                <a:gd name="T42" fmla="*/ 67 w 146"/>
                <a:gd name="T43" fmla="*/ 3 h 3"/>
                <a:gd name="T44" fmla="*/ 54 w 146"/>
                <a:gd name="T45" fmla="*/ 3 h 3"/>
                <a:gd name="T46" fmla="*/ 52 w 146"/>
                <a:gd name="T47" fmla="*/ 2 h 3"/>
                <a:gd name="T48" fmla="*/ 54 w 146"/>
                <a:gd name="T49" fmla="*/ 0 h 3"/>
                <a:gd name="T50" fmla="*/ 67 w 146"/>
                <a:gd name="T51" fmla="*/ 0 h 3"/>
                <a:gd name="T52" fmla="*/ 68 w 146"/>
                <a:gd name="T53" fmla="*/ 2 h 3"/>
                <a:gd name="T54" fmla="*/ 67 w 146"/>
                <a:gd name="T55" fmla="*/ 3 h 3"/>
                <a:gd name="T56" fmla="*/ 41 w 146"/>
                <a:gd name="T57" fmla="*/ 3 h 3"/>
                <a:gd name="T58" fmla="*/ 28 w 146"/>
                <a:gd name="T59" fmla="*/ 3 h 3"/>
                <a:gd name="T60" fmla="*/ 26 w 146"/>
                <a:gd name="T61" fmla="*/ 2 h 3"/>
                <a:gd name="T62" fmla="*/ 28 w 146"/>
                <a:gd name="T63" fmla="*/ 0 h 3"/>
                <a:gd name="T64" fmla="*/ 41 w 146"/>
                <a:gd name="T65" fmla="*/ 0 h 3"/>
                <a:gd name="T66" fmla="*/ 42 w 146"/>
                <a:gd name="T67" fmla="*/ 2 h 3"/>
                <a:gd name="T68" fmla="*/ 41 w 146"/>
                <a:gd name="T69" fmla="*/ 3 h 3"/>
                <a:gd name="T70" fmla="*/ 15 w 146"/>
                <a:gd name="T71" fmla="*/ 3 h 3"/>
                <a:gd name="T72" fmla="*/ 2 w 146"/>
                <a:gd name="T73" fmla="*/ 3 h 3"/>
                <a:gd name="T74" fmla="*/ 0 w 146"/>
                <a:gd name="T75" fmla="*/ 2 h 3"/>
                <a:gd name="T76" fmla="*/ 2 w 146"/>
                <a:gd name="T77" fmla="*/ 0 h 3"/>
                <a:gd name="T78" fmla="*/ 15 w 146"/>
                <a:gd name="T79" fmla="*/ 0 h 3"/>
                <a:gd name="T80" fmla="*/ 16 w 146"/>
                <a:gd name="T81" fmla="*/ 2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3"/>
                    <a:pt x="131" y="2"/>
                  </a:cubicBezTo>
                  <a:cubicBezTo>
                    <a:pt x="131" y="1"/>
                    <a:pt x="131" y="0"/>
                    <a:pt x="132" y="0"/>
                  </a:cubicBezTo>
                  <a:cubicBezTo>
                    <a:pt x="145" y="0"/>
                    <a:pt x="145" y="0"/>
                    <a:pt x="145" y="0"/>
                  </a:cubicBezTo>
                  <a:cubicBezTo>
                    <a:pt x="146" y="0"/>
                    <a:pt x="146" y="1"/>
                    <a:pt x="146" y="2"/>
                  </a:cubicBezTo>
                  <a:cubicBezTo>
                    <a:pt x="146" y="3"/>
                    <a:pt x="146" y="3"/>
                    <a:pt x="145" y="3"/>
                  </a:cubicBezTo>
                  <a:close/>
                  <a:moveTo>
                    <a:pt x="119" y="3"/>
                  </a:moveTo>
                  <a:cubicBezTo>
                    <a:pt x="106" y="3"/>
                    <a:pt x="106" y="3"/>
                    <a:pt x="106" y="3"/>
                  </a:cubicBezTo>
                  <a:cubicBezTo>
                    <a:pt x="105" y="3"/>
                    <a:pt x="105" y="3"/>
                    <a:pt x="105" y="2"/>
                  </a:cubicBezTo>
                  <a:cubicBezTo>
                    <a:pt x="105" y="1"/>
                    <a:pt x="105" y="0"/>
                    <a:pt x="106" y="0"/>
                  </a:cubicBezTo>
                  <a:cubicBezTo>
                    <a:pt x="119" y="0"/>
                    <a:pt x="119" y="0"/>
                    <a:pt x="119" y="0"/>
                  </a:cubicBezTo>
                  <a:cubicBezTo>
                    <a:pt x="120" y="0"/>
                    <a:pt x="120" y="1"/>
                    <a:pt x="120" y="2"/>
                  </a:cubicBezTo>
                  <a:cubicBezTo>
                    <a:pt x="120" y="3"/>
                    <a:pt x="120" y="3"/>
                    <a:pt x="119" y="3"/>
                  </a:cubicBezTo>
                  <a:close/>
                  <a:moveTo>
                    <a:pt x="93" y="3"/>
                  </a:moveTo>
                  <a:cubicBezTo>
                    <a:pt x="80" y="3"/>
                    <a:pt x="80" y="3"/>
                    <a:pt x="80" y="3"/>
                  </a:cubicBezTo>
                  <a:cubicBezTo>
                    <a:pt x="79" y="3"/>
                    <a:pt x="79" y="3"/>
                    <a:pt x="79" y="2"/>
                  </a:cubicBezTo>
                  <a:cubicBezTo>
                    <a:pt x="79" y="1"/>
                    <a:pt x="79" y="0"/>
                    <a:pt x="80" y="0"/>
                  </a:cubicBezTo>
                  <a:cubicBezTo>
                    <a:pt x="93" y="0"/>
                    <a:pt x="93" y="0"/>
                    <a:pt x="93" y="0"/>
                  </a:cubicBezTo>
                  <a:cubicBezTo>
                    <a:pt x="94" y="0"/>
                    <a:pt x="94" y="1"/>
                    <a:pt x="94" y="2"/>
                  </a:cubicBezTo>
                  <a:cubicBezTo>
                    <a:pt x="94" y="3"/>
                    <a:pt x="94" y="3"/>
                    <a:pt x="93" y="3"/>
                  </a:cubicBezTo>
                  <a:close/>
                  <a:moveTo>
                    <a:pt x="67" y="3"/>
                  </a:moveTo>
                  <a:cubicBezTo>
                    <a:pt x="54" y="3"/>
                    <a:pt x="54" y="3"/>
                    <a:pt x="54" y="3"/>
                  </a:cubicBezTo>
                  <a:cubicBezTo>
                    <a:pt x="53" y="3"/>
                    <a:pt x="52" y="3"/>
                    <a:pt x="52" y="2"/>
                  </a:cubicBezTo>
                  <a:cubicBezTo>
                    <a:pt x="52" y="1"/>
                    <a:pt x="53" y="0"/>
                    <a:pt x="54" y="0"/>
                  </a:cubicBezTo>
                  <a:cubicBezTo>
                    <a:pt x="67" y="0"/>
                    <a:pt x="67" y="0"/>
                    <a:pt x="67" y="0"/>
                  </a:cubicBezTo>
                  <a:cubicBezTo>
                    <a:pt x="68" y="0"/>
                    <a:pt x="68" y="1"/>
                    <a:pt x="68" y="2"/>
                  </a:cubicBezTo>
                  <a:cubicBezTo>
                    <a:pt x="68" y="3"/>
                    <a:pt x="68" y="3"/>
                    <a:pt x="67" y="3"/>
                  </a:cubicBezTo>
                  <a:close/>
                  <a:moveTo>
                    <a:pt x="41" y="3"/>
                  </a:moveTo>
                  <a:cubicBezTo>
                    <a:pt x="28" y="3"/>
                    <a:pt x="28" y="3"/>
                    <a:pt x="28" y="3"/>
                  </a:cubicBezTo>
                  <a:cubicBezTo>
                    <a:pt x="27" y="3"/>
                    <a:pt x="26" y="3"/>
                    <a:pt x="26" y="2"/>
                  </a:cubicBezTo>
                  <a:cubicBezTo>
                    <a:pt x="26" y="1"/>
                    <a:pt x="27" y="0"/>
                    <a:pt x="28" y="0"/>
                  </a:cubicBezTo>
                  <a:cubicBezTo>
                    <a:pt x="41" y="0"/>
                    <a:pt x="41" y="0"/>
                    <a:pt x="41" y="0"/>
                  </a:cubicBezTo>
                  <a:cubicBezTo>
                    <a:pt x="41" y="0"/>
                    <a:pt x="42" y="1"/>
                    <a:pt x="42" y="2"/>
                  </a:cubicBezTo>
                  <a:cubicBezTo>
                    <a:pt x="42" y="3"/>
                    <a:pt x="41" y="3"/>
                    <a:pt x="41" y="3"/>
                  </a:cubicBezTo>
                  <a:close/>
                  <a:moveTo>
                    <a:pt x="15" y="3"/>
                  </a:moveTo>
                  <a:cubicBezTo>
                    <a:pt x="2" y="3"/>
                    <a:pt x="2" y="3"/>
                    <a:pt x="2" y="3"/>
                  </a:cubicBezTo>
                  <a:cubicBezTo>
                    <a:pt x="1" y="3"/>
                    <a:pt x="0" y="3"/>
                    <a:pt x="0" y="2"/>
                  </a:cubicBezTo>
                  <a:cubicBezTo>
                    <a:pt x="0" y="1"/>
                    <a:pt x="1" y="0"/>
                    <a:pt x="2" y="0"/>
                  </a:cubicBezTo>
                  <a:cubicBezTo>
                    <a:pt x="15" y="0"/>
                    <a:pt x="15" y="0"/>
                    <a:pt x="15" y="0"/>
                  </a:cubicBezTo>
                  <a:cubicBezTo>
                    <a:pt x="15" y="0"/>
                    <a:pt x="16" y="1"/>
                    <a:pt x="16" y="2"/>
                  </a:cubicBezTo>
                  <a:cubicBezTo>
                    <a:pt x="16" y="3"/>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p:cNvSpPr>
              <a:spLocks/>
            </p:cNvSpPr>
            <p:nvPr userDrawn="1"/>
          </p:nvSpPr>
          <p:spPr bwMode="auto">
            <a:xfrm>
              <a:off x="3936" y="247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0"/>
                    <a:pt x="1" y="0"/>
                    <a:pt x="2" y="0"/>
                  </a:cubicBezTo>
                  <a:cubicBezTo>
                    <a:pt x="9" y="0"/>
                    <a:pt x="9" y="0"/>
                    <a:pt x="9" y="0"/>
                  </a:cubicBezTo>
                  <a:cubicBezTo>
                    <a:pt x="10" y="0"/>
                    <a:pt x="11" y="0"/>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p:cNvSpPr>
              <a:spLocks noEditPoints="1"/>
            </p:cNvSpPr>
            <p:nvPr userDrawn="1"/>
          </p:nvSpPr>
          <p:spPr bwMode="auto">
            <a:xfrm>
              <a:off x="3690" y="247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1 w 94"/>
                <a:gd name="T45" fmla="*/ 3 h 3"/>
                <a:gd name="T46" fmla="*/ 0 w 94"/>
                <a:gd name="T47" fmla="*/ 1 h 3"/>
                <a:gd name="T48" fmla="*/ 1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0"/>
                    <a:pt x="79" y="0"/>
                    <a:pt x="80" y="0"/>
                  </a:cubicBezTo>
                  <a:cubicBezTo>
                    <a:pt x="93" y="0"/>
                    <a:pt x="93" y="0"/>
                    <a:pt x="93" y="0"/>
                  </a:cubicBezTo>
                  <a:cubicBezTo>
                    <a:pt x="93" y="0"/>
                    <a:pt x="94" y="0"/>
                    <a:pt x="94" y="1"/>
                  </a:cubicBezTo>
                  <a:cubicBezTo>
                    <a:pt x="94" y="2"/>
                    <a:pt x="93" y="3"/>
                    <a:pt x="93" y="3"/>
                  </a:cubicBezTo>
                  <a:close/>
                  <a:moveTo>
                    <a:pt x="67" y="3"/>
                  </a:moveTo>
                  <a:cubicBezTo>
                    <a:pt x="54" y="3"/>
                    <a:pt x="54" y="3"/>
                    <a:pt x="54" y="3"/>
                  </a:cubicBezTo>
                  <a:cubicBezTo>
                    <a:pt x="53" y="3"/>
                    <a:pt x="52" y="2"/>
                    <a:pt x="52" y="1"/>
                  </a:cubicBezTo>
                  <a:cubicBezTo>
                    <a:pt x="52" y="0"/>
                    <a:pt x="53" y="0"/>
                    <a:pt x="54" y="0"/>
                  </a:cubicBezTo>
                  <a:cubicBezTo>
                    <a:pt x="67" y="0"/>
                    <a:pt x="67" y="0"/>
                    <a:pt x="67" y="0"/>
                  </a:cubicBezTo>
                  <a:cubicBezTo>
                    <a:pt x="67" y="0"/>
                    <a:pt x="68" y="0"/>
                    <a:pt x="68" y="1"/>
                  </a:cubicBezTo>
                  <a:cubicBezTo>
                    <a:pt x="68" y="2"/>
                    <a:pt x="67" y="3"/>
                    <a:pt x="67" y="3"/>
                  </a:cubicBezTo>
                  <a:close/>
                  <a:moveTo>
                    <a:pt x="41" y="3"/>
                  </a:moveTo>
                  <a:cubicBezTo>
                    <a:pt x="28" y="3"/>
                    <a:pt x="28" y="3"/>
                    <a:pt x="28" y="3"/>
                  </a:cubicBezTo>
                  <a:cubicBezTo>
                    <a:pt x="27" y="3"/>
                    <a:pt x="26" y="2"/>
                    <a:pt x="26" y="1"/>
                  </a:cubicBezTo>
                  <a:cubicBezTo>
                    <a:pt x="26" y="0"/>
                    <a:pt x="27" y="0"/>
                    <a:pt x="28" y="0"/>
                  </a:cubicBezTo>
                  <a:cubicBezTo>
                    <a:pt x="41" y="0"/>
                    <a:pt x="41" y="0"/>
                    <a:pt x="41" y="0"/>
                  </a:cubicBezTo>
                  <a:cubicBezTo>
                    <a:pt x="41" y="0"/>
                    <a:pt x="42" y="0"/>
                    <a:pt x="42" y="1"/>
                  </a:cubicBezTo>
                  <a:cubicBezTo>
                    <a:pt x="42" y="2"/>
                    <a:pt x="41" y="3"/>
                    <a:pt x="41" y="3"/>
                  </a:cubicBezTo>
                  <a:close/>
                  <a:moveTo>
                    <a:pt x="15" y="3"/>
                  </a:moveTo>
                  <a:cubicBezTo>
                    <a:pt x="1" y="3"/>
                    <a:pt x="1" y="3"/>
                    <a:pt x="1" y="3"/>
                  </a:cubicBezTo>
                  <a:cubicBezTo>
                    <a:pt x="1" y="3"/>
                    <a:pt x="0" y="2"/>
                    <a:pt x="0" y="1"/>
                  </a:cubicBezTo>
                  <a:cubicBezTo>
                    <a:pt x="0" y="0"/>
                    <a:pt x="1" y="0"/>
                    <a:pt x="1"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p:cNvSpPr>
              <a:spLocks/>
            </p:cNvSpPr>
            <p:nvPr userDrawn="1"/>
          </p:nvSpPr>
          <p:spPr bwMode="auto">
            <a:xfrm>
              <a:off x="3635" y="247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0"/>
                    <a:pt x="0" y="0"/>
                    <a:pt x="1" y="0"/>
                  </a:cubicBezTo>
                  <a:cubicBezTo>
                    <a:pt x="9" y="0"/>
                    <a:pt x="9" y="0"/>
                    <a:pt x="9" y="0"/>
                  </a:cubicBezTo>
                  <a:cubicBezTo>
                    <a:pt x="10" y="0"/>
                    <a:pt x="10" y="0"/>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p:cNvSpPr>
              <a:spLocks/>
            </p:cNvSpPr>
            <p:nvPr userDrawn="1"/>
          </p:nvSpPr>
          <p:spPr bwMode="auto">
            <a:xfrm>
              <a:off x="1926" y="185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1"/>
                    <a:pt x="1" y="0"/>
                    <a:pt x="2"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p:cNvSpPr>
              <a:spLocks noEditPoints="1"/>
            </p:cNvSpPr>
            <p:nvPr userDrawn="1"/>
          </p:nvSpPr>
          <p:spPr bwMode="auto">
            <a:xfrm>
              <a:off x="1710" y="1856"/>
              <a:ext cx="192" cy="7"/>
            </a:xfrm>
            <a:custGeom>
              <a:avLst/>
              <a:gdLst>
                <a:gd name="T0" fmla="*/ 80 w 81"/>
                <a:gd name="T1" fmla="*/ 3 h 3"/>
                <a:gd name="T2" fmla="*/ 64 w 81"/>
                <a:gd name="T3" fmla="*/ 3 h 3"/>
                <a:gd name="T4" fmla="*/ 63 w 81"/>
                <a:gd name="T5" fmla="*/ 1 h 3"/>
                <a:gd name="T6" fmla="*/ 64 w 81"/>
                <a:gd name="T7" fmla="*/ 0 h 3"/>
                <a:gd name="T8" fmla="*/ 80 w 81"/>
                <a:gd name="T9" fmla="*/ 0 h 3"/>
                <a:gd name="T10" fmla="*/ 81 w 81"/>
                <a:gd name="T11" fmla="*/ 1 h 3"/>
                <a:gd name="T12" fmla="*/ 80 w 81"/>
                <a:gd name="T13" fmla="*/ 3 h 3"/>
                <a:gd name="T14" fmla="*/ 48 w 81"/>
                <a:gd name="T15" fmla="*/ 3 h 3"/>
                <a:gd name="T16" fmla="*/ 33 w 81"/>
                <a:gd name="T17" fmla="*/ 3 h 3"/>
                <a:gd name="T18" fmla="*/ 31 w 81"/>
                <a:gd name="T19" fmla="*/ 1 h 3"/>
                <a:gd name="T20" fmla="*/ 33 w 81"/>
                <a:gd name="T21" fmla="*/ 0 h 3"/>
                <a:gd name="T22" fmla="*/ 48 w 81"/>
                <a:gd name="T23" fmla="*/ 0 h 3"/>
                <a:gd name="T24" fmla="*/ 50 w 81"/>
                <a:gd name="T25" fmla="*/ 1 h 3"/>
                <a:gd name="T26" fmla="*/ 48 w 81"/>
                <a:gd name="T27" fmla="*/ 3 h 3"/>
                <a:gd name="T28" fmla="*/ 17 w 81"/>
                <a:gd name="T29" fmla="*/ 3 h 3"/>
                <a:gd name="T30" fmla="*/ 1 w 81"/>
                <a:gd name="T31" fmla="*/ 3 h 3"/>
                <a:gd name="T32" fmla="*/ 0 w 81"/>
                <a:gd name="T33" fmla="*/ 1 h 3"/>
                <a:gd name="T34" fmla="*/ 1 w 81"/>
                <a:gd name="T35" fmla="*/ 0 h 3"/>
                <a:gd name="T36" fmla="*/ 17 w 81"/>
                <a:gd name="T37" fmla="*/ 0 h 3"/>
                <a:gd name="T38" fmla="*/ 18 w 81"/>
                <a:gd name="T39" fmla="*/ 1 h 3"/>
                <a:gd name="T40" fmla="*/ 17 w 81"/>
                <a:gd name="T4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3">
                  <a:moveTo>
                    <a:pt x="80" y="3"/>
                  </a:moveTo>
                  <a:cubicBezTo>
                    <a:pt x="64" y="3"/>
                    <a:pt x="64" y="3"/>
                    <a:pt x="64" y="3"/>
                  </a:cubicBezTo>
                  <a:cubicBezTo>
                    <a:pt x="63" y="3"/>
                    <a:pt x="63" y="2"/>
                    <a:pt x="63" y="1"/>
                  </a:cubicBezTo>
                  <a:cubicBezTo>
                    <a:pt x="63" y="1"/>
                    <a:pt x="63" y="0"/>
                    <a:pt x="64" y="0"/>
                  </a:cubicBezTo>
                  <a:cubicBezTo>
                    <a:pt x="80" y="0"/>
                    <a:pt x="80" y="0"/>
                    <a:pt x="80" y="0"/>
                  </a:cubicBezTo>
                  <a:cubicBezTo>
                    <a:pt x="80" y="0"/>
                    <a:pt x="81" y="1"/>
                    <a:pt x="81" y="1"/>
                  </a:cubicBezTo>
                  <a:cubicBezTo>
                    <a:pt x="81" y="2"/>
                    <a:pt x="80" y="3"/>
                    <a:pt x="80" y="3"/>
                  </a:cubicBezTo>
                  <a:close/>
                  <a:moveTo>
                    <a:pt x="48" y="3"/>
                  </a:moveTo>
                  <a:cubicBezTo>
                    <a:pt x="33" y="3"/>
                    <a:pt x="33" y="3"/>
                    <a:pt x="33" y="3"/>
                  </a:cubicBezTo>
                  <a:cubicBezTo>
                    <a:pt x="32" y="3"/>
                    <a:pt x="31" y="2"/>
                    <a:pt x="31" y="1"/>
                  </a:cubicBezTo>
                  <a:cubicBezTo>
                    <a:pt x="31" y="1"/>
                    <a:pt x="32" y="0"/>
                    <a:pt x="33" y="0"/>
                  </a:cubicBezTo>
                  <a:cubicBezTo>
                    <a:pt x="48" y="0"/>
                    <a:pt x="48" y="0"/>
                    <a:pt x="48" y="0"/>
                  </a:cubicBezTo>
                  <a:cubicBezTo>
                    <a:pt x="49" y="0"/>
                    <a:pt x="50" y="1"/>
                    <a:pt x="50" y="1"/>
                  </a:cubicBezTo>
                  <a:cubicBezTo>
                    <a:pt x="50" y="2"/>
                    <a:pt x="49" y="3"/>
                    <a:pt x="48" y="3"/>
                  </a:cubicBezTo>
                  <a:close/>
                  <a:moveTo>
                    <a:pt x="17" y="3"/>
                  </a:moveTo>
                  <a:cubicBezTo>
                    <a:pt x="1" y="3"/>
                    <a:pt x="1" y="3"/>
                    <a:pt x="1" y="3"/>
                  </a:cubicBezTo>
                  <a:cubicBezTo>
                    <a:pt x="1" y="3"/>
                    <a:pt x="0" y="2"/>
                    <a:pt x="0" y="1"/>
                  </a:cubicBezTo>
                  <a:cubicBezTo>
                    <a:pt x="0" y="1"/>
                    <a:pt x="1" y="0"/>
                    <a:pt x="1" y="0"/>
                  </a:cubicBezTo>
                  <a:cubicBezTo>
                    <a:pt x="17" y="0"/>
                    <a:pt x="17" y="0"/>
                    <a:pt x="17" y="0"/>
                  </a:cubicBezTo>
                  <a:cubicBezTo>
                    <a:pt x="18" y="0"/>
                    <a:pt x="18" y="1"/>
                    <a:pt x="18" y="1"/>
                  </a:cubicBezTo>
                  <a:cubicBezTo>
                    <a:pt x="18" y="2"/>
                    <a:pt x="18" y="3"/>
                    <a:pt x="1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p:cNvSpPr>
              <a:spLocks/>
            </p:cNvSpPr>
            <p:nvPr userDrawn="1"/>
          </p:nvSpPr>
          <p:spPr bwMode="auto">
            <a:xfrm>
              <a:off x="1668"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p:cNvSpPr>
              <a:spLocks/>
            </p:cNvSpPr>
            <p:nvPr userDrawn="1"/>
          </p:nvSpPr>
          <p:spPr bwMode="auto">
            <a:xfrm>
              <a:off x="2032" y="1946"/>
              <a:ext cx="7" cy="464"/>
            </a:xfrm>
            <a:custGeom>
              <a:avLst/>
              <a:gdLst>
                <a:gd name="T0" fmla="*/ 1 w 3"/>
                <a:gd name="T1" fmla="*/ 196 h 196"/>
                <a:gd name="T2" fmla="*/ 0 w 3"/>
                <a:gd name="T3" fmla="*/ 194 h 196"/>
                <a:gd name="T4" fmla="*/ 0 w 3"/>
                <a:gd name="T5" fmla="*/ 2 h 196"/>
                <a:gd name="T6" fmla="*/ 1 w 3"/>
                <a:gd name="T7" fmla="*/ 0 h 196"/>
                <a:gd name="T8" fmla="*/ 3 w 3"/>
                <a:gd name="T9" fmla="*/ 2 h 196"/>
                <a:gd name="T10" fmla="*/ 3 w 3"/>
                <a:gd name="T11" fmla="*/ 194 h 196"/>
                <a:gd name="T12" fmla="*/ 1 w 3"/>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 h="196">
                  <a:moveTo>
                    <a:pt x="1" y="196"/>
                  </a:moveTo>
                  <a:cubicBezTo>
                    <a:pt x="1" y="196"/>
                    <a:pt x="0" y="195"/>
                    <a:pt x="0" y="194"/>
                  </a:cubicBezTo>
                  <a:cubicBezTo>
                    <a:pt x="0" y="2"/>
                    <a:pt x="0" y="2"/>
                    <a:pt x="0" y="2"/>
                  </a:cubicBezTo>
                  <a:cubicBezTo>
                    <a:pt x="0" y="1"/>
                    <a:pt x="1" y="0"/>
                    <a:pt x="1" y="0"/>
                  </a:cubicBezTo>
                  <a:cubicBezTo>
                    <a:pt x="2" y="0"/>
                    <a:pt x="3" y="1"/>
                    <a:pt x="3" y="2"/>
                  </a:cubicBezTo>
                  <a:cubicBezTo>
                    <a:pt x="3" y="194"/>
                    <a:pt x="3" y="194"/>
                    <a:pt x="3" y="194"/>
                  </a:cubicBezTo>
                  <a:cubicBezTo>
                    <a:pt x="3" y="195"/>
                    <a:pt x="2" y="196"/>
                    <a:pt x="1" y="1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p:cNvSpPr>
              <a:spLocks noEditPoints="1"/>
            </p:cNvSpPr>
            <p:nvPr userDrawn="1"/>
          </p:nvSpPr>
          <p:spPr bwMode="auto">
            <a:xfrm>
              <a:off x="2610" y="1856"/>
              <a:ext cx="346" cy="7"/>
            </a:xfrm>
            <a:custGeom>
              <a:avLst/>
              <a:gdLst>
                <a:gd name="T0" fmla="*/ 145 w 146"/>
                <a:gd name="T1" fmla="*/ 3 h 3"/>
                <a:gd name="T2" fmla="*/ 132 w 146"/>
                <a:gd name="T3" fmla="*/ 3 h 3"/>
                <a:gd name="T4" fmla="*/ 131 w 146"/>
                <a:gd name="T5" fmla="*/ 1 h 3"/>
                <a:gd name="T6" fmla="*/ 132 w 146"/>
                <a:gd name="T7" fmla="*/ 0 h 3"/>
                <a:gd name="T8" fmla="*/ 145 w 146"/>
                <a:gd name="T9" fmla="*/ 0 h 3"/>
                <a:gd name="T10" fmla="*/ 146 w 146"/>
                <a:gd name="T11" fmla="*/ 1 h 3"/>
                <a:gd name="T12" fmla="*/ 145 w 146"/>
                <a:gd name="T13" fmla="*/ 3 h 3"/>
                <a:gd name="T14" fmla="*/ 119 w 146"/>
                <a:gd name="T15" fmla="*/ 3 h 3"/>
                <a:gd name="T16" fmla="*/ 106 w 146"/>
                <a:gd name="T17" fmla="*/ 3 h 3"/>
                <a:gd name="T18" fmla="*/ 105 w 146"/>
                <a:gd name="T19" fmla="*/ 1 h 3"/>
                <a:gd name="T20" fmla="*/ 106 w 146"/>
                <a:gd name="T21" fmla="*/ 0 h 3"/>
                <a:gd name="T22" fmla="*/ 119 w 146"/>
                <a:gd name="T23" fmla="*/ 0 h 3"/>
                <a:gd name="T24" fmla="*/ 120 w 146"/>
                <a:gd name="T25" fmla="*/ 1 h 3"/>
                <a:gd name="T26" fmla="*/ 119 w 146"/>
                <a:gd name="T27" fmla="*/ 3 h 3"/>
                <a:gd name="T28" fmla="*/ 93 w 146"/>
                <a:gd name="T29" fmla="*/ 3 h 3"/>
                <a:gd name="T30" fmla="*/ 80 w 146"/>
                <a:gd name="T31" fmla="*/ 3 h 3"/>
                <a:gd name="T32" fmla="*/ 79 w 146"/>
                <a:gd name="T33" fmla="*/ 1 h 3"/>
                <a:gd name="T34" fmla="*/ 80 w 146"/>
                <a:gd name="T35" fmla="*/ 0 h 3"/>
                <a:gd name="T36" fmla="*/ 93 w 146"/>
                <a:gd name="T37" fmla="*/ 0 h 3"/>
                <a:gd name="T38" fmla="*/ 94 w 146"/>
                <a:gd name="T39" fmla="*/ 1 h 3"/>
                <a:gd name="T40" fmla="*/ 93 w 146"/>
                <a:gd name="T41" fmla="*/ 3 h 3"/>
                <a:gd name="T42" fmla="*/ 67 w 146"/>
                <a:gd name="T43" fmla="*/ 3 h 3"/>
                <a:gd name="T44" fmla="*/ 54 w 146"/>
                <a:gd name="T45" fmla="*/ 3 h 3"/>
                <a:gd name="T46" fmla="*/ 52 w 146"/>
                <a:gd name="T47" fmla="*/ 1 h 3"/>
                <a:gd name="T48" fmla="*/ 54 w 146"/>
                <a:gd name="T49" fmla="*/ 0 h 3"/>
                <a:gd name="T50" fmla="*/ 67 w 146"/>
                <a:gd name="T51" fmla="*/ 0 h 3"/>
                <a:gd name="T52" fmla="*/ 68 w 146"/>
                <a:gd name="T53" fmla="*/ 1 h 3"/>
                <a:gd name="T54" fmla="*/ 67 w 146"/>
                <a:gd name="T55" fmla="*/ 3 h 3"/>
                <a:gd name="T56" fmla="*/ 41 w 146"/>
                <a:gd name="T57" fmla="*/ 3 h 3"/>
                <a:gd name="T58" fmla="*/ 28 w 146"/>
                <a:gd name="T59" fmla="*/ 3 h 3"/>
                <a:gd name="T60" fmla="*/ 26 w 146"/>
                <a:gd name="T61" fmla="*/ 1 h 3"/>
                <a:gd name="T62" fmla="*/ 28 w 146"/>
                <a:gd name="T63" fmla="*/ 0 h 3"/>
                <a:gd name="T64" fmla="*/ 41 w 146"/>
                <a:gd name="T65" fmla="*/ 0 h 3"/>
                <a:gd name="T66" fmla="*/ 42 w 146"/>
                <a:gd name="T67" fmla="*/ 1 h 3"/>
                <a:gd name="T68" fmla="*/ 41 w 146"/>
                <a:gd name="T69" fmla="*/ 3 h 3"/>
                <a:gd name="T70" fmla="*/ 15 w 146"/>
                <a:gd name="T71" fmla="*/ 3 h 3"/>
                <a:gd name="T72" fmla="*/ 2 w 146"/>
                <a:gd name="T73" fmla="*/ 3 h 3"/>
                <a:gd name="T74" fmla="*/ 0 w 146"/>
                <a:gd name="T75" fmla="*/ 1 h 3"/>
                <a:gd name="T76" fmla="*/ 2 w 146"/>
                <a:gd name="T77" fmla="*/ 0 h 3"/>
                <a:gd name="T78" fmla="*/ 15 w 146"/>
                <a:gd name="T79" fmla="*/ 0 h 3"/>
                <a:gd name="T80" fmla="*/ 16 w 146"/>
                <a:gd name="T81" fmla="*/ 1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2"/>
                    <a:pt x="131" y="1"/>
                  </a:cubicBezTo>
                  <a:cubicBezTo>
                    <a:pt x="131" y="1"/>
                    <a:pt x="131" y="0"/>
                    <a:pt x="132" y="0"/>
                  </a:cubicBezTo>
                  <a:cubicBezTo>
                    <a:pt x="145" y="0"/>
                    <a:pt x="145" y="0"/>
                    <a:pt x="145" y="0"/>
                  </a:cubicBezTo>
                  <a:cubicBezTo>
                    <a:pt x="146" y="0"/>
                    <a:pt x="146" y="1"/>
                    <a:pt x="146" y="1"/>
                  </a:cubicBezTo>
                  <a:cubicBezTo>
                    <a:pt x="146" y="2"/>
                    <a:pt x="146" y="3"/>
                    <a:pt x="145" y="3"/>
                  </a:cubicBezTo>
                  <a:close/>
                  <a:moveTo>
                    <a:pt x="119" y="3"/>
                  </a:moveTo>
                  <a:cubicBezTo>
                    <a:pt x="106" y="3"/>
                    <a:pt x="106" y="3"/>
                    <a:pt x="106" y="3"/>
                  </a:cubicBezTo>
                  <a:cubicBezTo>
                    <a:pt x="105" y="3"/>
                    <a:pt x="105" y="2"/>
                    <a:pt x="105" y="1"/>
                  </a:cubicBezTo>
                  <a:cubicBezTo>
                    <a:pt x="105" y="1"/>
                    <a:pt x="105" y="0"/>
                    <a:pt x="106" y="0"/>
                  </a:cubicBezTo>
                  <a:cubicBezTo>
                    <a:pt x="119" y="0"/>
                    <a:pt x="119" y="0"/>
                    <a:pt x="119" y="0"/>
                  </a:cubicBezTo>
                  <a:cubicBezTo>
                    <a:pt x="120" y="0"/>
                    <a:pt x="120" y="1"/>
                    <a:pt x="120" y="1"/>
                  </a:cubicBezTo>
                  <a:cubicBezTo>
                    <a:pt x="120" y="2"/>
                    <a:pt x="120" y="3"/>
                    <a:pt x="119" y="3"/>
                  </a:cubicBezTo>
                  <a:close/>
                  <a:moveTo>
                    <a:pt x="93" y="3"/>
                  </a:moveTo>
                  <a:cubicBezTo>
                    <a:pt x="80" y="3"/>
                    <a:pt x="80" y="3"/>
                    <a:pt x="80" y="3"/>
                  </a:cubicBezTo>
                  <a:cubicBezTo>
                    <a:pt x="79" y="3"/>
                    <a:pt x="79" y="2"/>
                    <a:pt x="79" y="1"/>
                  </a:cubicBezTo>
                  <a:cubicBezTo>
                    <a:pt x="79" y="1"/>
                    <a:pt x="79" y="0"/>
                    <a:pt x="80" y="0"/>
                  </a:cubicBezTo>
                  <a:cubicBezTo>
                    <a:pt x="93" y="0"/>
                    <a:pt x="93" y="0"/>
                    <a:pt x="93" y="0"/>
                  </a:cubicBezTo>
                  <a:cubicBezTo>
                    <a:pt x="94" y="0"/>
                    <a:pt x="94" y="1"/>
                    <a:pt x="94" y="1"/>
                  </a:cubicBezTo>
                  <a:cubicBezTo>
                    <a:pt x="94" y="2"/>
                    <a:pt x="94"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8" y="0"/>
                    <a:pt x="68" y="1"/>
                    <a:pt x="68" y="1"/>
                  </a:cubicBezTo>
                  <a:cubicBezTo>
                    <a:pt x="68" y="2"/>
                    <a:pt x="68"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6"/>
            <p:cNvSpPr>
              <a:spLocks/>
            </p:cNvSpPr>
            <p:nvPr userDrawn="1"/>
          </p:nvSpPr>
          <p:spPr bwMode="auto">
            <a:xfrm>
              <a:off x="2129" y="1856"/>
              <a:ext cx="334" cy="7"/>
            </a:xfrm>
            <a:custGeom>
              <a:avLst/>
              <a:gdLst>
                <a:gd name="T0" fmla="*/ 140 w 141"/>
                <a:gd name="T1" fmla="*/ 3 h 3"/>
                <a:gd name="T2" fmla="*/ 2 w 141"/>
                <a:gd name="T3" fmla="*/ 3 h 3"/>
                <a:gd name="T4" fmla="*/ 0 w 141"/>
                <a:gd name="T5" fmla="*/ 1 h 3"/>
                <a:gd name="T6" fmla="*/ 2 w 141"/>
                <a:gd name="T7" fmla="*/ 0 h 3"/>
                <a:gd name="T8" fmla="*/ 140 w 141"/>
                <a:gd name="T9" fmla="*/ 0 h 3"/>
                <a:gd name="T10" fmla="*/ 141 w 141"/>
                <a:gd name="T11" fmla="*/ 1 h 3"/>
                <a:gd name="T12" fmla="*/ 140 w 14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1" h="3">
                  <a:moveTo>
                    <a:pt x="140" y="3"/>
                  </a:moveTo>
                  <a:cubicBezTo>
                    <a:pt x="2" y="3"/>
                    <a:pt x="2" y="3"/>
                    <a:pt x="2" y="3"/>
                  </a:cubicBezTo>
                  <a:cubicBezTo>
                    <a:pt x="1" y="3"/>
                    <a:pt x="0" y="2"/>
                    <a:pt x="0" y="1"/>
                  </a:cubicBezTo>
                  <a:cubicBezTo>
                    <a:pt x="0" y="1"/>
                    <a:pt x="1" y="0"/>
                    <a:pt x="2" y="0"/>
                  </a:cubicBezTo>
                  <a:cubicBezTo>
                    <a:pt x="140" y="0"/>
                    <a:pt x="140" y="0"/>
                    <a:pt x="140" y="0"/>
                  </a:cubicBezTo>
                  <a:cubicBezTo>
                    <a:pt x="140" y="0"/>
                    <a:pt x="141" y="1"/>
                    <a:pt x="141" y="1"/>
                  </a:cubicBezTo>
                  <a:cubicBezTo>
                    <a:pt x="141" y="2"/>
                    <a:pt x="140" y="3"/>
                    <a:pt x="140"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27"/>
            <p:cNvSpPr>
              <a:spLocks noEditPoints="1"/>
            </p:cNvSpPr>
            <p:nvPr userDrawn="1"/>
          </p:nvSpPr>
          <p:spPr bwMode="auto">
            <a:xfrm>
              <a:off x="1959"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9" y="61"/>
                    <a:pt x="62" y="48"/>
                    <a:pt x="62" y="32"/>
                  </a:cubicBezTo>
                  <a:cubicBezTo>
                    <a:pt x="62" y="15"/>
                    <a:pt x="49"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28"/>
            <p:cNvSpPr>
              <a:spLocks noEditPoints="1"/>
            </p:cNvSpPr>
            <p:nvPr userDrawn="1"/>
          </p:nvSpPr>
          <p:spPr bwMode="auto">
            <a:xfrm>
              <a:off x="2437" y="2381"/>
              <a:ext cx="197" cy="195"/>
            </a:xfrm>
            <a:custGeom>
              <a:avLst/>
              <a:gdLst>
                <a:gd name="T0" fmla="*/ 97 w 197"/>
                <a:gd name="T1" fmla="*/ 195 h 195"/>
                <a:gd name="T2" fmla="*/ 0 w 197"/>
                <a:gd name="T3" fmla="*/ 98 h 195"/>
                <a:gd name="T4" fmla="*/ 97 w 197"/>
                <a:gd name="T5" fmla="*/ 0 h 195"/>
                <a:gd name="T6" fmla="*/ 197 w 197"/>
                <a:gd name="T7" fmla="*/ 98 h 195"/>
                <a:gd name="T8" fmla="*/ 97 w 197"/>
                <a:gd name="T9" fmla="*/ 195 h 195"/>
                <a:gd name="T10" fmla="*/ 10 w 197"/>
                <a:gd name="T11" fmla="*/ 98 h 195"/>
                <a:gd name="T12" fmla="*/ 97 w 197"/>
                <a:gd name="T13" fmla="*/ 185 h 195"/>
                <a:gd name="T14" fmla="*/ 187 w 197"/>
                <a:gd name="T15" fmla="*/ 98 h 195"/>
                <a:gd name="T16" fmla="*/ 97 w 197"/>
                <a:gd name="T17" fmla="*/ 8 h 195"/>
                <a:gd name="T18" fmla="*/ 10 w 197"/>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5">
                  <a:moveTo>
                    <a:pt x="97" y="195"/>
                  </a:moveTo>
                  <a:lnTo>
                    <a:pt x="0" y="98"/>
                  </a:lnTo>
                  <a:lnTo>
                    <a:pt x="97" y="0"/>
                  </a:lnTo>
                  <a:lnTo>
                    <a:pt x="197" y="98"/>
                  </a:lnTo>
                  <a:lnTo>
                    <a:pt x="97" y="195"/>
                  </a:lnTo>
                  <a:close/>
                  <a:moveTo>
                    <a:pt x="10" y="98"/>
                  </a:moveTo>
                  <a:lnTo>
                    <a:pt x="97" y="185"/>
                  </a:lnTo>
                  <a:lnTo>
                    <a:pt x="187" y="98"/>
                  </a:lnTo>
                  <a:lnTo>
                    <a:pt x="97" y="8"/>
                  </a:lnTo>
                  <a:lnTo>
                    <a:pt x="10"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9"/>
            <p:cNvSpPr>
              <a:spLocks noEditPoints="1"/>
            </p:cNvSpPr>
            <p:nvPr userDrawn="1"/>
          </p:nvSpPr>
          <p:spPr bwMode="auto">
            <a:xfrm>
              <a:off x="3453" y="2988"/>
              <a:ext cx="197" cy="194"/>
            </a:xfrm>
            <a:custGeom>
              <a:avLst/>
              <a:gdLst>
                <a:gd name="T0" fmla="*/ 100 w 197"/>
                <a:gd name="T1" fmla="*/ 194 h 194"/>
                <a:gd name="T2" fmla="*/ 0 w 197"/>
                <a:gd name="T3" fmla="*/ 97 h 194"/>
                <a:gd name="T4" fmla="*/ 100 w 197"/>
                <a:gd name="T5" fmla="*/ 0 h 194"/>
                <a:gd name="T6" fmla="*/ 197 w 197"/>
                <a:gd name="T7" fmla="*/ 97 h 194"/>
                <a:gd name="T8" fmla="*/ 100 w 197"/>
                <a:gd name="T9" fmla="*/ 194 h 194"/>
                <a:gd name="T10" fmla="*/ 10 w 197"/>
                <a:gd name="T11" fmla="*/ 97 h 194"/>
                <a:gd name="T12" fmla="*/ 100 w 197"/>
                <a:gd name="T13" fmla="*/ 187 h 194"/>
                <a:gd name="T14" fmla="*/ 187 w 197"/>
                <a:gd name="T15" fmla="*/ 97 h 194"/>
                <a:gd name="T16" fmla="*/ 100 w 197"/>
                <a:gd name="T17" fmla="*/ 10 h 194"/>
                <a:gd name="T18" fmla="*/ 10 w 197"/>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4">
                  <a:moveTo>
                    <a:pt x="100" y="194"/>
                  </a:moveTo>
                  <a:lnTo>
                    <a:pt x="0" y="97"/>
                  </a:lnTo>
                  <a:lnTo>
                    <a:pt x="100" y="0"/>
                  </a:lnTo>
                  <a:lnTo>
                    <a:pt x="197" y="97"/>
                  </a:lnTo>
                  <a:lnTo>
                    <a:pt x="100" y="194"/>
                  </a:lnTo>
                  <a:close/>
                  <a:moveTo>
                    <a:pt x="10" y="97"/>
                  </a:moveTo>
                  <a:lnTo>
                    <a:pt x="100" y="187"/>
                  </a:lnTo>
                  <a:lnTo>
                    <a:pt x="187" y="97"/>
                  </a:lnTo>
                  <a:lnTo>
                    <a:pt x="100" y="10"/>
                  </a:lnTo>
                  <a:lnTo>
                    <a:pt x="10"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0"/>
            <p:cNvSpPr>
              <a:spLocks noEditPoints="1"/>
            </p:cNvSpPr>
            <p:nvPr userDrawn="1"/>
          </p:nvSpPr>
          <p:spPr bwMode="auto">
            <a:xfrm>
              <a:off x="3477" y="2400"/>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1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49" y="0"/>
                    <a:pt x="64" y="14"/>
                    <a:pt x="64" y="32"/>
                  </a:cubicBezTo>
                  <a:cubicBezTo>
                    <a:pt x="64" y="50"/>
                    <a:pt x="49" y="64"/>
                    <a:pt x="32" y="64"/>
                  </a:cubicBezTo>
                  <a:close/>
                  <a:moveTo>
                    <a:pt x="32" y="3"/>
                  </a:moveTo>
                  <a:cubicBezTo>
                    <a:pt x="15" y="3"/>
                    <a:pt x="2" y="16"/>
                    <a:pt x="2" y="32"/>
                  </a:cubicBezTo>
                  <a:cubicBezTo>
                    <a:pt x="2" y="48"/>
                    <a:pt x="15" y="61"/>
                    <a:pt x="32" y="61"/>
                  </a:cubicBezTo>
                  <a:cubicBezTo>
                    <a:pt x="48" y="61"/>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
            <p:cNvSpPr>
              <a:spLocks noEditPoints="1"/>
            </p:cNvSpPr>
            <p:nvPr userDrawn="1"/>
          </p:nvSpPr>
          <p:spPr bwMode="auto">
            <a:xfrm>
              <a:off x="2459" y="1782"/>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2"/>
            <p:cNvSpPr>
              <a:spLocks noEditPoints="1"/>
            </p:cNvSpPr>
            <p:nvPr userDrawn="1"/>
          </p:nvSpPr>
          <p:spPr bwMode="auto">
            <a:xfrm>
              <a:off x="3981"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
            <p:cNvSpPr>
              <a:spLocks noEditPoints="1"/>
            </p:cNvSpPr>
            <p:nvPr userDrawn="1"/>
          </p:nvSpPr>
          <p:spPr bwMode="auto">
            <a:xfrm>
              <a:off x="1959" y="2400"/>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9"/>
                    <a:pt x="16" y="62"/>
                    <a:pt x="32" y="62"/>
                  </a:cubicBezTo>
                  <a:cubicBezTo>
                    <a:pt x="49" y="62"/>
                    <a:pt x="62" y="49"/>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4"/>
            <p:cNvSpPr>
              <a:spLocks noEditPoints="1"/>
            </p:cNvSpPr>
            <p:nvPr userDrawn="1"/>
          </p:nvSpPr>
          <p:spPr bwMode="auto">
            <a:xfrm>
              <a:off x="2970" y="2398"/>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5"/>
            <p:cNvSpPr>
              <a:spLocks noEditPoints="1"/>
            </p:cNvSpPr>
            <p:nvPr userDrawn="1"/>
          </p:nvSpPr>
          <p:spPr bwMode="auto">
            <a:xfrm>
              <a:off x="2970" y="3014"/>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2"/>
                  </a:moveTo>
                  <a:cubicBezTo>
                    <a:pt x="16" y="2"/>
                    <a:pt x="3" y="16"/>
                    <a:pt x="3" y="32"/>
                  </a:cubicBezTo>
                  <a:cubicBezTo>
                    <a:pt x="3" y="48"/>
                    <a:pt x="16" y="61"/>
                    <a:pt x="32" y="61"/>
                  </a:cubicBezTo>
                  <a:cubicBezTo>
                    <a:pt x="48" y="61"/>
                    <a:pt x="62" y="48"/>
                    <a:pt x="62" y="32"/>
                  </a:cubicBezTo>
                  <a:cubicBezTo>
                    <a:pt x="62" y="16"/>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6"/>
            <p:cNvSpPr>
              <a:spLocks noEditPoints="1"/>
            </p:cNvSpPr>
            <p:nvPr userDrawn="1"/>
          </p:nvSpPr>
          <p:spPr bwMode="auto">
            <a:xfrm>
              <a:off x="2970"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8" y="61"/>
                    <a:pt x="62" y="48"/>
                    <a:pt x="62" y="32"/>
                  </a:cubicBezTo>
                  <a:cubicBezTo>
                    <a:pt x="62" y="15"/>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7"/>
            <p:cNvSpPr>
              <a:spLocks noEditPoints="1"/>
            </p:cNvSpPr>
            <p:nvPr userDrawn="1"/>
          </p:nvSpPr>
          <p:spPr bwMode="auto">
            <a:xfrm>
              <a:off x="2949" y="1761"/>
              <a:ext cx="194" cy="196"/>
            </a:xfrm>
            <a:custGeom>
              <a:avLst/>
              <a:gdLst>
                <a:gd name="T0" fmla="*/ 97 w 194"/>
                <a:gd name="T1" fmla="*/ 196 h 196"/>
                <a:gd name="T2" fmla="*/ 0 w 194"/>
                <a:gd name="T3" fmla="*/ 97 h 196"/>
                <a:gd name="T4" fmla="*/ 97 w 194"/>
                <a:gd name="T5" fmla="*/ 0 h 196"/>
                <a:gd name="T6" fmla="*/ 194 w 194"/>
                <a:gd name="T7" fmla="*/ 97 h 196"/>
                <a:gd name="T8" fmla="*/ 97 w 194"/>
                <a:gd name="T9" fmla="*/ 196 h 196"/>
                <a:gd name="T10" fmla="*/ 9 w 194"/>
                <a:gd name="T11" fmla="*/ 97 h 196"/>
                <a:gd name="T12" fmla="*/ 97 w 194"/>
                <a:gd name="T13" fmla="*/ 187 h 196"/>
                <a:gd name="T14" fmla="*/ 187 w 194"/>
                <a:gd name="T15" fmla="*/ 97 h 196"/>
                <a:gd name="T16" fmla="*/ 97 w 194"/>
                <a:gd name="T17" fmla="*/ 9 h 196"/>
                <a:gd name="T18" fmla="*/ 9 w 194"/>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6">
                  <a:moveTo>
                    <a:pt x="97" y="196"/>
                  </a:moveTo>
                  <a:lnTo>
                    <a:pt x="0" y="97"/>
                  </a:lnTo>
                  <a:lnTo>
                    <a:pt x="97" y="0"/>
                  </a:lnTo>
                  <a:lnTo>
                    <a:pt x="194"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8"/>
            <p:cNvSpPr>
              <a:spLocks noEditPoints="1"/>
            </p:cNvSpPr>
            <p:nvPr userDrawn="1"/>
          </p:nvSpPr>
          <p:spPr bwMode="auto">
            <a:xfrm>
              <a:off x="3960"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9 w 194"/>
                <a:gd name="T11" fmla="*/ 100 h 197"/>
                <a:gd name="T12" fmla="*/ 97 w 194"/>
                <a:gd name="T13" fmla="*/ 188 h 197"/>
                <a:gd name="T14" fmla="*/ 187 w 194"/>
                <a:gd name="T15" fmla="*/ 100 h 197"/>
                <a:gd name="T16" fmla="*/ 97 w 194"/>
                <a:gd name="T17" fmla="*/ 10 h 197"/>
                <a:gd name="T18" fmla="*/ 9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9" y="100"/>
                  </a:moveTo>
                  <a:lnTo>
                    <a:pt x="97" y="188"/>
                  </a:lnTo>
                  <a:lnTo>
                    <a:pt x="187" y="100"/>
                  </a:lnTo>
                  <a:lnTo>
                    <a:pt x="97" y="10"/>
                  </a:lnTo>
                  <a:lnTo>
                    <a:pt x="9"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9"/>
            <p:cNvSpPr>
              <a:spLocks noEditPoints="1"/>
            </p:cNvSpPr>
            <p:nvPr userDrawn="1"/>
          </p:nvSpPr>
          <p:spPr bwMode="auto">
            <a:xfrm>
              <a:off x="3960" y="2381"/>
              <a:ext cx="194" cy="195"/>
            </a:xfrm>
            <a:custGeom>
              <a:avLst/>
              <a:gdLst>
                <a:gd name="T0" fmla="*/ 97 w 194"/>
                <a:gd name="T1" fmla="*/ 195 h 195"/>
                <a:gd name="T2" fmla="*/ 0 w 194"/>
                <a:gd name="T3" fmla="*/ 98 h 195"/>
                <a:gd name="T4" fmla="*/ 97 w 194"/>
                <a:gd name="T5" fmla="*/ 0 h 195"/>
                <a:gd name="T6" fmla="*/ 194 w 194"/>
                <a:gd name="T7" fmla="*/ 98 h 195"/>
                <a:gd name="T8" fmla="*/ 97 w 194"/>
                <a:gd name="T9" fmla="*/ 195 h 195"/>
                <a:gd name="T10" fmla="*/ 9 w 194"/>
                <a:gd name="T11" fmla="*/ 98 h 195"/>
                <a:gd name="T12" fmla="*/ 97 w 194"/>
                <a:gd name="T13" fmla="*/ 188 h 195"/>
                <a:gd name="T14" fmla="*/ 187 w 194"/>
                <a:gd name="T15" fmla="*/ 98 h 195"/>
                <a:gd name="T16" fmla="*/ 97 w 194"/>
                <a:gd name="T17" fmla="*/ 10 h 195"/>
                <a:gd name="T18" fmla="*/ 9 w 194"/>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195"/>
                  </a:moveTo>
                  <a:lnTo>
                    <a:pt x="0" y="98"/>
                  </a:lnTo>
                  <a:lnTo>
                    <a:pt x="97" y="0"/>
                  </a:lnTo>
                  <a:lnTo>
                    <a:pt x="194" y="98"/>
                  </a:lnTo>
                  <a:lnTo>
                    <a:pt x="97" y="195"/>
                  </a:lnTo>
                  <a:close/>
                  <a:moveTo>
                    <a:pt x="9" y="98"/>
                  </a:moveTo>
                  <a:lnTo>
                    <a:pt x="97" y="188"/>
                  </a:lnTo>
                  <a:lnTo>
                    <a:pt x="187" y="98"/>
                  </a:lnTo>
                  <a:lnTo>
                    <a:pt x="97" y="10"/>
                  </a:lnTo>
                  <a:lnTo>
                    <a:pt x="9"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0"/>
            <p:cNvSpPr>
              <a:spLocks noEditPoints="1"/>
            </p:cNvSpPr>
            <p:nvPr userDrawn="1"/>
          </p:nvSpPr>
          <p:spPr bwMode="auto">
            <a:xfrm>
              <a:off x="1938" y="1761"/>
              <a:ext cx="196" cy="196"/>
            </a:xfrm>
            <a:custGeom>
              <a:avLst/>
              <a:gdLst>
                <a:gd name="T0" fmla="*/ 97 w 196"/>
                <a:gd name="T1" fmla="*/ 196 h 196"/>
                <a:gd name="T2" fmla="*/ 0 w 196"/>
                <a:gd name="T3" fmla="*/ 97 h 196"/>
                <a:gd name="T4" fmla="*/ 97 w 196"/>
                <a:gd name="T5" fmla="*/ 0 h 196"/>
                <a:gd name="T6" fmla="*/ 196 w 196"/>
                <a:gd name="T7" fmla="*/ 97 h 196"/>
                <a:gd name="T8" fmla="*/ 97 w 196"/>
                <a:gd name="T9" fmla="*/ 196 h 196"/>
                <a:gd name="T10" fmla="*/ 9 w 196"/>
                <a:gd name="T11" fmla="*/ 97 h 196"/>
                <a:gd name="T12" fmla="*/ 97 w 196"/>
                <a:gd name="T13" fmla="*/ 187 h 196"/>
                <a:gd name="T14" fmla="*/ 187 w 196"/>
                <a:gd name="T15" fmla="*/ 97 h 196"/>
                <a:gd name="T16" fmla="*/ 97 w 196"/>
                <a:gd name="T17" fmla="*/ 9 h 196"/>
                <a:gd name="T18" fmla="*/ 9 w 196"/>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7" y="196"/>
                  </a:moveTo>
                  <a:lnTo>
                    <a:pt x="0" y="97"/>
                  </a:lnTo>
                  <a:lnTo>
                    <a:pt x="97" y="0"/>
                  </a:lnTo>
                  <a:lnTo>
                    <a:pt x="196"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1"/>
            <p:cNvSpPr>
              <a:spLocks noEditPoints="1"/>
            </p:cNvSpPr>
            <p:nvPr userDrawn="1"/>
          </p:nvSpPr>
          <p:spPr bwMode="auto">
            <a:xfrm>
              <a:off x="2032" y="1311"/>
              <a:ext cx="7" cy="345"/>
            </a:xfrm>
            <a:custGeom>
              <a:avLst/>
              <a:gdLst>
                <a:gd name="T0" fmla="*/ 1 w 3"/>
                <a:gd name="T1" fmla="*/ 146 h 146"/>
                <a:gd name="T2" fmla="*/ 0 w 3"/>
                <a:gd name="T3" fmla="*/ 145 h 146"/>
                <a:gd name="T4" fmla="*/ 0 w 3"/>
                <a:gd name="T5" fmla="*/ 132 h 146"/>
                <a:gd name="T6" fmla="*/ 1 w 3"/>
                <a:gd name="T7" fmla="*/ 130 h 146"/>
                <a:gd name="T8" fmla="*/ 3 w 3"/>
                <a:gd name="T9" fmla="*/ 132 h 146"/>
                <a:gd name="T10" fmla="*/ 3 w 3"/>
                <a:gd name="T11" fmla="*/ 145 h 146"/>
                <a:gd name="T12" fmla="*/ 1 w 3"/>
                <a:gd name="T13" fmla="*/ 146 h 146"/>
                <a:gd name="T14" fmla="*/ 1 w 3"/>
                <a:gd name="T15" fmla="*/ 120 h 146"/>
                <a:gd name="T16" fmla="*/ 0 w 3"/>
                <a:gd name="T17" fmla="*/ 119 h 146"/>
                <a:gd name="T18" fmla="*/ 0 w 3"/>
                <a:gd name="T19" fmla="*/ 106 h 146"/>
                <a:gd name="T20" fmla="*/ 1 w 3"/>
                <a:gd name="T21" fmla="*/ 104 h 146"/>
                <a:gd name="T22" fmla="*/ 3 w 3"/>
                <a:gd name="T23" fmla="*/ 106 h 146"/>
                <a:gd name="T24" fmla="*/ 3 w 3"/>
                <a:gd name="T25" fmla="*/ 119 h 146"/>
                <a:gd name="T26" fmla="*/ 1 w 3"/>
                <a:gd name="T27" fmla="*/ 120 h 146"/>
                <a:gd name="T28" fmla="*/ 1 w 3"/>
                <a:gd name="T29" fmla="*/ 94 h 146"/>
                <a:gd name="T30" fmla="*/ 0 w 3"/>
                <a:gd name="T31" fmla="*/ 93 h 146"/>
                <a:gd name="T32" fmla="*/ 0 w 3"/>
                <a:gd name="T33" fmla="*/ 80 h 146"/>
                <a:gd name="T34" fmla="*/ 1 w 3"/>
                <a:gd name="T35" fmla="*/ 78 h 146"/>
                <a:gd name="T36" fmla="*/ 3 w 3"/>
                <a:gd name="T37" fmla="*/ 80 h 146"/>
                <a:gd name="T38" fmla="*/ 3 w 3"/>
                <a:gd name="T39" fmla="*/ 93 h 146"/>
                <a:gd name="T40" fmla="*/ 1 w 3"/>
                <a:gd name="T41" fmla="*/ 94 h 146"/>
                <a:gd name="T42" fmla="*/ 1 w 3"/>
                <a:gd name="T43" fmla="*/ 68 h 146"/>
                <a:gd name="T44" fmla="*/ 0 w 3"/>
                <a:gd name="T45" fmla="*/ 67 h 146"/>
                <a:gd name="T46" fmla="*/ 0 w 3"/>
                <a:gd name="T47" fmla="*/ 54 h 146"/>
                <a:gd name="T48" fmla="*/ 1 w 3"/>
                <a:gd name="T49" fmla="*/ 52 h 146"/>
                <a:gd name="T50" fmla="*/ 3 w 3"/>
                <a:gd name="T51" fmla="*/ 54 h 146"/>
                <a:gd name="T52" fmla="*/ 3 w 3"/>
                <a:gd name="T53" fmla="*/ 67 h 146"/>
                <a:gd name="T54" fmla="*/ 1 w 3"/>
                <a:gd name="T55" fmla="*/ 68 h 146"/>
                <a:gd name="T56" fmla="*/ 1 w 3"/>
                <a:gd name="T57" fmla="*/ 42 h 146"/>
                <a:gd name="T58" fmla="*/ 0 w 3"/>
                <a:gd name="T59" fmla="*/ 41 h 146"/>
                <a:gd name="T60" fmla="*/ 0 w 3"/>
                <a:gd name="T61" fmla="*/ 28 h 146"/>
                <a:gd name="T62" fmla="*/ 1 w 3"/>
                <a:gd name="T63" fmla="*/ 26 h 146"/>
                <a:gd name="T64" fmla="*/ 3 w 3"/>
                <a:gd name="T65" fmla="*/ 28 h 146"/>
                <a:gd name="T66" fmla="*/ 3 w 3"/>
                <a:gd name="T67" fmla="*/ 41 h 146"/>
                <a:gd name="T68" fmla="*/ 1 w 3"/>
                <a:gd name="T69" fmla="*/ 42 h 146"/>
                <a:gd name="T70" fmla="*/ 1 w 3"/>
                <a:gd name="T71" fmla="*/ 16 h 146"/>
                <a:gd name="T72" fmla="*/ 0 w 3"/>
                <a:gd name="T73" fmla="*/ 14 h 146"/>
                <a:gd name="T74" fmla="*/ 0 w 3"/>
                <a:gd name="T75" fmla="*/ 1 h 146"/>
                <a:gd name="T76" fmla="*/ 1 w 3"/>
                <a:gd name="T77" fmla="*/ 0 h 146"/>
                <a:gd name="T78" fmla="*/ 3 w 3"/>
                <a:gd name="T79" fmla="*/ 1 h 146"/>
                <a:gd name="T80" fmla="*/ 3 w 3"/>
                <a:gd name="T81" fmla="*/ 14 h 146"/>
                <a:gd name="T82" fmla="*/ 1 w 3"/>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146">
                  <a:moveTo>
                    <a:pt x="1" y="146"/>
                  </a:moveTo>
                  <a:cubicBezTo>
                    <a:pt x="1" y="146"/>
                    <a:pt x="0" y="145"/>
                    <a:pt x="0" y="145"/>
                  </a:cubicBezTo>
                  <a:cubicBezTo>
                    <a:pt x="0" y="132"/>
                    <a:pt x="0" y="132"/>
                    <a:pt x="0" y="132"/>
                  </a:cubicBezTo>
                  <a:cubicBezTo>
                    <a:pt x="0" y="131"/>
                    <a:pt x="1" y="130"/>
                    <a:pt x="1" y="130"/>
                  </a:cubicBezTo>
                  <a:cubicBezTo>
                    <a:pt x="2" y="130"/>
                    <a:pt x="3" y="131"/>
                    <a:pt x="3" y="132"/>
                  </a:cubicBezTo>
                  <a:cubicBezTo>
                    <a:pt x="3" y="145"/>
                    <a:pt x="3" y="145"/>
                    <a:pt x="3" y="145"/>
                  </a:cubicBezTo>
                  <a:cubicBezTo>
                    <a:pt x="3" y="145"/>
                    <a:pt x="2" y="146"/>
                    <a:pt x="1" y="146"/>
                  </a:cubicBezTo>
                  <a:close/>
                  <a:moveTo>
                    <a:pt x="1" y="120"/>
                  </a:moveTo>
                  <a:cubicBezTo>
                    <a:pt x="1" y="120"/>
                    <a:pt x="0" y="119"/>
                    <a:pt x="0" y="119"/>
                  </a:cubicBezTo>
                  <a:cubicBezTo>
                    <a:pt x="0" y="106"/>
                    <a:pt x="0" y="106"/>
                    <a:pt x="0" y="106"/>
                  </a:cubicBezTo>
                  <a:cubicBezTo>
                    <a:pt x="0" y="105"/>
                    <a:pt x="1" y="104"/>
                    <a:pt x="1" y="104"/>
                  </a:cubicBezTo>
                  <a:cubicBezTo>
                    <a:pt x="2" y="104"/>
                    <a:pt x="3" y="105"/>
                    <a:pt x="3" y="106"/>
                  </a:cubicBezTo>
                  <a:cubicBezTo>
                    <a:pt x="3" y="119"/>
                    <a:pt x="3" y="119"/>
                    <a:pt x="3" y="119"/>
                  </a:cubicBezTo>
                  <a:cubicBezTo>
                    <a:pt x="3" y="119"/>
                    <a:pt x="2" y="120"/>
                    <a:pt x="1" y="120"/>
                  </a:cubicBezTo>
                  <a:close/>
                  <a:moveTo>
                    <a:pt x="1" y="94"/>
                  </a:moveTo>
                  <a:cubicBezTo>
                    <a:pt x="1" y="94"/>
                    <a:pt x="0" y="93"/>
                    <a:pt x="0" y="93"/>
                  </a:cubicBezTo>
                  <a:cubicBezTo>
                    <a:pt x="0" y="80"/>
                    <a:pt x="0" y="80"/>
                    <a:pt x="0" y="80"/>
                  </a:cubicBezTo>
                  <a:cubicBezTo>
                    <a:pt x="0" y="79"/>
                    <a:pt x="1" y="78"/>
                    <a:pt x="1" y="78"/>
                  </a:cubicBezTo>
                  <a:cubicBezTo>
                    <a:pt x="2" y="78"/>
                    <a:pt x="3" y="79"/>
                    <a:pt x="3" y="80"/>
                  </a:cubicBezTo>
                  <a:cubicBezTo>
                    <a:pt x="3" y="93"/>
                    <a:pt x="3" y="93"/>
                    <a:pt x="3" y="93"/>
                  </a:cubicBezTo>
                  <a:cubicBezTo>
                    <a:pt x="3" y="93"/>
                    <a:pt x="2" y="94"/>
                    <a:pt x="1" y="94"/>
                  </a:cubicBezTo>
                  <a:close/>
                  <a:moveTo>
                    <a:pt x="1" y="68"/>
                  </a:moveTo>
                  <a:cubicBezTo>
                    <a:pt x="1" y="68"/>
                    <a:pt x="0" y="67"/>
                    <a:pt x="0" y="67"/>
                  </a:cubicBezTo>
                  <a:cubicBezTo>
                    <a:pt x="0" y="54"/>
                    <a:pt x="0" y="54"/>
                    <a:pt x="0" y="54"/>
                  </a:cubicBezTo>
                  <a:cubicBezTo>
                    <a:pt x="0" y="53"/>
                    <a:pt x="1" y="52"/>
                    <a:pt x="1" y="52"/>
                  </a:cubicBezTo>
                  <a:cubicBezTo>
                    <a:pt x="2" y="52"/>
                    <a:pt x="3" y="53"/>
                    <a:pt x="3" y="54"/>
                  </a:cubicBezTo>
                  <a:cubicBezTo>
                    <a:pt x="3" y="67"/>
                    <a:pt x="3" y="67"/>
                    <a:pt x="3" y="67"/>
                  </a:cubicBezTo>
                  <a:cubicBezTo>
                    <a:pt x="3" y="67"/>
                    <a:pt x="2" y="68"/>
                    <a:pt x="1" y="68"/>
                  </a:cubicBezTo>
                  <a:close/>
                  <a:moveTo>
                    <a:pt x="1" y="42"/>
                  </a:moveTo>
                  <a:cubicBezTo>
                    <a:pt x="1" y="42"/>
                    <a:pt x="0" y="41"/>
                    <a:pt x="0" y="41"/>
                  </a:cubicBezTo>
                  <a:cubicBezTo>
                    <a:pt x="0" y="28"/>
                    <a:pt x="0" y="28"/>
                    <a:pt x="0" y="28"/>
                  </a:cubicBezTo>
                  <a:cubicBezTo>
                    <a:pt x="0" y="27"/>
                    <a:pt x="1" y="26"/>
                    <a:pt x="1" y="26"/>
                  </a:cubicBezTo>
                  <a:cubicBezTo>
                    <a:pt x="2" y="26"/>
                    <a:pt x="3" y="27"/>
                    <a:pt x="3" y="28"/>
                  </a:cubicBezTo>
                  <a:cubicBezTo>
                    <a:pt x="3" y="41"/>
                    <a:pt x="3" y="41"/>
                    <a:pt x="3" y="41"/>
                  </a:cubicBezTo>
                  <a:cubicBezTo>
                    <a:pt x="3" y="41"/>
                    <a:pt x="2" y="42"/>
                    <a:pt x="1" y="42"/>
                  </a:cubicBezTo>
                  <a:close/>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2"/>
            <p:cNvSpPr>
              <a:spLocks/>
            </p:cNvSpPr>
            <p:nvPr userDrawn="1"/>
          </p:nvSpPr>
          <p:spPr bwMode="auto">
            <a:xfrm>
              <a:off x="2532" y="2242"/>
              <a:ext cx="7" cy="35"/>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3"/>
            <p:cNvSpPr>
              <a:spLocks/>
            </p:cNvSpPr>
            <p:nvPr userDrawn="1"/>
          </p:nvSpPr>
          <p:spPr bwMode="auto">
            <a:xfrm>
              <a:off x="2532" y="2301"/>
              <a:ext cx="7" cy="38"/>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4"/>
            <p:cNvSpPr>
              <a:spLocks/>
            </p:cNvSpPr>
            <p:nvPr userDrawn="1"/>
          </p:nvSpPr>
          <p:spPr bwMode="auto">
            <a:xfrm>
              <a:off x="2532" y="2363"/>
              <a:ext cx="7" cy="23"/>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5"/>
            <p:cNvSpPr>
              <a:spLocks/>
            </p:cNvSpPr>
            <p:nvPr userDrawn="1"/>
          </p:nvSpPr>
          <p:spPr bwMode="auto">
            <a:xfrm>
              <a:off x="2532" y="2178"/>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6"/>
            <p:cNvSpPr>
              <a:spLocks/>
            </p:cNvSpPr>
            <p:nvPr userDrawn="1"/>
          </p:nvSpPr>
          <p:spPr bwMode="auto">
            <a:xfrm>
              <a:off x="2532" y="2121"/>
              <a:ext cx="7" cy="33"/>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47"/>
            <p:cNvSpPr>
              <a:spLocks/>
            </p:cNvSpPr>
            <p:nvPr userDrawn="1"/>
          </p:nvSpPr>
          <p:spPr bwMode="auto">
            <a:xfrm>
              <a:off x="2532" y="2055"/>
              <a:ext cx="7" cy="37"/>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48"/>
            <p:cNvSpPr>
              <a:spLocks/>
            </p:cNvSpPr>
            <p:nvPr userDrawn="1"/>
          </p:nvSpPr>
          <p:spPr bwMode="auto">
            <a:xfrm>
              <a:off x="2532" y="1993"/>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49"/>
            <p:cNvSpPr>
              <a:spLocks/>
            </p:cNvSpPr>
            <p:nvPr userDrawn="1"/>
          </p:nvSpPr>
          <p:spPr bwMode="auto">
            <a:xfrm>
              <a:off x="2532" y="1931"/>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0"/>
            <p:cNvSpPr>
              <a:spLocks noChangeArrowheads="1"/>
            </p:cNvSpPr>
            <p:nvPr userDrawn="1"/>
          </p:nvSpPr>
          <p:spPr bwMode="auto">
            <a:xfrm>
              <a:off x="3043" y="1946"/>
              <a:ext cx="8"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1"/>
            <p:cNvSpPr>
              <a:spLocks noChangeArrowheads="1"/>
            </p:cNvSpPr>
            <p:nvPr userDrawn="1"/>
          </p:nvSpPr>
          <p:spPr bwMode="auto">
            <a:xfrm>
              <a:off x="3548" y="2547"/>
              <a:ext cx="7" cy="44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2"/>
            <p:cNvSpPr>
              <a:spLocks noChangeArrowheads="1"/>
            </p:cNvSpPr>
            <p:nvPr userDrawn="1"/>
          </p:nvSpPr>
          <p:spPr bwMode="auto">
            <a:xfrm>
              <a:off x="4055" y="1332"/>
              <a:ext cx="7"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3"/>
            <p:cNvSpPr>
              <a:spLocks/>
            </p:cNvSpPr>
            <p:nvPr userDrawn="1"/>
          </p:nvSpPr>
          <p:spPr bwMode="auto">
            <a:xfrm>
              <a:off x="3444"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4"/>
            <p:cNvSpPr>
              <a:spLocks noEditPoints="1"/>
            </p:cNvSpPr>
            <p:nvPr userDrawn="1"/>
          </p:nvSpPr>
          <p:spPr bwMode="auto">
            <a:xfrm>
              <a:off x="3190" y="1856"/>
              <a:ext cx="223"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5"/>
            <p:cNvSpPr>
              <a:spLocks/>
            </p:cNvSpPr>
            <p:nvPr userDrawn="1"/>
          </p:nvSpPr>
          <p:spPr bwMode="auto">
            <a:xfrm>
              <a:off x="3136"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6"/>
            <p:cNvSpPr>
              <a:spLocks/>
            </p:cNvSpPr>
            <p:nvPr userDrawn="1"/>
          </p:nvSpPr>
          <p:spPr bwMode="auto">
            <a:xfrm>
              <a:off x="4436" y="1856"/>
              <a:ext cx="19" cy="7"/>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8" y="0"/>
                    <a:pt x="8" y="1"/>
                    <a:pt x="8" y="1"/>
                  </a:cubicBezTo>
                  <a:cubicBezTo>
                    <a:pt x="8" y="2"/>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7"/>
            <p:cNvSpPr>
              <a:spLocks noEditPoints="1"/>
            </p:cNvSpPr>
            <p:nvPr userDrawn="1"/>
          </p:nvSpPr>
          <p:spPr bwMode="auto">
            <a:xfrm>
              <a:off x="4185" y="1856"/>
              <a:ext cx="220" cy="7"/>
            </a:xfrm>
            <a:custGeom>
              <a:avLst/>
              <a:gdLst>
                <a:gd name="T0" fmla="*/ 92 w 93"/>
                <a:gd name="T1" fmla="*/ 3 h 3"/>
                <a:gd name="T2" fmla="*/ 79 w 93"/>
                <a:gd name="T3" fmla="*/ 3 h 3"/>
                <a:gd name="T4" fmla="*/ 78 w 93"/>
                <a:gd name="T5" fmla="*/ 1 h 3"/>
                <a:gd name="T6" fmla="*/ 79 w 93"/>
                <a:gd name="T7" fmla="*/ 0 h 3"/>
                <a:gd name="T8" fmla="*/ 92 w 93"/>
                <a:gd name="T9" fmla="*/ 0 h 3"/>
                <a:gd name="T10" fmla="*/ 93 w 93"/>
                <a:gd name="T11" fmla="*/ 1 h 3"/>
                <a:gd name="T12" fmla="*/ 92 w 93"/>
                <a:gd name="T13" fmla="*/ 3 h 3"/>
                <a:gd name="T14" fmla="*/ 66 w 93"/>
                <a:gd name="T15" fmla="*/ 3 h 3"/>
                <a:gd name="T16" fmla="*/ 53 w 93"/>
                <a:gd name="T17" fmla="*/ 3 h 3"/>
                <a:gd name="T18" fmla="*/ 52 w 93"/>
                <a:gd name="T19" fmla="*/ 1 h 3"/>
                <a:gd name="T20" fmla="*/ 53 w 93"/>
                <a:gd name="T21" fmla="*/ 0 h 3"/>
                <a:gd name="T22" fmla="*/ 66 w 93"/>
                <a:gd name="T23" fmla="*/ 0 h 3"/>
                <a:gd name="T24" fmla="*/ 67 w 93"/>
                <a:gd name="T25" fmla="*/ 1 h 3"/>
                <a:gd name="T26" fmla="*/ 66 w 93"/>
                <a:gd name="T27" fmla="*/ 3 h 3"/>
                <a:gd name="T28" fmla="*/ 40 w 93"/>
                <a:gd name="T29" fmla="*/ 3 h 3"/>
                <a:gd name="T30" fmla="*/ 27 w 93"/>
                <a:gd name="T31" fmla="*/ 3 h 3"/>
                <a:gd name="T32" fmla="*/ 26 w 93"/>
                <a:gd name="T33" fmla="*/ 1 h 3"/>
                <a:gd name="T34" fmla="*/ 27 w 93"/>
                <a:gd name="T35" fmla="*/ 0 h 3"/>
                <a:gd name="T36" fmla="*/ 40 w 93"/>
                <a:gd name="T37" fmla="*/ 0 h 3"/>
                <a:gd name="T38" fmla="*/ 41 w 93"/>
                <a:gd name="T39" fmla="*/ 1 h 3"/>
                <a:gd name="T40" fmla="*/ 40 w 93"/>
                <a:gd name="T41" fmla="*/ 3 h 3"/>
                <a:gd name="T42" fmla="*/ 14 w 93"/>
                <a:gd name="T43" fmla="*/ 3 h 3"/>
                <a:gd name="T44" fmla="*/ 1 w 93"/>
                <a:gd name="T45" fmla="*/ 3 h 3"/>
                <a:gd name="T46" fmla="*/ 0 w 93"/>
                <a:gd name="T47" fmla="*/ 1 h 3"/>
                <a:gd name="T48" fmla="*/ 1 w 93"/>
                <a:gd name="T49" fmla="*/ 0 h 3"/>
                <a:gd name="T50" fmla="*/ 14 w 93"/>
                <a:gd name="T51" fmla="*/ 0 h 3"/>
                <a:gd name="T52" fmla="*/ 15 w 93"/>
                <a:gd name="T53" fmla="*/ 1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2"/>
                    <a:pt x="78" y="1"/>
                  </a:cubicBezTo>
                  <a:cubicBezTo>
                    <a:pt x="78" y="1"/>
                    <a:pt x="78" y="0"/>
                    <a:pt x="79" y="0"/>
                  </a:cubicBezTo>
                  <a:cubicBezTo>
                    <a:pt x="92" y="0"/>
                    <a:pt x="92" y="0"/>
                    <a:pt x="92" y="0"/>
                  </a:cubicBezTo>
                  <a:cubicBezTo>
                    <a:pt x="93" y="0"/>
                    <a:pt x="93" y="1"/>
                    <a:pt x="93" y="1"/>
                  </a:cubicBezTo>
                  <a:cubicBezTo>
                    <a:pt x="93" y="2"/>
                    <a:pt x="93" y="3"/>
                    <a:pt x="92" y="3"/>
                  </a:cubicBezTo>
                  <a:close/>
                  <a:moveTo>
                    <a:pt x="66" y="3"/>
                  </a:moveTo>
                  <a:cubicBezTo>
                    <a:pt x="53" y="3"/>
                    <a:pt x="53" y="3"/>
                    <a:pt x="53" y="3"/>
                  </a:cubicBezTo>
                  <a:cubicBezTo>
                    <a:pt x="52" y="3"/>
                    <a:pt x="52" y="2"/>
                    <a:pt x="52" y="1"/>
                  </a:cubicBezTo>
                  <a:cubicBezTo>
                    <a:pt x="52" y="1"/>
                    <a:pt x="52" y="0"/>
                    <a:pt x="53" y="0"/>
                  </a:cubicBezTo>
                  <a:cubicBezTo>
                    <a:pt x="66" y="0"/>
                    <a:pt x="66" y="0"/>
                    <a:pt x="66" y="0"/>
                  </a:cubicBezTo>
                  <a:cubicBezTo>
                    <a:pt x="67" y="0"/>
                    <a:pt x="67" y="1"/>
                    <a:pt x="67" y="1"/>
                  </a:cubicBezTo>
                  <a:cubicBezTo>
                    <a:pt x="67" y="2"/>
                    <a:pt x="67" y="3"/>
                    <a:pt x="66" y="3"/>
                  </a:cubicBezTo>
                  <a:close/>
                  <a:moveTo>
                    <a:pt x="40" y="3"/>
                  </a:moveTo>
                  <a:cubicBezTo>
                    <a:pt x="27" y="3"/>
                    <a:pt x="27" y="3"/>
                    <a:pt x="27" y="3"/>
                  </a:cubicBezTo>
                  <a:cubicBezTo>
                    <a:pt x="26" y="3"/>
                    <a:pt x="26" y="2"/>
                    <a:pt x="26" y="1"/>
                  </a:cubicBezTo>
                  <a:cubicBezTo>
                    <a:pt x="26" y="1"/>
                    <a:pt x="26" y="0"/>
                    <a:pt x="27" y="0"/>
                  </a:cubicBezTo>
                  <a:cubicBezTo>
                    <a:pt x="40" y="0"/>
                    <a:pt x="40" y="0"/>
                    <a:pt x="40" y="0"/>
                  </a:cubicBezTo>
                  <a:cubicBezTo>
                    <a:pt x="41" y="0"/>
                    <a:pt x="41" y="1"/>
                    <a:pt x="41" y="1"/>
                  </a:cubicBezTo>
                  <a:cubicBezTo>
                    <a:pt x="41" y="2"/>
                    <a:pt x="41" y="3"/>
                    <a:pt x="40" y="3"/>
                  </a:cubicBezTo>
                  <a:close/>
                  <a:moveTo>
                    <a:pt x="14" y="3"/>
                  </a:moveTo>
                  <a:cubicBezTo>
                    <a:pt x="1" y="3"/>
                    <a:pt x="1" y="3"/>
                    <a:pt x="1" y="3"/>
                  </a:cubicBezTo>
                  <a:cubicBezTo>
                    <a:pt x="0" y="3"/>
                    <a:pt x="0" y="2"/>
                    <a:pt x="0" y="1"/>
                  </a:cubicBezTo>
                  <a:cubicBezTo>
                    <a:pt x="0" y="1"/>
                    <a:pt x="0" y="0"/>
                    <a:pt x="1" y="0"/>
                  </a:cubicBezTo>
                  <a:cubicBezTo>
                    <a:pt x="14" y="0"/>
                    <a:pt x="14" y="0"/>
                    <a:pt x="14" y="0"/>
                  </a:cubicBezTo>
                  <a:cubicBezTo>
                    <a:pt x="15" y="0"/>
                    <a:pt x="15" y="1"/>
                    <a:pt x="15" y="1"/>
                  </a:cubicBezTo>
                  <a:cubicBezTo>
                    <a:pt x="15" y="2"/>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8"/>
            <p:cNvSpPr>
              <a:spLocks/>
            </p:cNvSpPr>
            <p:nvPr userDrawn="1"/>
          </p:nvSpPr>
          <p:spPr bwMode="auto">
            <a:xfrm>
              <a:off x="4128" y="1856"/>
              <a:ext cx="26" cy="7"/>
            </a:xfrm>
            <a:custGeom>
              <a:avLst/>
              <a:gdLst>
                <a:gd name="T0" fmla="*/ 9 w 11"/>
                <a:gd name="T1" fmla="*/ 3 h 3"/>
                <a:gd name="T2" fmla="*/ 1 w 11"/>
                <a:gd name="T3" fmla="*/ 3 h 3"/>
                <a:gd name="T4" fmla="*/ 0 w 11"/>
                <a:gd name="T5" fmla="*/ 1 h 3"/>
                <a:gd name="T6" fmla="*/ 1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2"/>
                    <a:pt x="0" y="1"/>
                  </a:cubicBezTo>
                  <a:cubicBezTo>
                    <a:pt x="0" y="1"/>
                    <a:pt x="1" y="0"/>
                    <a:pt x="1"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9"/>
            <p:cNvSpPr>
              <a:spLocks/>
            </p:cNvSpPr>
            <p:nvPr userDrawn="1"/>
          </p:nvSpPr>
          <p:spPr bwMode="auto">
            <a:xfrm>
              <a:off x="4436" y="3080"/>
              <a:ext cx="19" cy="8"/>
            </a:xfrm>
            <a:custGeom>
              <a:avLst/>
              <a:gdLst>
                <a:gd name="T0" fmla="*/ 7 w 8"/>
                <a:gd name="T1" fmla="*/ 3 h 3"/>
                <a:gd name="T2" fmla="*/ 2 w 8"/>
                <a:gd name="T3" fmla="*/ 3 h 3"/>
                <a:gd name="T4" fmla="*/ 0 w 8"/>
                <a:gd name="T5" fmla="*/ 2 h 3"/>
                <a:gd name="T6" fmla="*/ 2 w 8"/>
                <a:gd name="T7" fmla="*/ 0 h 3"/>
                <a:gd name="T8" fmla="*/ 7 w 8"/>
                <a:gd name="T9" fmla="*/ 0 h 3"/>
                <a:gd name="T10" fmla="*/ 8 w 8"/>
                <a:gd name="T11" fmla="*/ 2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3"/>
                    <a:pt x="0" y="2"/>
                  </a:cubicBezTo>
                  <a:cubicBezTo>
                    <a:pt x="0" y="1"/>
                    <a:pt x="1" y="0"/>
                    <a:pt x="2" y="0"/>
                  </a:cubicBezTo>
                  <a:cubicBezTo>
                    <a:pt x="7" y="0"/>
                    <a:pt x="7" y="0"/>
                    <a:pt x="7" y="0"/>
                  </a:cubicBezTo>
                  <a:cubicBezTo>
                    <a:pt x="8" y="0"/>
                    <a:pt x="8" y="1"/>
                    <a:pt x="8" y="2"/>
                  </a:cubicBezTo>
                  <a:cubicBezTo>
                    <a:pt x="8" y="3"/>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0"/>
            <p:cNvSpPr>
              <a:spLocks noEditPoints="1"/>
            </p:cNvSpPr>
            <p:nvPr userDrawn="1"/>
          </p:nvSpPr>
          <p:spPr bwMode="auto">
            <a:xfrm>
              <a:off x="4185" y="3080"/>
              <a:ext cx="220" cy="8"/>
            </a:xfrm>
            <a:custGeom>
              <a:avLst/>
              <a:gdLst>
                <a:gd name="T0" fmla="*/ 92 w 93"/>
                <a:gd name="T1" fmla="*/ 3 h 3"/>
                <a:gd name="T2" fmla="*/ 79 w 93"/>
                <a:gd name="T3" fmla="*/ 3 h 3"/>
                <a:gd name="T4" fmla="*/ 78 w 93"/>
                <a:gd name="T5" fmla="*/ 2 h 3"/>
                <a:gd name="T6" fmla="*/ 79 w 93"/>
                <a:gd name="T7" fmla="*/ 0 h 3"/>
                <a:gd name="T8" fmla="*/ 92 w 93"/>
                <a:gd name="T9" fmla="*/ 0 h 3"/>
                <a:gd name="T10" fmla="*/ 93 w 93"/>
                <a:gd name="T11" fmla="*/ 2 h 3"/>
                <a:gd name="T12" fmla="*/ 92 w 93"/>
                <a:gd name="T13" fmla="*/ 3 h 3"/>
                <a:gd name="T14" fmla="*/ 66 w 93"/>
                <a:gd name="T15" fmla="*/ 3 h 3"/>
                <a:gd name="T16" fmla="*/ 53 w 93"/>
                <a:gd name="T17" fmla="*/ 3 h 3"/>
                <a:gd name="T18" fmla="*/ 52 w 93"/>
                <a:gd name="T19" fmla="*/ 2 h 3"/>
                <a:gd name="T20" fmla="*/ 53 w 93"/>
                <a:gd name="T21" fmla="*/ 0 h 3"/>
                <a:gd name="T22" fmla="*/ 66 w 93"/>
                <a:gd name="T23" fmla="*/ 0 h 3"/>
                <a:gd name="T24" fmla="*/ 67 w 93"/>
                <a:gd name="T25" fmla="*/ 2 h 3"/>
                <a:gd name="T26" fmla="*/ 66 w 93"/>
                <a:gd name="T27" fmla="*/ 3 h 3"/>
                <a:gd name="T28" fmla="*/ 40 w 93"/>
                <a:gd name="T29" fmla="*/ 3 h 3"/>
                <a:gd name="T30" fmla="*/ 27 w 93"/>
                <a:gd name="T31" fmla="*/ 3 h 3"/>
                <a:gd name="T32" fmla="*/ 26 w 93"/>
                <a:gd name="T33" fmla="*/ 2 h 3"/>
                <a:gd name="T34" fmla="*/ 27 w 93"/>
                <a:gd name="T35" fmla="*/ 0 h 3"/>
                <a:gd name="T36" fmla="*/ 40 w 93"/>
                <a:gd name="T37" fmla="*/ 0 h 3"/>
                <a:gd name="T38" fmla="*/ 41 w 93"/>
                <a:gd name="T39" fmla="*/ 2 h 3"/>
                <a:gd name="T40" fmla="*/ 40 w 93"/>
                <a:gd name="T41" fmla="*/ 3 h 3"/>
                <a:gd name="T42" fmla="*/ 14 w 93"/>
                <a:gd name="T43" fmla="*/ 3 h 3"/>
                <a:gd name="T44" fmla="*/ 1 w 93"/>
                <a:gd name="T45" fmla="*/ 3 h 3"/>
                <a:gd name="T46" fmla="*/ 0 w 93"/>
                <a:gd name="T47" fmla="*/ 2 h 3"/>
                <a:gd name="T48" fmla="*/ 1 w 93"/>
                <a:gd name="T49" fmla="*/ 0 h 3"/>
                <a:gd name="T50" fmla="*/ 14 w 93"/>
                <a:gd name="T51" fmla="*/ 0 h 3"/>
                <a:gd name="T52" fmla="*/ 15 w 93"/>
                <a:gd name="T53" fmla="*/ 2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3"/>
                    <a:pt x="78" y="2"/>
                  </a:cubicBezTo>
                  <a:cubicBezTo>
                    <a:pt x="78" y="1"/>
                    <a:pt x="78" y="0"/>
                    <a:pt x="79" y="0"/>
                  </a:cubicBezTo>
                  <a:cubicBezTo>
                    <a:pt x="92" y="0"/>
                    <a:pt x="92" y="0"/>
                    <a:pt x="92" y="0"/>
                  </a:cubicBezTo>
                  <a:cubicBezTo>
                    <a:pt x="93" y="0"/>
                    <a:pt x="93" y="1"/>
                    <a:pt x="93" y="2"/>
                  </a:cubicBezTo>
                  <a:cubicBezTo>
                    <a:pt x="93" y="3"/>
                    <a:pt x="93" y="3"/>
                    <a:pt x="92" y="3"/>
                  </a:cubicBezTo>
                  <a:close/>
                  <a:moveTo>
                    <a:pt x="66" y="3"/>
                  </a:moveTo>
                  <a:cubicBezTo>
                    <a:pt x="53" y="3"/>
                    <a:pt x="53" y="3"/>
                    <a:pt x="53" y="3"/>
                  </a:cubicBezTo>
                  <a:cubicBezTo>
                    <a:pt x="52" y="3"/>
                    <a:pt x="52" y="3"/>
                    <a:pt x="52" y="2"/>
                  </a:cubicBezTo>
                  <a:cubicBezTo>
                    <a:pt x="52" y="1"/>
                    <a:pt x="52" y="0"/>
                    <a:pt x="53" y="0"/>
                  </a:cubicBezTo>
                  <a:cubicBezTo>
                    <a:pt x="66" y="0"/>
                    <a:pt x="66" y="0"/>
                    <a:pt x="66" y="0"/>
                  </a:cubicBezTo>
                  <a:cubicBezTo>
                    <a:pt x="67" y="0"/>
                    <a:pt x="67" y="1"/>
                    <a:pt x="67" y="2"/>
                  </a:cubicBezTo>
                  <a:cubicBezTo>
                    <a:pt x="67" y="3"/>
                    <a:pt x="67" y="3"/>
                    <a:pt x="66" y="3"/>
                  </a:cubicBezTo>
                  <a:close/>
                  <a:moveTo>
                    <a:pt x="40" y="3"/>
                  </a:moveTo>
                  <a:cubicBezTo>
                    <a:pt x="27" y="3"/>
                    <a:pt x="27" y="3"/>
                    <a:pt x="27" y="3"/>
                  </a:cubicBezTo>
                  <a:cubicBezTo>
                    <a:pt x="26" y="3"/>
                    <a:pt x="26" y="3"/>
                    <a:pt x="26" y="2"/>
                  </a:cubicBezTo>
                  <a:cubicBezTo>
                    <a:pt x="26" y="1"/>
                    <a:pt x="26" y="0"/>
                    <a:pt x="27" y="0"/>
                  </a:cubicBezTo>
                  <a:cubicBezTo>
                    <a:pt x="40" y="0"/>
                    <a:pt x="40" y="0"/>
                    <a:pt x="40" y="0"/>
                  </a:cubicBezTo>
                  <a:cubicBezTo>
                    <a:pt x="41" y="0"/>
                    <a:pt x="41" y="1"/>
                    <a:pt x="41" y="2"/>
                  </a:cubicBezTo>
                  <a:cubicBezTo>
                    <a:pt x="41" y="3"/>
                    <a:pt x="41" y="3"/>
                    <a:pt x="40" y="3"/>
                  </a:cubicBezTo>
                  <a:close/>
                  <a:moveTo>
                    <a:pt x="14" y="3"/>
                  </a:moveTo>
                  <a:cubicBezTo>
                    <a:pt x="1" y="3"/>
                    <a:pt x="1" y="3"/>
                    <a:pt x="1" y="3"/>
                  </a:cubicBezTo>
                  <a:cubicBezTo>
                    <a:pt x="0" y="3"/>
                    <a:pt x="0" y="3"/>
                    <a:pt x="0" y="2"/>
                  </a:cubicBezTo>
                  <a:cubicBezTo>
                    <a:pt x="0" y="1"/>
                    <a:pt x="0" y="0"/>
                    <a:pt x="1" y="0"/>
                  </a:cubicBezTo>
                  <a:cubicBezTo>
                    <a:pt x="14" y="0"/>
                    <a:pt x="14" y="0"/>
                    <a:pt x="14" y="0"/>
                  </a:cubicBezTo>
                  <a:cubicBezTo>
                    <a:pt x="15" y="0"/>
                    <a:pt x="15" y="1"/>
                    <a:pt x="15" y="2"/>
                  </a:cubicBezTo>
                  <a:cubicBezTo>
                    <a:pt x="15" y="3"/>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1"/>
            <p:cNvSpPr>
              <a:spLocks/>
            </p:cNvSpPr>
            <p:nvPr userDrawn="1"/>
          </p:nvSpPr>
          <p:spPr bwMode="auto">
            <a:xfrm>
              <a:off x="4128" y="3080"/>
              <a:ext cx="26" cy="8"/>
            </a:xfrm>
            <a:custGeom>
              <a:avLst/>
              <a:gdLst>
                <a:gd name="T0" fmla="*/ 9 w 11"/>
                <a:gd name="T1" fmla="*/ 3 h 3"/>
                <a:gd name="T2" fmla="*/ 1 w 11"/>
                <a:gd name="T3" fmla="*/ 3 h 3"/>
                <a:gd name="T4" fmla="*/ 0 w 11"/>
                <a:gd name="T5" fmla="*/ 2 h 3"/>
                <a:gd name="T6" fmla="*/ 1 w 11"/>
                <a:gd name="T7" fmla="*/ 0 h 3"/>
                <a:gd name="T8" fmla="*/ 9 w 11"/>
                <a:gd name="T9" fmla="*/ 0 h 3"/>
                <a:gd name="T10" fmla="*/ 11 w 11"/>
                <a:gd name="T11" fmla="*/ 2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3"/>
                    <a:pt x="0" y="2"/>
                  </a:cubicBezTo>
                  <a:cubicBezTo>
                    <a:pt x="0" y="1"/>
                    <a:pt x="1" y="0"/>
                    <a:pt x="1" y="0"/>
                  </a:cubicBezTo>
                  <a:cubicBezTo>
                    <a:pt x="9" y="0"/>
                    <a:pt x="9" y="0"/>
                    <a:pt x="9" y="0"/>
                  </a:cubicBezTo>
                  <a:cubicBezTo>
                    <a:pt x="10" y="0"/>
                    <a:pt x="11" y="1"/>
                    <a:pt x="11" y="2"/>
                  </a:cubicBezTo>
                  <a:cubicBezTo>
                    <a:pt x="11" y="3"/>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4"/>
          <p:cNvGrpSpPr>
            <a:grpSpLocks noChangeAspect="1"/>
          </p:cNvGrpSpPr>
          <p:nvPr userDrawn="1"/>
        </p:nvGrpSpPr>
        <p:grpSpPr bwMode="auto">
          <a:xfrm rot="16200000">
            <a:off x="1589465" y="2832875"/>
            <a:ext cx="2110592" cy="1898364"/>
            <a:chOff x="1938" y="1142"/>
            <a:chExt cx="2517" cy="2040"/>
          </a:xfrm>
          <a:solidFill>
            <a:schemeClr val="tx1">
              <a:lumMod val="20000"/>
              <a:lumOff val="80000"/>
            </a:schemeClr>
          </a:solidFill>
        </p:grpSpPr>
        <p:sp>
          <p:nvSpPr>
            <p:cNvPr id="81" name="Freeform 11"/>
            <p:cNvSpPr>
              <a:spLocks/>
            </p:cNvSpPr>
            <p:nvPr userDrawn="1"/>
          </p:nvSpPr>
          <p:spPr bwMode="auto">
            <a:xfrm>
              <a:off x="2937"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p:cNvSpPr>
              <a:spLocks/>
            </p:cNvSpPr>
            <p:nvPr userDrawn="1"/>
          </p:nvSpPr>
          <p:spPr bwMode="auto">
            <a:xfrm>
              <a:off x="2875"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p:cNvSpPr>
              <a:spLocks/>
            </p:cNvSpPr>
            <p:nvPr userDrawn="1"/>
          </p:nvSpPr>
          <p:spPr bwMode="auto">
            <a:xfrm>
              <a:off x="2814" y="2476"/>
              <a:ext cx="35" cy="7"/>
            </a:xfrm>
            <a:custGeom>
              <a:avLst/>
              <a:gdLst>
                <a:gd name="T0" fmla="*/ 15 w 15"/>
                <a:gd name="T1" fmla="*/ 3 h 3"/>
                <a:gd name="T2" fmla="*/ 2 w 15"/>
                <a:gd name="T3" fmla="*/ 3 h 3"/>
                <a:gd name="T4" fmla="*/ 0 w 15"/>
                <a:gd name="T5" fmla="*/ 1 h 3"/>
                <a:gd name="T6" fmla="*/ 2 w 15"/>
                <a:gd name="T7" fmla="*/ 0 h 3"/>
                <a:gd name="T8" fmla="*/ 15 w 15"/>
                <a:gd name="T9" fmla="*/ 0 h 3"/>
              </a:gdLst>
              <a:ahLst/>
              <a:cxnLst>
                <a:cxn ang="0">
                  <a:pos x="T0" y="T1"/>
                </a:cxn>
                <a:cxn ang="0">
                  <a:pos x="T2" y="T3"/>
                </a:cxn>
                <a:cxn ang="0">
                  <a:pos x="T4" y="T5"/>
                </a:cxn>
                <a:cxn ang="0">
                  <a:pos x="T6" y="T7"/>
                </a:cxn>
                <a:cxn ang="0">
                  <a:pos x="T8" y="T9"/>
                </a:cxn>
              </a:cxnLst>
              <a:rect l="0" t="0" r="r" b="b"/>
              <a:pathLst>
                <a:path w="15" h="3">
                  <a:moveTo>
                    <a:pt x="15" y="3"/>
                  </a:moveTo>
                  <a:cubicBezTo>
                    <a:pt x="2" y="3"/>
                    <a:pt x="2" y="3"/>
                    <a:pt x="2" y="3"/>
                  </a:cubicBezTo>
                  <a:cubicBezTo>
                    <a:pt x="1" y="3"/>
                    <a:pt x="0" y="2"/>
                    <a:pt x="0" y="1"/>
                  </a:cubicBezTo>
                  <a:cubicBezTo>
                    <a:pt x="0" y="0"/>
                    <a:pt x="1" y="0"/>
                    <a:pt x="2" y="0"/>
                  </a:cubicBezTo>
                  <a:cubicBezTo>
                    <a:pt x="15" y="0"/>
                    <a:pt x="15" y="0"/>
                    <a:pt x="15"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userDrawn="1"/>
          </p:nvSpPr>
          <p:spPr bwMode="auto">
            <a:xfrm>
              <a:off x="2752"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p:cNvSpPr>
            <p:nvPr userDrawn="1"/>
          </p:nvSpPr>
          <p:spPr bwMode="auto">
            <a:xfrm>
              <a:off x="2691" y="2476"/>
              <a:ext cx="38" cy="7"/>
            </a:xfrm>
            <a:custGeom>
              <a:avLst/>
              <a:gdLst>
                <a:gd name="T0" fmla="*/ 15 w 16"/>
                <a:gd name="T1" fmla="*/ 3 h 3"/>
                <a:gd name="T2" fmla="*/ 2 w 16"/>
                <a:gd name="T3" fmla="*/ 3 h 3"/>
                <a:gd name="T4" fmla="*/ 0 w 16"/>
                <a:gd name="T5" fmla="*/ 1 h 3"/>
                <a:gd name="T6" fmla="*/ 2 w 16"/>
                <a:gd name="T7" fmla="*/ 0 h 3"/>
                <a:gd name="T8" fmla="*/ 15 w 16"/>
                <a:gd name="T9" fmla="*/ 0 h 3"/>
                <a:gd name="T10" fmla="*/ 16 w 16"/>
                <a:gd name="T11" fmla="*/ 1 h 3"/>
                <a:gd name="T12" fmla="*/ 15 w 16"/>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6" h="3">
                  <a:moveTo>
                    <a:pt x="15" y="3"/>
                  </a:moveTo>
                  <a:cubicBezTo>
                    <a:pt x="2" y="3"/>
                    <a:pt x="2" y="3"/>
                    <a:pt x="2" y="3"/>
                  </a:cubicBezTo>
                  <a:cubicBezTo>
                    <a:pt x="1" y="3"/>
                    <a:pt x="0" y="2"/>
                    <a:pt x="0" y="1"/>
                  </a:cubicBezTo>
                  <a:cubicBezTo>
                    <a:pt x="0" y="0"/>
                    <a:pt x="1" y="0"/>
                    <a:pt x="2"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p:cNvSpPr>
            <p:nvPr userDrawn="1"/>
          </p:nvSpPr>
          <p:spPr bwMode="auto">
            <a:xfrm>
              <a:off x="2627" y="2476"/>
              <a:ext cx="40" cy="7"/>
            </a:xfrm>
            <a:custGeom>
              <a:avLst/>
              <a:gdLst>
                <a:gd name="T0" fmla="*/ 15 w 17"/>
                <a:gd name="T1" fmla="*/ 3 h 3"/>
                <a:gd name="T2" fmla="*/ 1 w 17"/>
                <a:gd name="T3" fmla="*/ 3 h 3"/>
                <a:gd name="T4" fmla="*/ 0 w 17"/>
                <a:gd name="T5" fmla="*/ 1 h 3"/>
                <a:gd name="T6" fmla="*/ 1 w 17"/>
                <a:gd name="T7" fmla="*/ 0 h 3"/>
                <a:gd name="T8" fmla="*/ 15 w 17"/>
                <a:gd name="T9" fmla="*/ 0 h 3"/>
                <a:gd name="T10" fmla="*/ 17 w 17"/>
                <a:gd name="T11" fmla="*/ 1 h 3"/>
                <a:gd name="T12" fmla="*/ 15 w 1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7" h="3">
                  <a:moveTo>
                    <a:pt x="15" y="3"/>
                  </a:moveTo>
                  <a:cubicBezTo>
                    <a:pt x="1" y="3"/>
                    <a:pt x="1" y="3"/>
                    <a:pt x="1" y="3"/>
                  </a:cubicBezTo>
                  <a:cubicBezTo>
                    <a:pt x="0" y="3"/>
                    <a:pt x="0" y="2"/>
                    <a:pt x="0" y="1"/>
                  </a:cubicBezTo>
                  <a:cubicBezTo>
                    <a:pt x="0" y="0"/>
                    <a:pt x="0" y="0"/>
                    <a:pt x="1" y="0"/>
                  </a:cubicBezTo>
                  <a:cubicBezTo>
                    <a:pt x="15" y="0"/>
                    <a:pt x="15" y="0"/>
                    <a:pt x="15" y="0"/>
                  </a:cubicBezTo>
                  <a:cubicBezTo>
                    <a:pt x="16" y="0"/>
                    <a:pt x="17" y="0"/>
                    <a:pt x="17" y="1"/>
                  </a:cubicBezTo>
                  <a:cubicBezTo>
                    <a:pt x="17" y="2"/>
                    <a:pt x="16"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p:cNvSpPr>
              <a:spLocks noEditPoints="1"/>
            </p:cNvSpPr>
            <p:nvPr userDrawn="1"/>
          </p:nvSpPr>
          <p:spPr bwMode="auto">
            <a:xfrm>
              <a:off x="3119" y="3080"/>
              <a:ext cx="346" cy="8"/>
            </a:xfrm>
            <a:custGeom>
              <a:avLst/>
              <a:gdLst>
                <a:gd name="T0" fmla="*/ 145 w 146"/>
                <a:gd name="T1" fmla="*/ 3 h 3"/>
                <a:gd name="T2" fmla="*/ 132 w 146"/>
                <a:gd name="T3" fmla="*/ 3 h 3"/>
                <a:gd name="T4" fmla="*/ 131 w 146"/>
                <a:gd name="T5" fmla="*/ 2 h 3"/>
                <a:gd name="T6" fmla="*/ 132 w 146"/>
                <a:gd name="T7" fmla="*/ 0 h 3"/>
                <a:gd name="T8" fmla="*/ 145 w 146"/>
                <a:gd name="T9" fmla="*/ 0 h 3"/>
                <a:gd name="T10" fmla="*/ 146 w 146"/>
                <a:gd name="T11" fmla="*/ 2 h 3"/>
                <a:gd name="T12" fmla="*/ 145 w 146"/>
                <a:gd name="T13" fmla="*/ 3 h 3"/>
                <a:gd name="T14" fmla="*/ 119 w 146"/>
                <a:gd name="T15" fmla="*/ 3 h 3"/>
                <a:gd name="T16" fmla="*/ 106 w 146"/>
                <a:gd name="T17" fmla="*/ 3 h 3"/>
                <a:gd name="T18" fmla="*/ 105 w 146"/>
                <a:gd name="T19" fmla="*/ 2 h 3"/>
                <a:gd name="T20" fmla="*/ 106 w 146"/>
                <a:gd name="T21" fmla="*/ 0 h 3"/>
                <a:gd name="T22" fmla="*/ 119 w 146"/>
                <a:gd name="T23" fmla="*/ 0 h 3"/>
                <a:gd name="T24" fmla="*/ 120 w 146"/>
                <a:gd name="T25" fmla="*/ 2 h 3"/>
                <a:gd name="T26" fmla="*/ 119 w 146"/>
                <a:gd name="T27" fmla="*/ 3 h 3"/>
                <a:gd name="T28" fmla="*/ 93 w 146"/>
                <a:gd name="T29" fmla="*/ 3 h 3"/>
                <a:gd name="T30" fmla="*/ 80 w 146"/>
                <a:gd name="T31" fmla="*/ 3 h 3"/>
                <a:gd name="T32" fmla="*/ 79 w 146"/>
                <a:gd name="T33" fmla="*/ 2 h 3"/>
                <a:gd name="T34" fmla="*/ 80 w 146"/>
                <a:gd name="T35" fmla="*/ 0 h 3"/>
                <a:gd name="T36" fmla="*/ 93 w 146"/>
                <a:gd name="T37" fmla="*/ 0 h 3"/>
                <a:gd name="T38" fmla="*/ 94 w 146"/>
                <a:gd name="T39" fmla="*/ 2 h 3"/>
                <a:gd name="T40" fmla="*/ 93 w 146"/>
                <a:gd name="T41" fmla="*/ 3 h 3"/>
                <a:gd name="T42" fmla="*/ 67 w 146"/>
                <a:gd name="T43" fmla="*/ 3 h 3"/>
                <a:gd name="T44" fmla="*/ 54 w 146"/>
                <a:gd name="T45" fmla="*/ 3 h 3"/>
                <a:gd name="T46" fmla="*/ 52 w 146"/>
                <a:gd name="T47" fmla="*/ 2 h 3"/>
                <a:gd name="T48" fmla="*/ 54 w 146"/>
                <a:gd name="T49" fmla="*/ 0 h 3"/>
                <a:gd name="T50" fmla="*/ 67 w 146"/>
                <a:gd name="T51" fmla="*/ 0 h 3"/>
                <a:gd name="T52" fmla="*/ 68 w 146"/>
                <a:gd name="T53" fmla="*/ 2 h 3"/>
                <a:gd name="T54" fmla="*/ 67 w 146"/>
                <a:gd name="T55" fmla="*/ 3 h 3"/>
                <a:gd name="T56" fmla="*/ 41 w 146"/>
                <a:gd name="T57" fmla="*/ 3 h 3"/>
                <a:gd name="T58" fmla="*/ 28 w 146"/>
                <a:gd name="T59" fmla="*/ 3 h 3"/>
                <a:gd name="T60" fmla="*/ 26 w 146"/>
                <a:gd name="T61" fmla="*/ 2 h 3"/>
                <a:gd name="T62" fmla="*/ 28 w 146"/>
                <a:gd name="T63" fmla="*/ 0 h 3"/>
                <a:gd name="T64" fmla="*/ 41 w 146"/>
                <a:gd name="T65" fmla="*/ 0 h 3"/>
                <a:gd name="T66" fmla="*/ 42 w 146"/>
                <a:gd name="T67" fmla="*/ 2 h 3"/>
                <a:gd name="T68" fmla="*/ 41 w 146"/>
                <a:gd name="T69" fmla="*/ 3 h 3"/>
                <a:gd name="T70" fmla="*/ 15 w 146"/>
                <a:gd name="T71" fmla="*/ 3 h 3"/>
                <a:gd name="T72" fmla="*/ 2 w 146"/>
                <a:gd name="T73" fmla="*/ 3 h 3"/>
                <a:gd name="T74" fmla="*/ 0 w 146"/>
                <a:gd name="T75" fmla="*/ 2 h 3"/>
                <a:gd name="T76" fmla="*/ 2 w 146"/>
                <a:gd name="T77" fmla="*/ 0 h 3"/>
                <a:gd name="T78" fmla="*/ 15 w 146"/>
                <a:gd name="T79" fmla="*/ 0 h 3"/>
                <a:gd name="T80" fmla="*/ 16 w 146"/>
                <a:gd name="T81" fmla="*/ 2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3"/>
                    <a:pt x="131" y="2"/>
                  </a:cubicBezTo>
                  <a:cubicBezTo>
                    <a:pt x="131" y="1"/>
                    <a:pt x="131" y="0"/>
                    <a:pt x="132" y="0"/>
                  </a:cubicBezTo>
                  <a:cubicBezTo>
                    <a:pt x="145" y="0"/>
                    <a:pt x="145" y="0"/>
                    <a:pt x="145" y="0"/>
                  </a:cubicBezTo>
                  <a:cubicBezTo>
                    <a:pt x="146" y="0"/>
                    <a:pt x="146" y="1"/>
                    <a:pt x="146" y="2"/>
                  </a:cubicBezTo>
                  <a:cubicBezTo>
                    <a:pt x="146" y="3"/>
                    <a:pt x="146" y="3"/>
                    <a:pt x="145" y="3"/>
                  </a:cubicBezTo>
                  <a:close/>
                  <a:moveTo>
                    <a:pt x="119" y="3"/>
                  </a:moveTo>
                  <a:cubicBezTo>
                    <a:pt x="106" y="3"/>
                    <a:pt x="106" y="3"/>
                    <a:pt x="106" y="3"/>
                  </a:cubicBezTo>
                  <a:cubicBezTo>
                    <a:pt x="105" y="3"/>
                    <a:pt x="105" y="3"/>
                    <a:pt x="105" y="2"/>
                  </a:cubicBezTo>
                  <a:cubicBezTo>
                    <a:pt x="105" y="1"/>
                    <a:pt x="105" y="0"/>
                    <a:pt x="106" y="0"/>
                  </a:cubicBezTo>
                  <a:cubicBezTo>
                    <a:pt x="119" y="0"/>
                    <a:pt x="119" y="0"/>
                    <a:pt x="119" y="0"/>
                  </a:cubicBezTo>
                  <a:cubicBezTo>
                    <a:pt x="120" y="0"/>
                    <a:pt x="120" y="1"/>
                    <a:pt x="120" y="2"/>
                  </a:cubicBezTo>
                  <a:cubicBezTo>
                    <a:pt x="120" y="3"/>
                    <a:pt x="120" y="3"/>
                    <a:pt x="119" y="3"/>
                  </a:cubicBezTo>
                  <a:close/>
                  <a:moveTo>
                    <a:pt x="93" y="3"/>
                  </a:moveTo>
                  <a:cubicBezTo>
                    <a:pt x="80" y="3"/>
                    <a:pt x="80" y="3"/>
                    <a:pt x="80" y="3"/>
                  </a:cubicBezTo>
                  <a:cubicBezTo>
                    <a:pt x="79" y="3"/>
                    <a:pt x="79" y="3"/>
                    <a:pt x="79" y="2"/>
                  </a:cubicBezTo>
                  <a:cubicBezTo>
                    <a:pt x="79" y="1"/>
                    <a:pt x="79" y="0"/>
                    <a:pt x="80" y="0"/>
                  </a:cubicBezTo>
                  <a:cubicBezTo>
                    <a:pt x="93" y="0"/>
                    <a:pt x="93" y="0"/>
                    <a:pt x="93" y="0"/>
                  </a:cubicBezTo>
                  <a:cubicBezTo>
                    <a:pt x="94" y="0"/>
                    <a:pt x="94" y="1"/>
                    <a:pt x="94" y="2"/>
                  </a:cubicBezTo>
                  <a:cubicBezTo>
                    <a:pt x="94" y="3"/>
                    <a:pt x="94" y="3"/>
                    <a:pt x="93" y="3"/>
                  </a:cubicBezTo>
                  <a:close/>
                  <a:moveTo>
                    <a:pt x="67" y="3"/>
                  </a:moveTo>
                  <a:cubicBezTo>
                    <a:pt x="54" y="3"/>
                    <a:pt x="54" y="3"/>
                    <a:pt x="54" y="3"/>
                  </a:cubicBezTo>
                  <a:cubicBezTo>
                    <a:pt x="53" y="3"/>
                    <a:pt x="52" y="3"/>
                    <a:pt x="52" y="2"/>
                  </a:cubicBezTo>
                  <a:cubicBezTo>
                    <a:pt x="52" y="1"/>
                    <a:pt x="53" y="0"/>
                    <a:pt x="54" y="0"/>
                  </a:cubicBezTo>
                  <a:cubicBezTo>
                    <a:pt x="67" y="0"/>
                    <a:pt x="67" y="0"/>
                    <a:pt x="67" y="0"/>
                  </a:cubicBezTo>
                  <a:cubicBezTo>
                    <a:pt x="68" y="0"/>
                    <a:pt x="68" y="1"/>
                    <a:pt x="68" y="2"/>
                  </a:cubicBezTo>
                  <a:cubicBezTo>
                    <a:pt x="68" y="3"/>
                    <a:pt x="68" y="3"/>
                    <a:pt x="67" y="3"/>
                  </a:cubicBezTo>
                  <a:close/>
                  <a:moveTo>
                    <a:pt x="41" y="3"/>
                  </a:moveTo>
                  <a:cubicBezTo>
                    <a:pt x="28" y="3"/>
                    <a:pt x="28" y="3"/>
                    <a:pt x="28" y="3"/>
                  </a:cubicBezTo>
                  <a:cubicBezTo>
                    <a:pt x="27" y="3"/>
                    <a:pt x="26" y="3"/>
                    <a:pt x="26" y="2"/>
                  </a:cubicBezTo>
                  <a:cubicBezTo>
                    <a:pt x="26" y="1"/>
                    <a:pt x="27" y="0"/>
                    <a:pt x="28" y="0"/>
                  </a:cubicBezTo>
                  <a:cubicBezTo>
                    <a:pt x="41" y="0"/>
                    <a:pt x="41" y="0"/>
                    <a:pt x="41" y="0"/>
                  </a:cubicBezTo>
                  <a:cubicBezTo>
                    <a:pt x="41" y="0"/>
                    <a:pt x="42" y="1"/>
                    <a:pt x="42" y="2"/>
                  </a:cubicBezTo>
                  <a:cubicBezTo>
                    <a:pt x="42" y="3"/>
                    <a:pt x="41" y="3"/>
                    <a:pt x="41" y="3"/>
                  </a:cubicBezTo>
                  <a:close/>
                  <a:moveTo>
                    <a:pt x="15" y="3"/>
                  </a:moveTo>
                  <a:cubicBezTo>
                    <a:pt x="2" y="3"/>
                    <a:pt x="2" y="3"/>
                    <a:pt x="2" y="3"/>
                  </a:cubicBezTo>
                  <a:cubicBezTo>
                    <a:pt x="1" y="3"/>
                    <a:pt x="0" y="3"/>
                    <a:pt x="0" y="2"/>
                  </a:cubicBezTo>
                  <a:cubicBezTo>
                    <a:pt x="0" y="1"/>
                    <a:pt x="1" y="0"/>
                    <a:pt x="2" y="0"/>
                  </a:cubicBezTo>
                  <a:cubicBezTo>
                    <a:pt x="15" y="0"/>
                    <a:pt x="15" y="0"/>
                    <a:pt x="15" y="0"/>
                  </a:cubicBezTo>
                  <a:cubicBezTo>
                    <a:pt x="15" y="0"/>
                    <a:pt x="16" y="1"/>
                    <a:pt x="16" y="2"/>
                  </a:cubicBezTo>
                  <a:cubicBezTo>
                    <a:pt x="16" y="3"/>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p:cNvSpPr>
              <a:spLocks/>
            </p:cNvSpPr>
            <p:nvPr userDrawn="1"/>
          </p:nvSpPr>
          <p:spPr bwMode="auto">
            <a:xfrm>
              <a:off x="3936" y="2476"/>
              <a:ext cx="26" cy="7"/>
            </a:xfrm>
            <a:custGeom>
              <a:avLst/>
              <a:gdLst>
                <a:gd name="T0" fmla="*/ 9 w 11"/>
                <a:gd name="T1" fmla="*/ 3 h 3"/>
                <a:gd name="T2" fmla="*/ 2 w 11"/>
                <a:gd name="T3" fmla="*/ 3 h 3"/>
                <a:gd name="T4" fmla="*/ 0 w 11"/>
                <a:gd name="T5" fmla="*/ 1 h 3"/>
                <a:gd name="T6" fmla="*/ 2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2" y="3"/>
                    <a:pt x="2" y="3"/>
                    <a:pt x="2" y="3"/>
                  </a:cubicBezTo>
                  <a:cubicBezTo>
                    <a:pt x="1" y="3"/>
                    <a:pt x="0" y="2"/>
                    <a:pt x="0" y="1"/>
                  </a:cubicBezTo>
                  <a:cubicBezTo>
                    <a:pt x="0" y="0"/>
                    <a:pt x="1" y="0"/>
                    <a:pt x="2" y="0"/>
                  </a:cubicBezTo>
                  <a:cubicBezTo>
                    <a:pt x="9" y="0"/>
                    <a:pt x="9" y="0"/>
                    <a:pt x="9" y="0"/>
                  </a:cubicBezTo>
                  <a:cubicBezTo>
                    <a:pt x="10" y="0"/>
                    <a:pt x="11" y="0"/>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noEditPoints="1"/>
            </p:cNvSpPr>
            <p:nvPr userDrawn="1"/>
          </p:nvSpPr>
          <p:spPr bwMode="auto">
            <a:xfrm>
              <a:off x="3690" y="2476"/>
              <a:ext cx="222"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1 w 94"/>
                <a:gd name="T45" fmla="*/ 3 h 3"/>
                <a:gd name="T46" fmla="*/ 0 w 94"/>
                <a:gd name="T47" fmla="*/ 1 h 3"/>
                <a:gd name="T48" fmla="*/ 1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0"/>
                    <a:pt x="79" y="0"/>
                    <a:pt x="80" y="0"/>
                  </a:cubicBezTo>
                  <a:cubicBezTo>
                    <a:pt x="93" y="0"/>
                    <a:pt x="93" y="0"/>
                    <a:pt x="93" y="0"/>
                  </a:cubicBezTo>
                  <a:cubicBezTo>
                    <a:pt x="93" y="0"/>
                    <a:pt x="94" y="0"/>
                    <a:pt x="94" y="1"/>
                  </a:cubicBezTo>
                  <a:cubicBezTo>
                    <a:pt x="94" y="2"/>
                    <a:pt x="93" y="3"/>
                    <a:pt x="93" y="3"/>
                  </a:cubicBezTo>
                  <a:close/>
                  <a:moveTo>
                    <a:pt x="67" y="3"/>
                  </a:moveTo>
                  <a:cubicBezTo>
                    <a:pt x="54" y="3"/>
                    <a:pt x="54" y="3"/>
                    <a:pt x="54" y="3"/>
                  </a:cubicBezTo>
                  <a:cubicBezTo>
                    <a:pt x="53" y="3"/>
                    <a:pt x="52" y="2"/>
                    <a:pt x="52" y="1"/>
                  </a:cubicBezTo>
                  <a:cubicBezTo>
                    <a:pt x="52" y="0"/>
                    <a:pt x="53" y="0"/>
                    <a:pt x="54" y="0"/>
                  </a:cubicBezTo>
                  <a:cubicBezTo>
                    <a:pt x="67" y="0"/>
                    <a:pt x="67" y="0"/>
                    <a:pt x="67" y="0"/>
                  </a:cubicBezTo>
                  <a:cubicBezTo>
                    <a:pt x="67" y="0"/>
                    <a:pt x="68" y="0"/>
                    <a:pt x="68" y="1"/>
                  </a:cubicBezTo>
                  <a:cubicBezTo>
                    <a:pt x="68" y="2"/>
                    <a:pt x="67" y="3"/>
                    <a:pt x="67" y="3"/>
                  </a:cubicBezTo>
                  <a:close/>
                  <a:moveTo>
                    <a:pt x="41" y="3"/>
                  </a:moveTo>
                  <a:cubicBezTo>
                    <a:pt x="28" y="3"/>
                    <a:pt x="28" y="3"/>
                    <a:pt x="28" y="3"/>
                  </a:cubicBezTo>
                  <a:cubicBezTo>
                    <a:pt x="27" y="3"/>
                    <a:pt x="26" y="2"/>
                    <a:pt x="26" y="1"/>
                  </a:cubicBezTo>
                  <a:cubicBezTo>
                    <a:pt x="26" y="0"/>
                    <a:pt x="27" y="0"/>
                    <a:pt x="28" y="0"/>
                  </a:cubicBezTo>
                  <a:cubicBezTo>
                    <a:pt x="41" y="0"/>
                    <a:pt x="41" y="0"/>
                    <a:pt x="41" y="0"/>
                  </a:cubicBezTo>
                  <a:cubicBezTo>
                    <a:pt x="41" y="0"/>
                    <a:pt x="42" y="0"/>
                    <a:pt x="42" y="1"/>
                  </a:cubicBezTo>
                  <a:cubicBezTo>
                    <a:pt x="42" y="2"/>
                    <a:pt x="41" y="3"/>
                    <a:pt x="41" y="3"/>
                  </a:cubicBezTo>
                  <a:close/>
                  <a:moveTo>
                    <a:pt x="15" y="3"/>
                  </a:moveTo>
                  <a:cubicBezTo>
                    <a:pt x="1" y="3"/>
                    <a:pt x="1" y="3"/>
                    <a:pt x="1" y="3"/>
                  </a:cubicBezTo>
                  <a:cubicBezTo>
                    <a:pt x="1" y="3"/>
                    <a:pt x="0" y="2"/>
                    <a:pt x="0" y="1"/>
                  </a:cubicBezTo>
                  <a:cubicBezTo>
                    <a:pt x="0" y="0"/>
                    <a:pt x="1" y="0"/>
                    <a:pt x="1" y="0"/>
                  </a:cubicBezTo>
                  <a:cubicBezTo>
                    <a:pt x="15" y="0"/>
                    <a:pt x="15" y="0"/>
                    <a:pt x="15" y="0"/>
                  </a:cubicBezTo>
                  <a:cubicBezTo>
                    <a:pt x="15" y="0"/>
                    <a:pt x="16" y="0"/>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userDrawn="1"/>
          </p:nvSpPr>
          <p:spPr bwMode="auto">
            <a:xfrm>
              <a:off x="3635" y="2476"/>
              <a:ext cx="24"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0"/>
                    <a:pt x="0" y="0"/>
                    <a:pt x="1" y="0"/>
                  </a:cubicBezTo>
                  <a:cubicBezTo>
                    <a:pt x="9" y="0"/>
                    <a:pt x="9" y="0"/>
                    <a:pt x="9" y="0"/>
                  </a:cubicBezTo>
                  <a:cubicBezTo>
                    <a:pt x="10" y="0"/>
                    <a:pt x="10" y="0"/>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24"/>
            <p:cNvSpPr>
              <a:spLocks/>
            </p:cNvSpPr>
            <p:nvPr userDrawn="1"/>
          </p:nvSpPr>
          <p:spPr bwMode="auto">
            <a:xfrm>
              <a:off x="2032" y="1946"/>
              <a:ext cx="7" cy="464"/>
            </a:xfrm>
            <a:custGeom>
              <a:avLst/>
              <a:gdLst>
                <a:gd name="T0" fmla="*/ 1 w 3"/>
                <a:gd name="T1" fmla="*/ 196 h 196"/>
                <a:gd name="T2" fmla="*/ 0 w 3"/>
                <a:gd name="T3" fmla="*/ 194 h 196"/>
                <a:gd name="T4" fmla="*/ 0 w 3"/>
                <a:gd name="T5" fmla="*/ 2 h 196"/>
                <a:gd name="T6" fmla="*/ 1 w 3"/>
                <a:gd name="T7" fmla="*/ 0 h 196"/>
                <a:gd name="T8" fmla="*/ 3 w 3"/>
                <a:gd name="T9" fmla="*/ 2 h 196"/>
                <a:gd name="T10" fmla="*/ 3 w 3"/>
                <a:gd name="T11" fmla="*/ 194 h 196"/>
                <a:gd name="T12" fmla="*/ 1 w 3"/>
                <a:gd name="T13" fmla="*/ 196 h 196"/>
              </a:gdLst>
              <a:ahLst/>
              <a:cxnLst>
                <a:cxn ang="0">
                  <a:pos x="T0" y="T1"/>
                </a:cxn>
                <a:cxn ang="0">
                  <a:pos x="T2" y="T3"/>
                </a:cxn>
                <a:cxn ang="0">
                  <a:pos x="T4" y="T5"/>
                </a:cxn>
                <a:cxn ang="0">
                  <a:pos x="T6" y="T7"/>
                </a:cxn>
                <a:cxn ang="0">
                  <a:pos x="T8" y="T9"/>
                </a:cxn>
                <a:cxn ang="0">
                  <a:pos x="T10" y="T11"/>
                </a:cxn>
                <a:cxn ang="0">
                  <a:pos x="T12" y="T13"/>
                </a:cxn>
              </a:cxnLst>
              <a:rect l="0" t="0" r="r" b="b"/>
              <a:pathLst>
                <a:path w="3" h="196">
                  <a:moveTo>
                    <a:pt x="1" y="196"/>
                  </a:moveTo>
                  <a:cubicBezTo>
                    <a:pt x="1" y="196"/>
                    <a:pt x="0" y="195"/>
                    <a:pt x="0" y="194"/>
                  </a:cubicBezTo>
                  <a:cubicBezTo>
                    <a:pt x="0" y="2"/>
                    <a:pt x="0" y="2"/>
                    <a:pt x="0" y="2"/>
                  </a:cubicBezTo>
                  <a:cubicBezTo>
                    <a:pt x="0" y="1"/>
                    <a:pt x="1" y="0"/>
                    <a:pt x="1" y="0"/>
                  </a:cubicBezTo>
                  <a:cubicBezTo>
                    <a:pt x="2" y="0"/>
                    <a:pt x="3" y="1"/>
                    <a:pt x="3" y="2"/>
                  </a:cubicBezTo>
                  <a:cubicBezTo>
                    <a:pt x="3" y="194"/>
                    <a:pt x="3" y="194"/>
                    <a:pt x="3" y="194"/>
                  </a:cubicBezTo>
                  <a:cubicBezTo>
                    <a:pt x="3" y="195"/>
                    <a:pt x="2" y="196"/>
                    <a:pt x="1" y="19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25"/>
            <p:cNvSpPr>
              <a:spLocks noEditPoints="1"/>
            </p:cNvSpPr>
            <p:nvPr userDrawn="1"/>
          </p:nvSpPr>
          <p:spPr bwMode="auto">
            <a:xfrm>
              <a:off x="2610" y="1856"/>
              <a:ext cx="346" cy="7"/>
            </a:xfrm>
            <a:custGeom>
              <a:avLst/>
              <a:gdLst>
                <a:gd name="T0" fmla="*/ 145 w 146"/>
                <a:gd name="T1" fmla="*/ 3 h 3"/>
                <a:gd name="T2" fmla="*/ 132 w 146"/>
                <a:gd name="T3" fmla="*/ 3 h 3"/>
                <a:gd name="T4" fmla="*/ 131 w 146"/>
                <a:gd name="T5" fmla="*/ 1 h 3"/>
                <a:gd name="T6" fmla="*/ 132 w 146"/>
                <a:gd name="T7" fmla="*/ 0 h 3"/>
                <a:gd name="T8" fmla="*/ 145 w 146"/>
                <a:gd name="T9" fmla="*/ 0 h 3"/>
                <a:gd name="T10" fmla="*/ 146 w 146"/>
                <a:gd name="T11" fmla="*/ 1 h 3"/>
                <a:gd name="T12" fmla="*/ 145 w 146"/>
                <a:gd name="T13" fmla="*/ 3 h 3"/>
                <a:gd name="T14" fmla="*/ 119 w 146"/>
                <a:gd name="T15" fmla="*/ 3 h 3"/>
                <a:gd name="T16" fmla="*/ 106 w 146"/>
                <a:gd name="T17" fmla="*/ 3 h 3"/>
                <a:gd name="T18" fmla="*/ 105 w 146"/>
                <a:gd name="T19" fmla="*/ 1 h 3"/>
                <a:gd name="T20" fmla="*/ 106 w 146"/>
                <a:gd name="T21" fmla="*/ 0 h 3"/>
                <a:gd name="T22" fmla="*/ 119 w 146"/>
                <a:gd name="T23" fmla="*/ 0 h 3"/>
                <a:gd name="T24" fmla="*/ 120 w 146"/>
                <a:gd name="T25" fmla="*/ 1 h 3"/>
                <a:gd name="T26" fmla="*/ 119 w 146"/>
                <a:gd name="T27" fmla="*/ 3 h 3"/>
                <a:gd name="T28" fmla="*/ 93 w 146"/>
                <a:gd name="T29" fmla="*/ 3 h 3"/>
                <a:gd name="T30" fmla="*/ 80 w 146"/>
                <a:gd name="T31" fmla="*/ 3 h 3"/>
                <a:gd name="T32" fmla="*/ 79 w 146"/>
                <a:gd name="T33" fmla="*/ 1 h 3"/>
                <a:gd name="T34" fmla="*/ 80 w 146"/>
                <a:gd name="T35" fmla="*/ 0 h 3"/>
                <a:gd name="T36" fmla="*/ 93 w 146"/>
                <a:gd name="T37" fmla="*/ 0 h 3"/>
                <a:gd name="T38" fmla="*/ 94 w 146"/>
                <a:gd name="T39" fmla="*/ 1 h 3"/>
                <a:gd name="T40" fmla="*/ 93 w 146"/>
                <a:gd name="T41" fmla="*/ 3 h 3"/>
                <a:gd name="T42" fmla="*/ 67 w 146"/>
                <a:gd name="T43" fmla="*/ 3 h 3"/>
                <a:gd name="T44" fmla="*/ 54 w 146"/>
                <a:gd name="T45" fmla="*/ 3 h 3"/>
                <a:gd name="T46" fmla="*/ 52 w 146"/>
                <a:gd name="T47" fmla="*/ 1 h 3"/>
                <a:gd name="T48" fmla="*/ 54 w 146"/>
                <a:gd name="T49" fmla="*/ 0 h 3"/>
                <a:gd name="T50" fmla="*/ 67 w 146"/>
                <a:gd name="T51" fmla="*/ 0 h 3"/>
                <a:gd name="T52" fmla="*/ 68 w 146"/>
                <a:gd name="T53" fmla="*/ 1 h 3"/>
                <a:gd name="T54" fmla="*/ 67 w 146"/>
                <a:gd name="T55" fmla="*/ 3 h 3"/>
                <a:gd name="T56" fmla="*/ 41 w 146"/>
                <a:gd name="T57" fmla="*/ 3 h 3"/>
                <a:gd name="T58" fmla="*/ 28 w 146"/>
                <a:gd name="T59" fmla="*/ 3 h 3"/>
                <a:gd name="T60" fmla="*/ 26 w 146"/>
                <a:gd name="T61" fmla="*/ 1 h 3"/>
                <a:gd name="T62" fmla="*/ 28 w 146"/>
                <a:gd name="T63" fmla="*/ 0 h 3"/>
                <a:gd name="T64" fmla="*/ 41 w 146"/>
                <a:gd name="T65" fmla="*/ 0 h 3"/>
                <a:gd name="T66" fmla="*/ 42 w 146"/>
                <a:gd name="T67" fmla="*/ 1 h 3"/>
                <a:gd name="T68" fmla="*/ 41 w 146"/>
                <a:gd name="T69" fmla="*/ 3 h 3"/>
                <a:gd name="T70" fmla="*/ 15 w 146"/>
                <a:gd name="T71" fmla="*/ 3 h 3"/>
                <a:gd name="T72" fmla="*/ 2 w 146"/>
                <a:gd name="T73" fmla="*/ 3 h 3"/>
                <a:gd name="T74" fmla="*/ 0 w 146"/>
                <a:gd name="T75" fmla="*/ 1 h 3"/>
                <a:gd name="T76" fmla="*/ 2 w 146"/>
                <a:gd name="T77" fmla="*/ 0 h 3"/>
                <a:gd name="T78" fmla="*/ 15 w 146"/>
                <a:gd name="T79" fmla="*/ 0 h 3"/>
                <a:gd name="T80" fmla="*/ 16 w 146"/>
                <a:gd name="T81" fmla="*/ 1 h 3"/>
                <a:gd name="T82" fmla="*/ 15 w 146"/>
                <a:gd name="T8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3">
                  <a:moveTo>
                    <a:pt x="145" y="3"/>
                  </a:moveTo>
                  <a:cubicBezTo>
                    <a:pt x="132" y="3"/>
                    <a:pt x="132" y="3"/>
                    <a:pt x="132" y="3"/>
                  </a:cubicBezTo>
                  <a:cubicBezTo>
                    <a:pt x="131" y="3"/>
                    <a:pt x="131" y="2"/>
                    <a:pt x="131" y="1"/>
                  </a:cubicBezTo>
                  <a:cubicBezTo>
                    <a:pt x="131" y="1"/>
                    <a:pt x="131" y="0"/>
                    <a:pt x="132" y="0"/>
                  </a:cubicBezTo>
                  <a:cubicBezTo>
                    <a:pt x="145" y="0"/>
                    <a:pt x="145" y="0"/>
                    <a:pt x="145" y="0"/>
                  </a:cubicBezTo>
                  <a:cubicBezTo>
                    <a:pt x="146" y="0"/>
                    <a:pt x="146" y="1"/>
                    <a:pt x="146" y="1"/>
                  </a:cubicBezTo>
                  <a:cubicBezTo>
                    <a:pt x="146" y="2"/>
                    <a:pt x="146" y="3"/>
                    <a:pt x="145" y="3"/>
                  </a:cubicBezTo>
                  <a:close/>
                  <a:moveTo>
                    <a:pt x="119" y="3"/>
                  </a:moveTo>
                  <a:cubicBezTo>
                    <a:pt x="106" y="3"/>
                    <a:pt x="106" y="3"/>
                    <a:pt x="106" y="3"/>
                  </a:cubicBezTo>
                  <a:cubicBezTo>
                    <a:pt x="105" y="3"/>
                    <a:pt x="105" y="2"/>
                    <a:pt x="105" y="1"/>
                  </a:cubicBezTo>
                  <a:cubicBezTo>
                    <a:pt x="105" y="1"/>
                    <a:pt x="105" y="0"/>
                    <a:pt x="106" y="0"/>
                  </a:cubicBezTo>
                  <a:cubicBezTo>
                    <a:pt x="119" y="0"/>
                    <a:pt x="119" y="0"/>
                    <a:pt x="119" y="0"/>
                  </a:cubicBezTo>
                  <a:cubicBezTo>
                    <a:pt x="120" y="0"/>
                    <a:pt x="120" y="1"/>
                    <a:pt x="120" y="1"/>
                  </a:cubicBezTo>
                  <a:cubicBezTo>
                    <a:pt x="120" y="2"/>
                    <a:pt x="120" y="3"/>
                    <a:pt x="119" y="3"/>
                  </a:cubicBezTo>
                  <a:close/>
                  <a:moveTo>
                    <a:pt x="93" y="3"/>
                  </a:moveTo>
                  <a:cubicBezTo>
                    <a:pt x="80" y="3"/>
                    <a:pt x="80" y="3"/>
                    <a:pt x="80" y="3"/>
                  </a:cubicBezTo>
                  <a:cubicBezTo>
                    <a:pt x="79" y="3"/>
                    <a:pt x="79" y="2"/>
                    <a:pt x="79" y="1"/>
                  </a:cubicBezTo>
                  <a:cubicBezTo>
                    <a:pt x="79" y="1"/>
                    <a:pt x="79" y="0"/>
                    <a:pt x="80" y="0"/>
                  </a:cubicBezTo>
                  <a:cubicBezTo>
                    <a:pt x="93" y="0"/>
                    <a:pt x="93" y="0"/>
                    <a:pt x="93" y="0"/>
                  </a:cubicBezTo>
                  <a:cubicBezTo>
                    <a:pt x="94" y="0"/>
                    <a:pt x="94" y="1"/>
                    <a:pt x="94" y="1"/>
                  </a:cubicBezTo>
                  <a:cubicBezTo>
                    <a:pt x="94" y="2"/>
                    <a:pt x="94"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8" y="0"/>
                    <a:pt x="68" y="1"/>
                    <a:pt x="68" y="1"/>
                  </a:cubicBezTo>
                  <a:cubicBezTo>
                    <a:pt x="68" y="2"/>
                    <a:pt x="68"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26"/>
            <p:cNvSpPr>
              <a:spLocks/>
            </p:cNvSpPr>
            <p:nvPr userDrawn="1"/>
          </p:nvSpPr>
          <p:spPr bwMode="auto">
            <a:xfrm>
              <a:off x="2129" y="1856"/>
              <a:ext cx="334" cy="7"/>
            </a:xfrm>
            <a:custGeom>
              <a:avLst/>
              <a:gdLst>
                <a:gd name="T0" fmla="*/ 140 w 141"/>
                <a:gd name="T1" fmla="*/ 3 h 3"/>
                <a:gd name="T2" fmla="*/ 2 w 141"/>
                <a:gd name="T3" fmla="*/ 3 h 3"/>
                <a:gd name="T4" fmla="*/ 0 w 141"/>
                <a:gd name="T5" fmla="*/ 1 h 3"/>
                <a:gd name="T6" fmla="*/ 2 w 141"/>
                <a:gd name="T7" fmla="*/ 0 h 3"/>
                <a:gd name="T8" fmla="*/ 140 w 141"/>
                <a:gd name="T9" fmla="*/ 0 h 3"/>
                <a:gd name="T10" fmla="*/ 141 w 141"/>
                <a:gd name="T11" fmla="*/ 1 h 3"/>
                <a:gd name="T12" fmla="*/ 140 w 14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41" h="3">
                  <a:moveTo>
                    <a:pt x="140" y="3"/>
                  </a:moveTo>
                  <a:cubicBezTo>
                    <a:pt x="2" y="3"/>
                    <a:pt x="2" y="3"/>
                    <a:pt x="2" y="3"/>
                  </a:cubicBezTo>
                  <a:cubicBezTo>
                    <a:pt x="1" y="3"/>
                    <a:pt x="0" y="2"/>
                    <a:pt x="0" y="1"/>
                  </a:cubicBezTo>
                  <a:cubicBezTo>
                    <a:pt x="0" y="1"/>
                    <a:pt x="1" y="0"/>
                    <a:pt x="2" y="0"/>
                  </a:cubicBezTo>
                  <a:cubicBezTo>
                    <a:pt x="140" y="0"/>
                    <a:pt x="140" y="0"/>
                    <a:pt x="140" y="0"/>
                  </a:cubicBezTo>
                  <a:cubicBezTo>
                    <a:pt x="140" y="0"/>
                    <a:pt x="141" y="1"/>
                    <a:pt x="141" y="1"/>
                  </a:cubicBezTo>
                  <a:cubicBezTo>
                    <a:pt x="141" y="2"/>
                    <a:pt x="140" y="3"/>
                    <a:pt x="140"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27"/>
            <p:cNvSpPr>
              <a:spLocks noEditPoints="1"/>
            </p:cNvSpPr>
            <p:nvPr userDrawn="1"/>
          </p:nvSpPr>
          <p:spPr bwMode="auto">
            <a:xfrm>
              <a:off x="1959"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49"/>
                    <a:pt x="0" y="32"/>
                  </a:cubicBezTo>
                  <a:cubicBezTo>
                    <a:pt x="0" y="14"/>
                    <a:pt x="15"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9" y="61"/>
                    <a:pt x="62" y="48"/>
                    <a:pt x="62" y="32"/>
                  </a:cubicBezTo>
                  <a:cubicBezTo>
                    <a:pt x="62" y="15"/>
                    <a:pt x="49"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28"/>
            <p:cNvSpPr>
              <a:spLocks noEditPoints="1"/>
            </p:cNvSpPr>
            <p:nvPr userDrawn="1"/>
          </p:nvSpPr>
          <p:spPr bwMode="auto">
            <a:xfrm>
              <a:off x="2437" y="2381"/>
              <a:ext cx="197" cy="195"/>
            </a:xfrm>
            <a:custGeom>
              <a:avLst/>
              <a:gdLst>
                <a:gd name="T0" fmla="*/ 97 w 197"/>
                <a:gd name="T1" fmla="*/ 195 h 195"/>
                <a:gd name="T2" fmla="*/ 0 w 197"/>
                <a:gd name="T3" fmla="*/ 98 h 195"/>
                <a:gd name="T4" fmla="*/ 97 w 197"/>
                <a:gd name="T5" fmla="*/ 0 h 195"/>
                <a:gd name="T6" fmla="*/ 197 w 197"/>
                <a:gd name="T7" fmla="*/ 98 h 195"/>
                <a:gd name="T8" fmla="*/ 97 w 197"/>
                <a:gd name="T9" fmla="*/ 195 h 195"/>
                <a:gd name="T10" fmla="*/ 10 w 197"/>
                <a:gd name="T11" fmla="*/ 98 h 195"/>
                <a:gd name="T12" fmla="*/ 97 w 197"/>
                <a:gd name="T13" fmla="*/ 185 h 195"/>
                <a:gd name="T14" fmla="*/ 187 w 197"/>
                <a:gd name="T15" fmla="*/ 98 h 195"/>
                <a:gd name="T16" fmla="*/ 97 w 197"/>
                <a:gd name="T17" fmla="*/ 8 h 195"/>
                <a:gd name="T18" fmla="*/ 10 w 197"/>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5">
                  <a:moveTo>
                    <a:pt x="97" y="195"/>
                  </a:moveTo>
                  <a:lnTo>
                    <a:pt x="0" y="98"/>
                  </a:lnTo>
                  <a:lnTo>
                    <a:pt x="97" y="0"/>
                  </a:lnTo>
                  <a:lnTo>
                    <a:pt x="197" y="98"/>
                  </a:lnTo>
                  <a:lnTo>
                    <a:pt x="97" y="195"/>
                  </a:lnTo>
                  <a:close/>
                  <a:moveTo>
                    <a:pt x="10" y="98"/>
                  </a:moveTo>
                  <a:lnTo>
                    <a:pt x="97" y="185"/>
                  </a:lnTo>
                  <a:lnTo>
                    <a:pt x="187" y="98"/>
                  </a:lnTo>
                  <a:lnTo>
                    <a:pt x="97" y="8"/>
                  </a:lnTo>
                  <a:lnTo>
                    <a:pt x="10"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29"/>
            <p:cNvSpPr>
              <a:spLocks noEditPoints="1"/>
            </p:cNvSpPr>
            <p:nvPr userDrawn="1"/>
          </p:nvSpPr>
          <p:spPr bwMode="auto">
            <a:xfrm>
              <a:off x="3453" y="2988"/>
              <a:ext cx="197" cy="194"/>
            </a:xfrm>
            <a:custGeom>
              <a:avLst/>
              <a:gdLst>
                <a:gd name="T0" fmla="*/ 100 w 197"/>
                <a:gd name="T1" fmla="*/ 194 h 194"/>
                <a:gd name="T2" fmla="*/ 0 w 197"/>
                <a:gd name="T3" fmla="*/ 97 h 194"/>
                <a:gd name="T4" fmla="*/ 100 w 197"/>
                <a:gd name="T5" fmla="*/ 0 h 194"/>
                <a:gd name="T6" fmla="*/ 197 w 197"/>
                <a:gd name="T7" fmla="*/ 97 h 194"/>
                <a:gd name="T8" fmla="*/ 100 w 197"/>
                <a:gd name="T9" fmla="*/ 194 h 194"/>
                <a:gd name="T10" fmla="*/ 10 w 197"/>
                <a:gd name="T11" fmla="*/ 97 h 194"/>
                <a:gd name="T12" fmla="*/ 100 w 197"/>
                <a:gd name="T13" fmla="*/ 187 h 194"/>
                <a:gd name="T14" fmla="*/ 187 w 197"/>
                <a:gd name="T15" fmla="*/ 97 h 194"/>
                <a:gd name="T16" fmla="*/ 100 w 197"/>
                <a:gd name="T17" fmla="*/ 10 h 194"/>
                <a:gd name="T18" fmla="*/ 10 w 197"/>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94">
                  <a:moveTo>
                    <a:pt x="100" y="194"/>
                  </a:moveTo>
                  <a:lnTo>
                    <a:pt x="0" y="97"/>
                  </a:lnTo>
                  <a:lnTo>
                    <a:pt x="100" y="0"/>
                  </a:lnTo>
                  <a:lnTo>
                    <a:pt x="197" y="97"/>
                  </a:lnTo>
                  <a:lnTo>
                    <a:pt x="100" y="194"/>
                  </a:lnTo>
                  <a:close/>
                  <a:moveTo>
                    <a:pt x="10" y="97"/>
                  </a:moveTo>
                  <a:lnTo>
                    <a:pt x="100" y="187"/>
                  </a:lnTo>
                  <a:lnTo>
                    <a:pt x="187" y="97"/>
                  </a:lnTo>
                  <a:lnTo>
                    <a:pt x="100" y="10"/>
                  </a:lnTo>
                  <a:lnTo>
                    <a:pt x="10"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0"/>
            <p:cNvSpPr>
              <a:spLocks noEditPoints="1"/>
            </p:cNvSpPr>
            <p:nvPr userDrawn="1"/>
          </p:nvSpPr>
          <p:spPr bwMode="auto">
            <a:xfrm>
              <a:off x="3477" y="2400"/>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1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49" y="0"/>
                    <a:pt x="64" y="14"/>
                    <a:pt x="64" y="32"/>
                  </a:cubicBezTo>
                  <a:cubicBezTo>
                    <a:pt x="64" y="50"/>
                    <a:pt x="49" y="64"/>
                    <a:pt x="32" y="64"/>
                  </a:cubicBezTo>
                  <a:close/>
                  <a:moveTo>
                    <a:pt x="32" y="3"/>
                  </a:moveTo>
                  <a:cubicBezTo>
                    <a:pt x="15" y="3"/>
                    <a:pt x="2" y="16"/>
                    <a:pt x="2" y="32"/>
                  </a:cubicBezTo>
                  <a:cubicBezTo>
                    <a:pt x="2" y="48"/>
                    <a:pt x="15" y="61"/>
                    <a:pt x="32" y="61"/>
                  </a:cubicBezTo>
                  <a:cubicBezTo>
                    <a:pt x="48" y="61"/>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1"/>
            <p:cNvSpPr>
              <a:spLocks noEditPoints="1"/>
            </p:cNvSpPr>
            <p:nvPr userDrawn="1"/>
          </p:nvSpPr>
          <p:spPr bwMode="auto">
            <a:xfrm>
              <a:off x="2459" y="1782"/>
              <a:ext cx="151"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2"/>
            <p:cNvSpPr>
              <a:spLocks noEditPoints="1"/>
            </p:cNvSpPr>
            <p:nvPr userDrawn="1"/>
          </p:nvSpPr>
          <p:spPr bwMode="auto">
            <a:xfrm>
              <a:off x="3981" y="1782"/>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
            <p:cNvSpPr>
              <a:spLocks noEditPoints="1"/>
            </p:cNvSpPr>
            <p:nvPr userDrawn="1"/>
          </p:nvSpPr>
          <p:spPr bwMode="auto">
            <a:xfrm>
              <a:off x="1959" y="2400"/>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9"/>
                    <a:pt x="16" y="62"/>
                    <a:pt x="32" y="62"/>
                  </a:cubicBezTo>
                  <a:cubicBezTo>
                    <a:pt x="49" y="62"/>
                    <a:pt x="62" y="49"/>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34"/>
            <p:cNvSpPr>
              <a:spLocks noEditPoints="1"/>
            </p:cNvSpPr>
            <p:nvPr userDrawn="1"/>
          </p:nvSpPr>
          <p:spPr bwMode="auto">
            <a:xfrm>
              <a:off x="2970" y="2398"/>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3"/>
                  </a:moveTo>
                  <a:cubicBezTo>
                    <a:pt x="16" y="3"/>
                    <a:pt x="3" y="16"/>
                    <a:pt x="3" y="32"/>
                  </a:cubicBezTo>
                  <a:cubicBezTo>
                    <a:pt x="3" y="48"/>
                    <a:pt x="16" y="62"/>
                    <a:pt x="32" y="62"/>
                  </a:cubicBezTo>
                  <a:cubicBezTo>
                    <a:pt x="48" y="62"/>
                    <a:pt x="62" y="48"/>
                    <a:pt x="62" y="32"/>
                  </a:cubicBezTo>
                  <a:cubicBezTo>
                    <a:pt x="62"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35"/>
            <p:cNvSpPr>
              <a:spLocks noEditPoints="1"/>
            </p:cNvSpPr>
            <p:nvPr userDrawn="1"/>
          </p:nvSpPr>
          <p:spPr bwMode="auto">
            <a:xfrm>
              <a:off x="2970" y="3014"/>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4"/>
                    <a:pt x="14" y="0"/>
                    <a:pt x="32" y="0"/>
                  </a:cubicBezTo>
                  <a:cubicBezTo>
                    <a:pt x="50" y="0"/>
                    <a:pt x="64" y="14"/>
                    <a:pt x="64" y="32"/>
                  </a:cubicBezTo>
                  <a:cubicBezTo>
                    <a:pt x="64" y="50"/>
                    <a:pt x="50" y="64"/>
                    <a:pt x="32" y="64"/>
                  </a:cubicBezTo>
                  <a:close/>
                  <a:moveTo>
                    <a:pt x="32" y="2"/>
                  </a:moveTo>
                  <a:cubicBezTo>
                    <a:pt x="16" y="2"/>
                    <a:pt x="3" y="16"/>
                    <a:pt x="3" y="32"/>
                  </a:cubicBezTo>
                  <a:cubicBezTo>
                    <a:pt x="3" y="48"/>
                    <a:pt x="16" y="61"/>
                    <a:pt x="32" y="61"/>
                  </a:cubicBezTo>
                  <a:cubicBezTo>
                    <a:pt x="48" y="61"/>
                    <a:pt x="62" y="48"/>
                    <a:pt x="62" y="32"/>
                  </a:cubicBezTo>
                  <a:cubicBezTo>
                    <a:pt x="62" y="16"/>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6"/>
            <p:cNvSpPr>
              <a:spLocks noEditPoints="1"/>
            </p:cNvSpPr>
            <p:nvPr userDrawn="1"/>
          </p:nvSpPr>
          <p:spPr bwMode="auto">
            <a:xfrm>
              <a:off x="2970" y="1166"/>
              <a:ext cx="152" cy="152"/>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2 h 64"/>
                <a:gd name="T12" fmla="*/ 3 w 64"/>
                <a:gd name="T13" fmla="*/ 32 h 64"/>
                <a:gd name="T14" fmla="*/ 32 w 64"/>
                <a:gd name="T15" fmla="*/ 61 h 64"/>
                <a:gd name="T16" fmla="*/ 62 w 64"/>
                <a:gd name="T17" fmla="*/ 32 h 64"/>
                <a:gd name="T18" fmla="*/ 32 w 64"/>
                <a:gd name="T19" fmla="*/ 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49"/>
                    <a:pt x="0" y="32"/>
                  </a:cubicBezTo>
                  <a:cubicBezTo>
                    <a:pt x="0" y="14"/>
                    <a:pt x="14" y="0"/>
                    <a:pt x="32" y="0"/>
                  </a:cubicBezTo>
                  <a:cubicBezTo>
                    <a:pt x="50" y="0"/>
                    <a:pt x="64" y="14"/>
                    <a:pt x="64" y="32"/>
                  </a:cubicBezTo>
                  <a:cubicBezTo>
                    <a:pt x="64" y="49"/>
                    <a:pt x="50" y="64"/>
                    <a:pt x="32" y="64"/>
                  </a:cubicBezTo>
                  <a:close/>
                  <a:moveTo>
                    <a:pt x="32" y="2"/>
                  </a:moveTo>
                  <a:cubicBezTo>
                    <a:pt x="16" y="2"/>
                    <a:pt x="3" y="15"/>
                    <a:pt x="3" y="32"/>
                  </a:cubicBezTo>
                  <a:cubicBezTo>
                    <a:pt x="3" y="48"/>
                    <a:pt x="16" y="61"/>
                    <a:pt x="32" y="61"/>
                  </a:cubicBezTo>
                  <a:cubicBezTo>
                    <a:pt x="48" y="61"/>
                    <a:pt x="62" y="48"/>
                    <a:pt x="62" y="32"/>
                  </a:cubicBezTo>
                  <a:cubicBezTo>
                    <a:pt x="62" y="15"/>
                    <a:pt x="48" y="2"/>
                    <a:pt x="32" y="2"/>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37"/>
            <p:cNvSpPr>
              <a:spLocks noEditPoints="1"/>
            </p:cNvSpPr>
            <p:nvPr userDrawn="1"/>
          </p:nvSpPr>
          <p:spPr bwMode="auto">
            <a:xfrm>
              <a:off x="2949" y="1761"/>
              <a:ext cx="194" cy="196"/>
            </a:xfrm>
            <a:custGeom>
              <a:avLst/>
              <a:gdLst>
                <a:gd name="T0" fmla="*/ 97 w 194"/>
                <a:gd name="T1" fmla="*/ 196 h 196"/>
                <a:gd name="T2" fmla="*/ 0 w 194"/>
                <a:gd name="T3" fmla="*/ 97 h 196"/>
                <a:gd name="T4" fmla="*/ 97 w 194"/>
                <a:gd name="T5" fmla="*/ 0 h 196"/>
                <a:gd name="T6" fmla="*/ 194 w 194"/>
                <a:gd name="T7" fmla="*/ 97 h 196"/>
                <a:gd name="T8" fmla="*/ 97 w 194"/>
                <a:gd name="T9" fmla="*/ 196 h 196"/>
                <a:gd name="T10" fmla="*/ 9 w 194"/>
                <a:gd name="T11" fmla="*/ 97 h 196"/>
                <a:gd name="T12" fmla="*/ 97 w 194"/>
                <a:gd name="T13" fmla="*/ 187 h 196"/>
                <a:gd name="T14" fmla="*/ 187 w 194"/>
                <a:gd name="T15" fmla="*/ 97 h 196"/>
                <a:gd name="T16" fmla="*/ 97 w 194"/>
                <a:gd name="T17" fmla="*/ 9 h 196"/>
                <a:gd name="T18" fmla="*/ 9 w 194"/>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6">
                  <a:moveTo>
                    <a:pt x="97" y="196"/>
                  </a:moveTo>
                  <a:lnTo>
                    <a:pt x="0" y="97"/>
                  </a:lnTo>
                  <a:lnTo>
                    <a:pt x="97" y="0"/>
                  </a:lnTo>
                  <a:lnTo>
                    <a:pt x="194"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38"/>
            <p:cNvSpPr>
              <a:spLocks noEditPoints="1"/>
            </p:cNvSpPr>
            <p:nvPr userDrawn="1"/>
          </p:nvSpPr>
          <p:spPr bwMode="auto">
            <a:xfrm>
              <a:off x="3960" y="1142"/>
              <a:ext cx="194" cy="197"/>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9 w 194"/>
                <a:gd name="T11" fmla="*/ 100 h 197"/>
                <a:gd name="T12" fmla="*/ 97 w 194"/>
                <a:gd name="T13" fmla="*/ 188 h 197"/>
                <a:gd name="T14" fmla="*/ 187 w 194"/>
                <a:gd name="T15" fmla="*/ 100 h 197"/>
                <a:gd name="T16" fmla="*/ 97 w 194"/>
                <a:gd name="T17" fmla="*/ 10 h 197"/>
                <a:gd name="T18" fmla="*/ 9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9" y="100"/>
                  </a:moveTo>
                  <a:lnTo>
                    <a:pt x="97" y="188"/>
                  </a:lnTo>
                  <a:lnTo>
                    <a:pt x="187" y="100"/>
                  </a:lnTo>
                  <a:lnTo>
                    <a:pt x="97" y="10"/>
                  </a:lnTo>
                  <a:lnTo>
                    <a:pt x="9"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9"/>
            <p:cNvSpPr>
              <a:spLocks noEditPoints="1"/>
            </p:cNvSpPr>
            <p:nvPr userDrawn="1"/>
          </p:nvSpPr>
          <p:spPr bwMode="auto">
            <a:xfrm>
              <a:off x="3960" y="2381"/>
              <a:ext cx="194" cy="195"/>
            </a:xfrm>
            <a:custGeom>
              <a:avLst/>
              <a:gdLst>
                <a:gd name="T0" fmla="*/ 97 w 194"/>
                <a:gd name="T1" fmla="*/ 195 h 195"/>
                <a:gd name="T2" fmla="*/ 0 w 194"/>
                <a:gd name="T3" fmla="*/ 98 h 195"/>
                <a:gd name="T4" fmla="*/ 97 w 194"/>
                <a:gd name="T5" fmla="*/ 0 h 195"/>
                <a:gd name="T6" fmla="*/ 194 w 194"/>
                <a:gd name="T7" fmla="*/ 98 h 195"/>
                <a:gd name="T8" fmla="*/ 97 w 194"/>
                <a:gd name="T9" fmla="*/ 195 h 195"/>
                <a:gd name="T10" fmla="*/ 9 w 194"/>
                <a:gd name="T11" fmla="*/ 98 h 195"/>
                <a:gd name="T12" fmla="*/ 97 w 194"/>
                <a:gd name="T13" fmla="*/ 188 h 195"/>
                <a:gd name="T14" fmla="*/ 187 w 194"/>
                <a:gd name="T15" fmla="*/ 98 h 195"/>
                <a:gd name="T16" fmla="*/ 97 w 194"/>
                <a:gd name="T17" fmla="*/ 10 h 195"/>
                <a:gd name="T18" fmla="*/ 9 w 194"/>
                <a:gd name="T19" fmla="*/ 98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195"/>
                  </a:moveTo>
                  <a:lnTo>
                    <a:pt x="0" y="98"/>
                  </a:lnTo>
                  <a:lnTo>
                    <a:pt x="97" y="0"/>
                  </a:lnTo>
                  <a:lnTo>
                    <a:pt x="194" y="98"/>
                  </a:lnTo>
                  <a:lnTo>
                    <a:pt x="97" y="195"/>
                  </a:lnTo>
                  <a:close/>
                  <a:moveTo>
                    <a:pt x="9" y="98"/>
                  </a:moveTo>
                  <a:lnTo>
                    <a:pt x="97" y="188"/>
                  </a:lnTo>
                  <a:lnTo>
                    <a:pt x="187" y="98"/>
                  </a:lnTo>
                  <a:lnTo>
                    <a:pt x="97" y="10"/>
                  </a:lnTo>
                  <a:lnTo>
                    <a:pt x="9" y="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0"/>
            <p:cNvSpPr>
              <a:spLocks noEditPoints="1"/>
            </p:cNvSpPr>
            <p:nvPr userDrawn="1"/>
          </p:nvSpPr>
          <p:spPr bwMode="auto">
            <a:xfrm>
              <a:off x="1938" y="1761"/>
              <a:ext cx="196" cy="196"/>
            </a:xfrm>
            <a:custGeom>
              <a:avLst/>
              <a:gdLst>
                <a:gd name="T0" fmla="*/ 97 w 196"/>
                <a:gd name="T1" fmla="*/ 196 h 196"/>
                <a:gd name="T2" fmla="*/ 0 w 196"/>
                <a:gd name="T3" fmla="*/ 97 h 196"/>
                <a:gd name="T4" fmla="*/ 97 w 196"/>
                <a:gd name="T5" fmla="*/ 0 h 196"/>
                <a:gd name="T6" fmla="*/ 196 w 196"/>
                <a:gd name="T7" fmla="*/ 97 h 196"/>
                <a:gd name="T8" fmla="*/ 97 w 196"/>
                <a:gd name="T9" fmla="*/ 196 h 196"/>
                <a:gd name="T10" fmla="*/ 9 w 196"/>
                <a:gd name="T11" fmla="*/ 97 h 196"/>
                <a:gd name="T12" fmla="*/ 97 w 196"/>
                <a:gd name="T13" fmla="*/ 187 h 196"/>
                <a:gd name="T14" fmla="*/ 187 w 196"/>
                <a:gd name="T15" fmla="*/ 97 h 196"/>
                <a:gd name="T16" fmla="*/ 97 w 196"/>
                <a:gd name="T17" fmla="*/ 9 h 196"/>
                <a:gd name="T18" fmla="*/ 9 w 196"/>
                <a:gd name="T19" fmla="*/ 9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 h="196">
                  <a:moveTo>
                    <a:pt x="97" y="196"/>
                  </a:moveTo>
                  <a:lnTo>
                    <a:pt x="0" y="97"/>
                  </a:lnTo>
                  <a:lnTo>
                    <a:pt x="97" y="0"/>
                  </a:lnTo>
                  <a:lnTo>
                    <a:pt x="196" y="97"/>
                  </a:lnTo>
                  <a:lnTo>
                    <a:pt x="97" y="196"/>
                  </a:lnTo>
                  <a:close/>
                  <a:moveTo>
                    <a:pt x="9" y="97"/>
                  </a:moveTo>
                  <a:lnTo>
                    <a:pt x="97" y="187"/>
                  </a:lnTo>
                  <a:lnTo>
                    <a:pt x="187" y="97"/>
                  </a:lnTo>
                  <a:lnTo>
                    <a:pt x="97" y="9"/>
                  </a:lnTo>
                  <a:lnTo>
                    <a:pt x="9" y="9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1"/>
            <p:cNvSpPr>
              <a:spLocks noEditPoints="1"/>
            </p:cNvSpPr>
            <p:nvPr userDrawn="1"/>
          </p:nvSpPr>
          <p:spPr bwMode="auto">
            <a:xfrm>
              <a:off x="2032" y="1311"/>
              <a:ext cx="7" cy="345"/>
            </a:xfrm>
            <a:custGeom>
              <a:avLst/>
              <a:gdLst>
                <a:gd name="T0" fmla="*/ 1 w 3"/>
                <a:gd name="T1" fmla="*/ 146 h 146"/>
                <a:gd name="T2" fmla="*/ 0 w 3"/>
                <a:gd name="T3" fmla="*/ 145 h 146"/>
                <a:gd name="T4" fmla="*/ 0 w 3"/>
                <a:gd name="T5" fmla="*/ 132 h 146"/>
                <a:gd name="T6" fmla="*/ 1 w 3"/>
                <a:gd name="T7" fmla="*/ 130 h 146"/>
                <a:gd name="T8" fmla="*/ 3 w 3"/>
                <a:gd name="T9" fmla="*/ 132 h 146"/>
                <a:gd name="T10" fmla="*/ 3 w 3"/>
                <a:gd name="T11" fmla="*/ 145 h 146"/>
                <a:gd name="T12" fmla="*/ 1 w 3"/>
                <a:gd name="T13" fmla="*/ 146 h 146"/>
                <a:gd name="T14" fmla="*/ 1 w 3"/>
                <a:gd name="T15" fmla="*/ 120 h 146"/>
                <a:gd name="T16" fmla="*/ 0 w 3"/>
                <a:gd name="T17" fmla="*/ 119 h 146"/>
                <a:gd name="T18" fmla="*/ 0 w 3"/>
                <a:gd name="T19" fmla="*/ 106 h 146"/>
                <a:gd name="T20" fmla="*/ 1 w 3"/>
                <a:gd name="T21" fmla="*/ 104 h 146"/>
                <a:gd name="T22" fmla="*/ 3 w 3"/>
                <a:gd name="T23" fmla="*/ 106 h 146"/>
                <a:gd name="T24" fmla="*/ 3 w 3"/>
                <a:gd name="T25" fmla="*/ 119 h 146"/>
                <a:gd name="T26" fmla="*/ 1 w 3"/>
                <a:gd name="T27" fmla="*/ 120 h 146"/>
                <a:gd name="T28" fmla="*/ 1 w 3"/>
                <a:gd name="T29" fmla="*/ 94 h 146"/>
                <a:gd name="T30" fmla="*/ 0 w 3"/>
                <a:gd name="T31" fmla="*/ 93 h 146"/>
                <a:gd name="T32" fmla="*/ 0 w 3"/>
                <a:gd name="T33" fmla="*/ 80 h 146"/>
                <a:gd name="T34" fmla="*/ 1 w 3"/>
                <a:gd name="T35" fmla="*/ 78 h 146"/>
                <a:gd name="T36" fmla="*/ 3 w 3"/>
                <a:gd name="T37" fmla="*/ 80 h 146"/>
                <a:gd name="T38" fmla="*/ 3 w 3"/>
                <a:gd name="T39" fmla="*/ 93 h 146"/>
                <a:gd name="T40" fmla="*/ 1 w 3"/>
                <a:gd name="T41" fmla="*/ 94 h 146"/>
                <a:gd name="T42" fmla="*/ 1 w 3"/>
                <a:gd name="T43" fmla="*/ 68 h 146"/>
                <a:gd name="T44" fmla="*/ 0 w 3"/>
                <a:gd name="T45" fmla="*/ 67 h 146"/>
                <a:gd name="T46" fmla="*/ 0 w 3"/>
                <a:gd name="T47" fmla="*/ 54 h 146"/>
                <a:gd name="T48" fmla="*/ 1 w 3"/>
                <a:gd name="T49" fmla="*/ 52 h 146"/>
                <a:gd name="T50" fmla="*/ 3 w 3"/>
                <a:gd name="T51" fmla="*/ 54 h 146"/>
                <a:gd name="T52" fmla="*/ 3 w 3"/>
                <a:gd name="T53" fmla="*/ 67 h 146"/>
                <a:gd name="T54" fmla="*/ 1 w 3"/>
                <a:gd name="T55" fmla="*/ 68 h 146"/>
                <a:gd name="T56" fmla="*/ 1 w 3"/>
                <a:gd name="T57" fmla="*/ 42 h 146"/>
                <a:gd name="T58" fmla="*/ 0 w 3"/>
                <a:gd name="T59" fmla="*/ 41 h 146"/>
                <a:gd name="T60" fmla="*/ 0 w 3"/>
                <a:gd name="T61" fmla="*/ 28 h 146"/>
                <a:gd name="T62" fmla="*/ 1 w 3"/>
                <a:gd name="T63" fmla="*/ 26 h 146"/>
                <a:gd name="T64" fmla="*/ 3 w 3"/>
                <a:gd name="T65" fmla="*/ 28 h 146"/>
                <a:gd name="T66" fmla="*/ 3 w 3"/>
                <a:gd name="T67" fmla="*/ 41 h 146"/>
                <a:gd name="T68" fmla="*/ 1 w 3"/>
                <a:gd name="T69" fmla="*/ 42 h 146"/>
                <a:gd name="T70" fmla="*/ 1 w 3"/>
                <a:gd name="T71" fmla="*/ 16 h 146"/>
                <a:gd name="T72" fmla="*/ 0 w 3"/>
                <a:gd name="T73" fmla="*/ 14 h 146"/>
                <a:gd name="T74" fmla="*/ 0 w 3"/>
                <a:gd name="T75" fmla="*/ 1 h 146"/>
                <a:gd name="T76" fmla="*/ 1 w 3"/>
                <a:gd name="T77" fmla="*/ 0 h 146"/>
                <a:gd name="T78" fmla="*/ 3 w 3"/>
                <a:gd name="T79" fmla="*/ 1 h 146"/>
                <a:gd name="T80" fmla="*/ 3 w 3"/>
                <a:gd name="T81" fmla="*/ 14 h 146"/>
                <a:gd name="T82" fmla="*/ 1 w 3"/>
                <a:gd name="T83" fmla="*/ 1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 h="146">
                  <a:moveTo>
                    <a:pt x="1" y="146"/>
                  </a:moveTo>
                  <a:cubicBezTo>
                    <a:pt x="1" y="146"/>
                    <a:pt x="0" y="145"/>
                    <a:pt x="0" y="145"/>
                  </a:cubicBezTo>
                  <a:cubicBezTo>
                    <a:pt x="0" y="132"/>
                    <a:pt x="0" y="132"/>
                    <a:pt x="0" y="132"/>
                  </a:cubicBezTo>
                  <a:cubicBezTo>
                    <a:pt x="0" y="131"/>
                    <a:pt x="1" y="130"/>
                    <a:pt x="1" y="130"/>
                  </a:cubicBezTo>
                  <a:cubicBezTo>
                    <a:pt x="2" y="130"/>
                    <a:pt x="3" y="131"/>
                    <a:pt x="3" y="132"/>
                  </a:cubicBezTo>
                  <a:cubicBezTo>
                    <a:pt x="3" y="145"/>
                    <a:pt x="3" y="145"/>
                    <a:pt x="3" y="145"/>
                  </a:cubicBezTo>
                  <a:cubicBezTo>
                    <a:pt x="3" y="145"/>
                    <a:pt x="2" y="146"/>
                    <a:pt x="1" y="146"/>
                  </a:cubicBezTo>
                  <a:close/>
                  <a:moveTo>
                    <a:pt x="1" y="120"/>
                  </a:moveTo>
                  <a:cubicBezTo>
                    <a:pt x="1" y="120"/>
                    <a:pt x="0" y="119"/>
                    <a:pt x="0" y="119"/>
                  </a:cubicBezTo>
                  <a:cubicBezTo>
                    <a:pt x="0" y="106"/>
                    <a:pt x="0" y="106"/>
                    <a:pt x="0" y="106"/>
                  </a:cubicBezTo>
                  <a:cubicBezTo>
                    <a:pt x="0" y="105"/>
                    <a:pt x="1" y="104"/>
                    <a:pt x="1" y="104"/>
                  </a:cubicBezTo>
                  <a:cubicBezTo>
                    <a:pt x="2" y="104"/>
                    <a:pt x="3" y="105"/>
                    <a:pt x="3" y="106"/>
                  </a:cubicBezTo>
                  <a:cubicBezTo>
                    <a:pt x="3" y="119"/>
                    <a:pt x="3" y="119"/>
                    <a:pt x="3" y="119"/>
                  </a:cubicBezTo>
                  <a:cubicBezTo>
                    <a:pt x="3" y="119"/>
                    <a:pt x="2" y="120"/>
                    <a:pt x="1" y="120"/>
                  </a:cubicBezTo>
                  <a:close/>
                  <a:moveTo>
                    <a:pt x="1" y="94"/>
                  </a:moveTo>
                  <a:cubicBezTo>
                    <a:pt x="1" y="94"/>
                    <a:pt x="0" y="93"/>
                    <a:pt x="0" y="93"/>
                  </a:cubicBezTo>
                  <a:cubicBezTo>
                    <a:pt x="0" y="80"/>
                    <a:pt x="0" y="80"/>
                    <a:pt x="0" y="80"/>
                  </a:cubicBezTo>
                  <a:cubicBezTo>
                    <a:pt x="0" y="79"/>
                    <a:pt x="1" y="78"/>
                    <a:pt x="1" y="78"/>
                  </a:cubicBezTo>
                  <a:cubicBezTo>
                    <a:pt x="2" y="78"/>
                    <a:pt x="3" y="79"/>
                    <a:pt x="3" y="80"/>
                  </a:cubicBezTo>
                  <a:cubicBezTo>
                    <a:pt x="3" y="93"/>
                    <a:pt x="3" y="93"/>
                    <a:pt x="3" y="93"/>
                  </a:cubicBezTo>
                  <a:cubicBezTo>
                    <a:pt x="3" y="93"/>
                    <a:pt x="2" y="94"/>
                    <a:pt x="1" y="94"/>
                  </a:cubicBezTo>
                  <a:close/>
                  <a:moveTo>
                    <a:pt x="1" y="68"/>
                  </a:moveTo>
                  <a:cubicBezTo>
                    <a:pt x="1" y="68"/>
                    <a:pt x="0" y="67"/>
                    <a:pt x="0" y="67"/>
                  </a:cubicBezTo>
                  <a:cubicBezTo>
                    <a:pt x="0" y="54"/>
                    <a:pt x="0" y="54"/>
                    <a:pt x="0" y="54"/>
                  </a:cubicBezTo>
                  <a:cubicBezTo>
                    <a:pt x="0" y="53"/>
                    <a:pt x="1" y="52"/>
                    <a:pt x="1" y="52"/>
                  </a:cubicBezTo>
                  <a:cubicBezTo>
                    <a:pt x="2" y="52"/>
                    <a:pt x="3" y="53"/>
                    <a:pt x="3" y="54"/>
                  </a:cubicBezTo>
                  <a:cubicBezTo>
                    <a:pt x="3" y="67"/>
                    <a:pt x="3" y="67"/>
                    <a:pt x="3" y="67"/>
                  </a:cubicBezTo>
                  <a:cubicBezTo>
                    <a:pt x="3" y="67"/>
                    <a:pt x="2" y="68"/>
                    <a:pt x="1" y="68"/>
                  </a:cubicBezTo>
                  <a:close/>
                  <a:moveTo>
                    <a:pt x="1" y="42"/>
                  </a:moveTo>
                  <a:cubicBezTo>
                    <a:pt x="1" y="42"/>
                    <a:pt x="0" y="41"/>
                    <a:pt x="0" y="41"/>
                  </a:cubicBezTo>
                  <a:cubicBezTo>
                    <a:pt x="0" y="28"/>
                    <a:pt x="0" y="28"/>
                    <a:pt x="0" y="28"/>
                  </a:cubicBezTo>
                  <a:cubicBezTo>
                    <a:pt x="0" y="27"/>
                    <a:pt x="1" y="26"/>
                    <a:pt x="1" y="26"/>
                  </a:cubicBezTo>
                  <a:cubicBezTo>
                    <a:pt x="2" y="26"/>
                    <a:pt x="3" y="27"/>
                    <a:pt x="3" y="28"/>
                  </a:cubicBezTo>
                  <a:cubicBezTo>
                    <a:pt x="3" y="41"/>
                    <a:pt x="3" y="41"/>
                    <a:pt x="3" y="41"/>
                  </a:cubicBezTo>
                  <a:cubicBezTo>
                    <a:pt x="3" y="41"/>
                    <a:pt x="2" y="42"/>
                    <a:pt x="1" y="42"/>
                  </a:cubicBezTo>
                  <a:close/>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2"/>
            <p:cNvSpPr>
              <a:spLocks/>
            </p:cNvSpPr>
            <p:nvPr userDrawn="1"/>
          </p:nvSpPr>
          <p:spPr bwMode="auto">
            <a:xfrm>
              <a:off x="2532" y="2242"/>
              <a:ext cx="7" cy="35"/>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3"/>
            <p:cNvSpPr>
              <a:spLocks/>
            </p:cNvSpPr>
            <p:nvPr userDrawn="1"/>
          </p:nvSpPr>
          <p:spPr bwMode="auto">
            <a:xfrm>
              <a:off x="2532" y="2301"/>
              <a:ext cx="7" cy="38"/>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4"/>
            <p:cNvSpPr>
              <a:spLocks/>
            </p:cNvSpPr>
            <p:nvPr userDrawn="1"/>
          </p:nvSpPr>
          <p:spPr bwMode="auto">
            <a:xfrm>
              <a:off x="2532" y="2363"/>
              <a:ext cx="7" cy="23"/>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5"/>
            <p:cNvSpPr>
              <a:spLocks/>
            </p:cNvSpPr>
            <p:nvPr userDrawn="1"/>
          </p:nvSpPr>
          <p:spPr bwMode="auto">
            <a:xfrm>
              <a:off x="2532" y="2178"/>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46"/>
            <p:cNvSpPr>
              <a:spLocks/>
            </p:cNvSpPr>
            <p:nvPr userDrawn="1"/>
          </p:nvSpPr>
          <p:spPr bwMode="auto">
            <a:xfrm>
              <a:off x="2532" y="2121"/>
              <a:ext cx="7" cy="33"/>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47"/>
            <p:cNvSpPr>
              <a:spLocks/>
            </p:cNvSpPr>
            <p:nvPr userDrawn="1"/>
          </p:nvSpPr>
          <p:spPr bwMode="auto">
            <a:xfrm>
              <a:off x="2532" y="2055"/>
              <a:ext cx="7" cy="37"/>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48"/>
            <p:cNvSpPr>
              <a:spLocks/>
            </p:cNvSpPr>
            <p:nvPr userDrawn="1"/>
          </p:nvSpPr>
          <p:spPr bwMode="auto">
            <a:xfrm>
              <a:off x="2532" y="1993"/>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49"/>
            <p:cNvSpPr>
              <a:spLocks/>
            </p:cNvSpPr>
            <p:nvPr userDrawn="1"/>
          </p:nvSpPr>
          <p:spPr bwMode="auto">
            <a:xfrm>
              <a:off x="2532" y="1931"/>
              <a:ext cx="7" cy="3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50"/>
            <p:cNvSpPr>
              <a:spLocks noChangeArrowheads="1"/>
            </p:cNvSpPr>
            <p:nvPr userDrawn="1"/>
          </p:nvSpPr>
          <p:spPr bwMode="auto">
            <a:xfrm>
              <a:off x="3043" y="1946"/>
              <a:ext cx="8"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51"/>
            <p:cNvSpPr>
              <a:spLocks noChangeArrowheads="1"/>
            </p:cNvSpPr>
            <p:nvPr userDrawn="1"/>
          </p:nvSpPr>
          <p:spPr bwMode="auto">
            <a:xfrm>
              <a:off x="3548" y="2547"/>
              <a:ext cx="7" cy="44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52"/>
            <p:cNvSpPr>
              <a:spLocks noChangeArrowheads="1"/>
            </p:cNvSpPr>
            <p:nvPr userDrawn="1"/>
          </p:nvSpPr>
          <p:spPr bwMode="auto">
            <a:xfrm>
              <a:off x="4055" y="1332"/>
              <a:ext cx="7" cy="45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3"/>
            <p:cNvSpPr>
              <a:spLocks/>
            </p:cNvSpPr>
            <p:nvPr userDrawn="1"/>
          </p:nvSpPr>
          <p:spPr bwMode="auto">
            <a:xfrm>
              <a:off x="3444" y="1856"/>
              <a:ext cx="19" cy="7"/>
            </a:xfrm>
            <a:custGeom>
              <a:avLst/>
              <a:gdLst>
                <a:gd name="T0" fmla="*/ 7 w 8"/>
                <a:gd name="T1" fmla="*/ 3 h 3"/>
                <a:gd name="T2" fmla="*/ 1 w 8"/>
                <a:gd name="T3" fmla="*/ 3 h 3"/>
                <a:gd name="T4" fmla="*/ 0 w 8"/>
                <a:gd name="T5" fmla="*/ 1 h 3"/>
                <a:gd name="T6" fmla="*/ 1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1" y="3"/>
                    <a:pt x="1" y="3"/>
                    <a:pt x="1" y="3"/>
                  </a:cubicBezTo>
                  <a:cubicBezTo>
                    <a:pt x="1" y="3"/>
                    <a:pt x="0" y="2"/>
                    <a:pt x="0" y="1"/>
                  </a:cubicBezTo>
                  <a:cubicBezTo>
                    <a:pt x="0" y="1"/>
                    <a:pt x="1" y="0"/>
                    <a:pt x="1" y="0"/>
                  </a:cubicBezTo>
                  <a:cubicBezTo>
                    <a:pt x="7" y="0"/>
                    <a:pt x="7" y="0"/>
                    <a:pt x="7" y="0"/>
                  </a:cubicBezTo>
                  <a:cubicBezTo>
                    <a:pt x="7" y="0"/>
                    <a:pt x="8" y="1"/>
                    <a:pt x="8" y="1"/>
                  </a:cubicBezTo>
                  <a:cubicBezTo>
                    <a:pt x="8" y="2"/>
                    <a:pt x="7"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54"/>
            <p:cNvSpPr>
              <a:spLocks noEditPoints="1"/>
            </p:cNvSpPr>
            <p:nvPr userDrawn="1"/>
          </p:nvSpPr>
          <p:spPr bwMode="auto">
            <a:xfrm>
              <a:off x="3190" y="1856"/>
              <a:ext cx="223" cy="7"/>
            </a:xfrm>
            <a:custGeom>
              <a:avLst/>
              <a:gdLst>
                <a:gd name="T0" fmla="*/ 93 w 94"/>
                <a:gd name="T1" fmla="*/ 3 h 3"/>
                <a:gd name="T2" fmla="*/ 80 w 94"/>
                <a:gd name="T3" fmla="*/ 3 h 3"/>
                <a:gd name="T4" fmla="*/ 78 w 94"/>
                <a:gd name="T5" fmla="*/ 1 h 3"/>
                <a:gd name="T6" fmla="*/ 80 w 94"/>
                <a:gd name="T7" fmla="*/ 0 h 3"/>
                <a:gd name="T8" fmla="*/ 93 w 94"/>
                <a:gd name="T9" fmla="*/ 0 h 3"/>
                <a:gd name="T10" fmla="*/ 94 w 94"/>
                <a:gd name="T11" fmla="*/ 1 h 3"/>
                <a:gd name="T12" fmla="*/ 93 w 94"/>
                <a:gd name="T13" fmla="*/ 3 h 3"/>
                <a:gd name="T14" fmla="*/ 67 w 94"/>
                <a:gd name="T15" fmla="*/ 3 h 3"/>
                <a:gd name="T16" fmla="*/ 54 w 94"/>
                <a:gd name="T17" fmla="*/ 3 h 3"/>
                <a:gd name="T18" fmla="*/ 52 w 94"/>
                <a:gd name="T19" fmla="*/ 1 h 3"/>
                <a:gd name="T20" fmla="*/ 54 w 94"/>
                <a:gd name="T21" fmla="*/ 0 h 3"/>
                <a:gd name="T22" fmla="*/ 67 w 94"/>
                <a:gd name="T23" fmla="*/ 0 h 3"/>
                <a:gd name="T24" fmla="*/ 68 w 94"/>
                <a:gd name="T25" fmla="*/ 1 h 3"/>
                <a:gd name="T26" fmla="*/ 67 w 94"/>
                <a:gd name="T27" fmla="*/ 3 h 3"/>
                <a:gd name="T28" fmla="*/ 41 w 94"/>
                <a:gd name="T29" fmla="*/ 3 h 3"/>
                <a:gd name="T30" fmla="*/ 28 w 94"/>
                <a:gd name="T31" fmla="*/ 3 h 3"/>
                <a:gd name="T32" fmla="*/ 26 w 94"/>
                <a:gd name="T33" fmla="*/ 1 h 3"/>
                <a:gd name="T34" fmla="*/ 28 w 94"/>
                <a:gd name="T35" fmla="*/ 0 h 3"/>
                <a:gd name="T36" fmla="*/ 41 w 94"/>
                <a:gd name="T37" fmla="*/ 0 h 3"/>
                <a:gd name="T38" fmla="*/ 42 w 94"/>
                <a:gd name="T39" fmla="*/ 1 h 3"/>
                <a:gd name="T40" fmla="*/ 41 w 94"/>
                <a:gd name="T41" fmla="*/ 3 h 3"/>
                <a:gd name="T42" fmla="*/ 15 w 94"/>
                <a:gd name="T43" fmla="*/ 3 h 3"/>
                <a:gd name="T44" fmla="*/ 2 w 94"/>
                <a:gd name="T45" fmla="*/ 3 h 3"/>
                <a:gd name="T46" fmla="*/ 0 w 94"/>
                <a:gd name="T47" fmla="*/ 1 h 3"/>
                <a:gd name="T48" fmla="*/ 2 w 94"/>
                <a:gd name="T49" fmla="*/ 0 h 3"/>
                <a:gd name="T50" fmla="*/ 15 w 94"/>
                <a:gd name="T51" fmla="*/ 0 h 3"/>
                <a:gd name="T52" fmla="*/ 16 w 94"/>
                <a:gd name="T53" fmla="*/ 1 h 3"/>
                <a:gd name="T54" fmla="*/ 15 w 94"/>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3">
                  <a:moveTo>
                    <a:pt x="93" y="3"/>
                  </a:moveTo>
                  <a:cubicBezTo>
                    <a:pt x="80" y="3"/>
                    <a:pt x="80" y="3"/>
                    <a:pt x="80" y="3"/>
                  </a:cubicBezTo>
                  <a:cubicBezTo>
                    <a:pt x="79" y="3"/>
                    <a:pt x="78" y="2"/>
                    <a:pt x="78" y="1"/>
                  </a:cubicBezTo>
                  <a:cubicBezTo>
                    <a:pt x="78" y="1"/>
                    <a:pt x="79" y="0"/>
                    <a:pt x="80" y="0"/>
                  </a:cubicBezTo>
                  <a:cubicBezTo>
                    <a:pt x="93" y="0"/>
                    <a:pt x="93" y="0"/>
                    <a:pt x="93" y="0"/>
                  </a:cubicBezTo>
                  <a:cubicBezTo>
                    <a:pt x="93" y="0"/>
                    <a:pt x="94" y="1"/>
                    <a:pt x="94" y="1"/>
                  </a:cubicBezTo>
                  <a:cubicBezTo>
                    <a:pt x="94" y="2"/>
                    <a:pt x="93" y="3"/>
                    <a:pt x="93" y="3"/>
                  </a:cubicBezTo>
                  <a:close/>
                  <a:moveTo>
                    <a:pt x="67" y="3"/>
                  </a:moveTo>
                  <a:cubicBezTo>
                    <a:pt x="54" y="3"/>
                    <a:pt x="54" y="3"/>
                    <a:pt x="54" y="3"/>
                  </a:cubicBezTo>
                  <a:cubicBezTo>
                    <a:pt x="53" y="3"/>
                    <a:pt x="52" y="2"/>
                    <a:pt x="52" y="1"/>
                  </a:cubicBezTo>
                  <a:cubicBezTo>
                    <a:pt x="52" y="1"/>
                    <a:pt x="53" y="0"/>
                    <a:pt x="54" y="0"/>
                  </a:cubicBezTo>
                  <a:cubicBezTo>
                    <a:pt x="67" y="0"/>
                    <a:pt x="67" y="0"/>
                    <a:pt x="67" y="0"/>
                  </a:cubicBezTo>
                  <a:cubicBezTo>
                    <a:pt x="67" y="0"/>
                    <a:pt x="68" y="1"/>
                    <a:pt x="68" y="1"/>
                  </a:cubicBezTo>
                  <a:cubicBezTo>
                    <a:pt x="68" y="2"/>
                    <a:pt x="67" y="3"/>
                    <a:pt x="67" y="3"/>
                  </a:cubicBezTo>
                  <a:close/>
                  <a:moveTo>
                    <a:pt x="41" y="3"/>
                  </a:moveTo>
                  <a:cubicBezTo>
                    <a:pt x="28" y="3"/>
                    <a:pt x="28" y="3"/>
                    <a:pt x="28" y="3"/>
                  </a:cubicBezTo>
                  <a:cubicBezTo>
                    <a:pt x="27" y="3"/>
                    <a:pt x="26" y="2"/>
                    <a:pt x="26" y="1"/>
                  </a:cubicBezTo>
                  <a:cubicBezTo>
                    <a:pt x="26" y="1"/>
                    <a:pt x="27" y="0"/>
                    <a:pt x="28" y="0"/>
                  </a:cubicBezTo>
                  <a:cubicBezTo>
                    <a:pt x="41" y="0"/>
                    <a:pt x="41" y="0"/>
                    <a:pt x="41" y="0"/>
                  </a:cubicBezTo>
                  <a:cubicBezTo>
                    <a:pt x="41" y="0"/>
                    <a:pt x="42" y="1"/>
                    <a:pt x="42" y="1"/>
                  </a:cubicBezTo>
                  <a:cubicBezTo>
                    <a:pt x="42" y="2"/>
                    <a:pt x="41" y="3"/>
                    <a:pt x="41" y="3"/>
                  </a:cubicBezTo>
                  <a:close/>
                  <a:moveTo>
                    <a:pt x="15" y="3"/>
                  </a:moveTo>
                  <a:cubicBezTo>
                    <a:pt x="2" y="3"/>
                    <a:pt x="2" y="3"/>
                    <a:pt x="2" y="3"/>
                  </a:cubicBezTo>
                  <a:cubicBezTo>
                    <a:pt x="1" y="3"/>
                    <a:pt x="0" y="2"/>
                    <a:pt x="0" y="1"/>
                  </a:cubicBezTo>
                  <a:cubicBezTo>
                    <a:pt x="0" y="1"/>
                    <a:pt x="1" y="0"/>
                    <a:pt x="2" y="0"/>
                  </a:cubicBezTo>
                  <a:cubicBezTo>
                    <a:pt x="15" y="0"/>
                    <a:pt x="15" y="0"/>
                    <a:pt x="15" y="0"/>
                  </a:cubicBezTo>
                  <a:cubicBezTo>
                    <a:pt x="15" y="0"/>
                    <a:pt x="16" y="1"/>
                    <a:pt x="16" y="1"/>
                  </a:cubicBezTo>
                  <a:cubicBezTo>
                    <a:pt x="16" y="2"/>
                    <a:pt x="15" y="3"/>
                    <a:pt x="15"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55"/>
            <p:cNvSpPr>
              <a:spLocks/>
            </p:cNvSpPr>
            <p:nvPr userDrawn="1"/>
          </p:nvSpPr>
          <p:spPr bwMode="auto">
            <a:xfrm>
              <a:off x="3136" y="1856"/>
              <a:ext cx="23" cy="7"/>
            </a:xfrm>
            <a:custGeom>
              <a:avLst/>
              <a:gdLst>
                <a:gd name="T0" fmla="*/ 9 w 10"/>
                <a:gd name="T1" fmla="*/ 3 h 3"/>
                <a:gd name="T2" fmla="*/ 1 w 10"/>
                <a:gd name="T3" fmla="*/ 3 h 3"/>
                <a:gd name="T4" fmla="*/ 0 w 10"/>
                <a:gd name="T5" fmla="*/ 1 h 3"/>
                <a:gd name="T6" fmla="*/ 1 w 10"/>
                <a:gd name="T7" fmla="*/ 0 h 3"/>
                <a:gd name="T8" fmla="*/ 9 w 10"/>
                <a:gd name="T9" fmla="*/ 0 h 3"/>
                <a:gd name="T10" fmla="*/ 10 w 10"/>
                <a:gd name="T11" fmla="*/ 1 h 3"/>
                <a:gd name="T12" fmla="*/ 9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9" y="3"/>
                  </a:moveTo>
                  <a:cubicBezTo>
                    <a:pt x="1" y="3"/>
                    <a:pt x="1" y="3"/>
                    <a:pt x="1" y="3"/>
                  </a:cubicBezTo>
                  <a:cubicBezTo>
                    <a:pt x="0" y="3"/>
                    <a:pt x="0" y="2"/>
                    <a:pt x="0" y="1"/>
                  </a:cubicBezTo>
                  <a:cubicBezTo>
                    <a:pt x="0" y="1"/>
                    <a:pt x="0" y="0"/>
                    <a:pt x="1" y="0"/>
                  </a:cubicBezTo>
                  <a:cubicBezTo>
                    <a:pt x="9" y="0"/>
                    <a:pt x="9" y="0"/>
                    <a:pt x="9" y="0"/>
                  </a:cubicBezTo>
                  <a:cubicBezTo>
                    <a:pt x="10" y="0"/>
                    <a:pt x="10" y="1"/>
                    <a:pt x="10" y="1"/>
                  </a:cubicBezTo>
                  <a:cubicBezTo>
                    <a:pt x="10"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56"/>
            <p:cNvSpPr>
              <a:spLocks/>
            </p:cNvSpPr>
            <p:nvPr userDrawn="1"/>
          </p:nvSpPr>
          <p:spPr bwMode="auto">
            <a:xfrm>
              <a:off x="4436" y="1856"/>
              <a:ext cx="19" cy="7"/>
            </a:xfrm>
            <a:custGeom>
              <a:avLst/>
              <a:gdLst>
                <a:gd name="T0" fmla="*/ 7 w 8"/>
                <a:gd name="T1" fmla="*/ 3 h 3"/>
                <a:gd name="T2" fmla="*/ 2 w 8"/>
                <a:gd name="T3" fmla="*/ 3 h 3"/>
                <a:gd name="T4" fmla="*/ 0 w 8"/>
                <a:gd name="T5" fmla="*/ 1 h 3"/>
                <a:gd name="T6" fmla="*/ 2 w 8"/>
                <a:gd name="T7" fmla="*/ 0 h 3"/>
                <a:gd name="T8" fmla="*/ 7 w 8"/>
                <a:gd name="T9" fmla="*/ 0 h 3"/>
                <a:gd name="T10" fmla="*/ 8 w 8"/>
                <a:gd name="T11" fmla="*/ 1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2"/>
                    <a:pt x="0" y="1"/>
                  </a:cubicBezTo>
                  <a:cubicBezTo>
                    <a:pt x="0" y="1"/>
                    <a:pt x="1" y="0"/>
                    <a:pt x="2" y="0"/>
                  </a:cubicBezTo>
                  <a:cubicBezTo>
                    <a:pt x="7" y="0"/>
                    <a:pt x="7" y="0"/>
                    <a:pt x="7" y="0"/>
                  </a:cubicBezTo>
                  <a:cubicBezTo>
                    <a:pt x="8" y="0"/>
                    <a:pt x="8" y="1"/>
                    <a:pt x="8" y="1"/>
                  </a:cubicBezTo>
                  <a:cubicBezTo>
                    <a:pt x="8" y="2"/>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57"/>
            <p:cNvSpPr>
              <a:spLocks noEditPoints="1"/>
            </p:cNvSpPr>
            <p:nvPr userDrawn="1"/>
          </p:nvSpPr>
          <p:spPr bwMode="auto">
            <a:xfrm>
              <a:off x="4185" y="1856"/>
              <a:ext cx="220" cy="7"/>
            </a:xfrm>
            <a:custGeom>
              <a:avLst/>
              <a:gdLst>
                <a:gd name="T0" fmla="*/ 92 w 93"/>
                <a:gd name="T1" fmla="*/ 3 h 3"/>
                <a:gd name="T2" fmla="*/ 79 w 93"/>
                <a:gd name="T3" fmla="*/ 3 h 3"/>
                <a:gd name="T4" fmla="*/ 78 w 93"/>
                <a:gd name="T5" fmla="*/ 1 h 3"/>
                <a:gd name="T6" fmla="*/ 79 w 93"/>
                <a:gd name="T7" fmla="*/ 0 h 3"/>
                <a:gd name="T8" fmla="*/ 92 w 93"/>
                <a:gd name="T9" fmla="*/ 0 h 3"/>
                <a:gd name="T10" fmla="*/ 93 w 93"/>
                <a:gd name="T11" fmla="*/ 1 h 3"/>
                <a:gd name="T12" fmla="*/ 92 w 93"/>
                <a:gd name="T13" fmla="*/ 3 h 3"/>
                <a:gd name="T14" fmla="*/ 66 w 93"/>
                <a:gd name="T15" fmla="*/ 3 h 3"/>
                <a:gd name="T16" fmla="*/ 53 w 93"/>
                <a:gd name="T17" fmla="*/ 3 h 3"/>
                <a:gd name="T18" fmla="*/ 52 w 93"/>
                <a:gd name="T19" fmla="*/ 1 h 3"/>
                <a:gd name="T20" fmla="*/ 53 w 93"/>
                <a:gd name="T21" fmla="*/ 0 h 3"/>
                <a:gd name="T22" fmla="*/ 66 w 93"/>
                <a:gd name="T23" fmla="*/ 0 h 3"/>
                <a:gd name="T24" fmla="*/ 67 w 93"/>
                <a:gd name="T25" fmla="*/ 1 h 3"/>
                <a:gd name="T26" fmla="*/ 66 w 93"/>
                <a:gd name="T27" fmla="*/ 3 h 3"/>
                <a:gd name="T28" fmla="*/ 40 w 93"/>
                <a:gd name="T29" fmla="*/ 3 h 3"/>
                <a:gd name="T30" fmla="*/ 27 w 93"/>
                <a:gd name="T31" fmla="*/ 3 h 3"/>
                <a:gd name="T32" fmla="*/ 26 w 93"/>
                <a:gd name="T33" fmla="*/ 1 h 3"/>
                <a:gd name="T34" fmla="*/ 27 w 93"/>
                <a:gd name="T35" fmla="*/ 0 h 3"/>
                <a:gd name="T36" fmla="*/ 40 w 93"/>
                <a:gd name="T37" fmla="*/ 0 h 3"/>
                <a:gd name="T38" fmla="*/ 41 w 93"/>
                <a:gd name="T39" fmla="*/ 1 h 3"/>
                <a:gd name="T40" fmla="*/ 40 w 93"/>
                <a:gd name="T41" fmla="*/ 3 h 3"/>
                <a:gd name="T42" fmla="*/ 14 w 93"/>
                <a:gd name="T43" fmla="*/ 3 h 3"/>
                <a:gd name="T44" fmla="*/ 1 w 93"/>
                <a:gd name="T45" fmla="*/ 3 h 3"/>
                <a:gd name="T46" fmla="*/ 0 w 93"/>
                <a:gd name="T47" fmla="*/ 1 h 3"/>
                <a:gd name="T48" fmla="*/ 1 w 93"/>
                <a:gd name="T49" fmla="*/ 0 h 3"/>
                <a:gd name="T50" fmla="*/ 14 w 93"/>
                <a:gd name="T51" fmla="*/ 0 h 3"/>
                <a:gd name="T52" fmla="*/ 15 w 93"/>
                <a:gd name="T53" fmla="*/ 1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2"/>
                    <a:pt x="78" y="1"/>
                  </a:cubicBezTo>
                  <a:cubicBezTo>
                    <a:pt x="78" y="1"/>
                    <a:pt x="78" y="0"/>
                    <a:pt x="79" y="0"/>
                  </a:cubicBezTo>
                  <a:cubicBezTo>
                    <a:pt x="92" y="0"/>
                    <a:pt x="92" y="0"/>
                    <a:pt x="92" y="0"/>
                  </a:cubicBezTo>
                  <a:cubicBezTo>
                    <a:pt x="93" y="0"/>
                    <a:pt x="93" y="1"/>
                    <a:pt x="93" y="1"/>
                  </a:cubicBezTo>
                  <a:cubicBezTo>
                    <a:pt x="93" y="2"/>
                    <a:pt x="93" y="3"/>
                    <a:pt x="92" y="3"/>
                  </a:cubicBezTo>
                  <a:close/>
                  <a:moveTo>
                    <a:pt x="66" y="3"/>
                  </a:moveTo>
                  <a:cubicBezTo>
                    <a:pt x="53" y="3"/>
                    <a:pt x="53" y="3"/>
                    <a:pt x="53" y="3"/>
                  </a:cubicBezTo>
                  <a:cubicBezTo>
                    <a:pt x="52" y="3"/>
                    <a:pt x="52" y="2"/>
                    <a:pt x="52" y="1"/>
                  </a:cubicBezTo>
                  <a:cubicBezTo>
                    <a:pt x="52" y="1"/>
                    <a:pt x="52" y="0"/>
                    <a:pt x="53" y="0"/>
                  </a:cubicBezTo>
                  <a:cubicBezTo>
                    <a:pt x="66" y="0"/>
                    <a:pt x="66" y="0"/>
                    <a:pt x="66" y="0"/>
                  </a:cubicBezTo>
                  <a:cubicBezTo>
                    <a:pt x="67" y="0"/>
                    <a:pt x="67" y="1"/>
                    <a:pt x="67" y="1"/>
                  </a:cubicBezTo>
                  <a:cubicBezTo>
                    <a:pt x="67" y="2"/>
                    <a:pt x="67" y="3"/>
                    <a:pt x="66" y="3"/>
                  </a:cubicBezTo>
                  <a:close/>
                  <a:moveTo>
                    <a:pt x="40" y="3"/>
                  </a:moveTo>
                  <a:cubicBezTo>
                    <a:pt x="27" y="3"/>
                    <a:pt x="27" y="3"/>
                    <a:pt x="27" y="3"/>
                  </a:cubicBezTo>
                  <a:cubicBezTo>
                    <a:pt x="26" y="3"/>
                    <a:pt x="26" y="2"/>
                    <a:pt x="26" y="1"/>
                  </a:cubicBezTo>
                  <a:cubicBezTo>
                    <a:pt x="26" y="1"/>
                    <a:pt x="26" y="0"/>
                    <a:pt x="27" y="0"/>
                  </a:cubicBezTo>
                  <a:cubicBezTo>
                    <a:pt x="40" y="0"/>
                    <a:pt x="40" y="0"/>
                    <a:pt x="40" y="0"/>
                  </a:cubicBezTo>
                  <a:cubicBezTo>
                    <a:pt x="41" y="0"/>
                    <a:pt x="41" y="1"/>
                    <a:pt x="41" y="1"/>
                  </a:cubicBezTo>
                  <a:cubicBezTo>
                    <a:pt x="41" y="2"/>
                    <a:pt x="41" y="3"/>
                    <a:pt x="40" y="3"/>
                  </a:cubicBezTo>
                  <a:close/>
                  <a:moveTo>
                    <a:pt x="14" y="3"/>
                  </a:moveTo>
                  <a:cubicBezTo>
                    <a:pt x="1" y="3"/>
                    <a:pt x="1" y="3"/>
                    <a:pt x="1" y="3"/>
                  </a:cubicBezTo>
                  <a:cubicBezTo>
                    <a:pt x="0" y="3"/>
                    <a:pt x="0" y="2"/>
                    <a:pt x="0" y="1"/>
                  </a:cubicBezTo>
                  <a:cubicBezTo>
                    <a:pt x="0" y="1"/>
                    <a:pt x="0" y="0"/>
                    <a:pt x="1" y="0"/>
                  </a:cubicBezTo>
                  <a:cubicBezTo>
                    <a:pt x="14" y="0"/>
                    <a:pt x="14" y="0"/>
                    <a:pt x="14" y="0"/>
                  </a:cubicBezTo>
                  <a:cubicBezTo>
                    <a:pt x="15" y="0"/>
                    <a:pt x="15" y="1"/>
                    <a:pt x="15" y="1"/>
                  </a:cubicBezTo>
                  <a:cubicBezTo>
                    <a:pt x="15" y="2"/>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58"/>
            <p:cNvSpPr>
              <a:spLocks/>
            </p:cNvSpPr>
            <p:nvPr userDrawn="1"/>
          </p:nvSpPr>
          <p:spPr bwMode="auto">
            <a:xfrm>
              <a:off x="4128" y="1856"/>
              <a:ext cx="26" cy="7"/>
            </a:xfrm>
            <a:custGeom>
              <a:avLst/>
              <a:gdLst>
                <a:gd name="T0" fmla="*/ 9 w 11"/>
                <a:gd name="T1" fmla="*/ 3 h 3"/>
                <a:gd name="T2" fmla="*/ 1 w 11"/>
                <a:gd name="T3" fmla="*/ 3 h 3"/>
                <a:gd name="T4" fmla="*/ 0 w 11"/>
                <a:gd name="T5" fmla="*/ 1 h 3"/>
                <a:gd name="T6" fmla="*/ 1 w 11"/>
                <a:gd name="T7" fmla="*/ 0 h 3"/>
                <a:gd name="T8" fmla="*/ 9 w 11"/>
                <a:gd name="T9" fmla="*/ 0 h 3"/>
                <a:gd name="T10" fmla="*/ 11 w 11"/>
                <a:gd name="T11" fmla="*/ 1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2"/>
                    <a:pt x="0" y="1"/>
                  </a:cubicBezTo>
                  <a:cubicBezTo>
                    <a:pt x="0" y="1"/>
                    <a:pt x="1" y="0"/>
                    <a:pt x="1" y="0"/>
                  </a:cubicBezTo>
                  <a:cubicBezTo>
                    <a:pt x="9" y="0"/>
                    <a:pt x="9" y="0"/>
                    <a:pt x="9" y="0"/>
                  </a:cubicBezTo>
                  <a:cubicBezTo>
                    <a:pt x="10" y="0"/>
                    <a:pt x="11" y="1"/>
                    <a:pt x="11" y="1"/>
                  </a:cubicBezTo>
                  <a:cubicBezTo>
                    <a:pt x="11" y="2"/>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59"/>
            <p:cNvSpPr>
              <a:spLocks/>
            </p:cNvSpPr>
            <p:nvPr userDrawn="1"/>
          </p:nvSpPr>
          <p:spPr bwMode="auto">
            <a:xfrm>
              <a:off x="4436" y="3080"/>
              <a:ext cx="19" cy="8"/>
            </a:xfrm>
            <a:custGeom>
              <a:avLst/>
              <a:gdLst>
                <a:gd name="T0" fmla="*/ 7 w 8"/>
                <a:gd name="T1" fmla="*/ 3 h 3"/>
                <a:gd name="T2" fmla="*/ 2 w 8"/>
                <a:gd name="T3" fmla="*/ 3 h 3"/>
                <a:gd name="T4" fmla="*/ 0 w 8"/>
                <a:gd name="T5" fmla="*/ 2 h 3"/>
                <a:gd name="T6" fmla="*/ 2 w 8"/>
                <a:gd name="T7" fmla="*/ 0 h 3"/>
                <a:gd name="T8" fmla="*/ 7 w 8"/>
                <a:gd name="T9" fmla="*/ 0 h 3"/>
                <a:gd name="T10" fmla="*/ 8 w 8"/>
                <a:gd name="T11" fmla="*/ 2 h 3"/>
                <a:gd name="T12" fmla="*/ 7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3"/>
                  </a:moveTo>
                  <a:cubicBezTo>
                    <a:pt x="2" y="3"/>
                    <a:pt x="2" y="3"/>
                    <a:pt x="2" y="3"/>
                  </a:cubicBezTo>
                  <a:cubicBezTo>
                    <a:pt x="1" y="3"/>
                    <a:pt x="0" y="3"/>
                    <a:pt x="0" y="2"/>
                  </a:cubicBezTo>
                  <a:cubicBezTo>
                    <a:pt x="0" y="1"/>
                    <a:pt x="1" y="0"/>
                    <a:pt x="2" y="0"/>
                  </a:cubicBezTo>
                  <a:cubicBezTo>
                    <a:pt x="7" y="0"/>
                    <a:pt x="7" y="0"/>
                    <a:pt x="7" y="0"/>
                  </a:cubicBezTo>
                  <a:cubicBezTo>
                    <a:pt x="8" y="0"/>
                    <a:pt x="8" y="1"/>
                    <a:pt x="8" y="2"/>
                  </a:cubicBezTo>
                  <a:cubicBezTo>
                    <a:pt x="8" y="3"/>
                    <a:pt x="8" y="3"/>
                    <a:pt x="7"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60"/>
            <p:cNvSpPr>
              <a:spLocks noEditPoints="1"/>
            </p:cNvSpPr>
            <p:nvPr userDrawn="1"/>
          </p:nvSpPr>
          <p:spPr bwMode="auto">
            <a:xfrm>
              <a:off x="4185" y="3080"/>
              <a:ext cx="220" cy="8"/>
            </a:xfrm>
            <a:custGeom>
              <a:avLst/>
              <a:gdLst>
                <a:gd name="T0" fmla="*/ 92 w 93"/>
                <a:gd name="T1" fmla="*/ 3 h 3"/>
                <a:gd name="T2" fmla="*/ 79 w 93"/>
                <a:gd name="T3" fmla="*/ 3 h 3"/>
                <a:gd name="T4" fmla="*/ 78 w 93"/>
                <a:gd name="T5" fmla="*/ 2 h 3"/>
                <a:gd name="T6" fmla="*/ 79 w 93"/>
                <a:gd name="T7" fmla="*/ 0 h 3"/>
                <a:gd name="T8" fmla="*/ 92 w 93"/>
                <a:gd name="T9" fmla="*/ 0 h 3"/>
                <a:gd name="T10" fmla="*/ 93 w 93"/>
                <a:gd name="T11" fmla="*/ 2 h 3"/>
                <a:gd name="T12" fmla="*/ 92 w 93"/>
                <a:gd name="T13" fmla="*/ 3 h 3"/>
                <a:gd name="T14" fmla="*/ 66 w 93"/>
                <a:gd name="T15" fmla="*/ 3 h 3"/>
                <a:gd name="T16" fmla="*/ 53 w 93"/>
                <a:gd name="T17" fmla="*/ 3 h 3"/>
                <a:gd name="T18" fmla="*/ 52 w 93"/>
                <a:gd name="T19" fmla="*/ 2 h 3"/>
                <a:gd name="T20" fmla="*/ 53 w 93"/>
                <a:gd name="T21" fmla="*/ 0 h 3"/>
                <a:gd name="T22" fmla="*/ 66 w 93"/>
                <a:gd name="T23" fmla="*/ 0 h 3"/>
                <a:gd name="T24" fmla="*/ 67 w 93"/>
                <a:gd name="T25" fmla="*/ 2 h 3"/>
                <a:gd name="T26" fmla="*/ 66 w 93"/>
                <a:gd name="T27" fmla="*/ 3 h 3"/>
                <a:gd name="T28" fmla="*/ 40 w 93"/>
                <a:gd name="T29" fmla="*/ 3 h 3"/>
                <a:gd name="T30" fmla="*/ 27 w 93"/>
                <a:gd name="T31" fmla="*/ 3 h 3"/>
                <a:gd name="T32" fmla="*/ 26 w 93"/>
                <a:gd name="T33" fmla="*/ 2 h 3"/>
                <a:gd name="T34" fmla="*/ 27 w 93"/>
                <a:gd name="T35" fmla="*/ 0 h 3"/>
                <a:gd name="T36" fmla="*/ 40 w 93"/>
                <a:gd name="T37" fmla="*/ 0 h 3"/>
                <a:gd name="T38" fmla="*/ 41 w 93"/>
                <a:gd name="T39" fmla="*/ 2 h 3"/>
                <a:gd name="T40" fmla="*/ 40 w 93"/>
                <a:gd name="T41" fmla="*/ 3 h 3"/>
                <a:gd name="T42" fmla="*/ 14 w 93"/>
                <a:gd name="T43" fmla="*/ 3 h 3"/>
                <a:gd name="T44" fmla="*/ 1 w 93"/>
                <a:gd name="T45" fmla="*/ 3 h 3"/>
                <a:gd name="T46" fmla="*/ 0 w 93"/>
                <a:gd name="T47" fmla="*/ 2 h 3"/>
                <a:gd name="T48" fmla="*/ 1 w 93"/>
                <a:gd name="T49" fmla="*/ 0 h 3"/>
                <a:gd name="T50" fmla="*/ 14 w 93"/>
                <a:gd name="T51" fmla="*/ 0 h 3"/>
                <a:gd name="T52" fmla="*/ 15 w 93"/>
                <a:gd name="T53" fmla="*/ 2 h 3"/>
                <a:gd name="T54" fmla="*/ 14 w 93"/>
                <a:gd name="T5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3" h="3">
                  <a:moveTo>
                    <a:pt x="92" y="3"/>
                  </a:moveTo>
                  <a:cubicBezTo>
                    <a:pt x="79" y="3"/>
                    <a:pt x="79" y="3"/>
                    <a:pt x="79" y="3"/>
                  </a:cubicBezTo>
                  <a:cubicBezTo>
                    <a:pt x="78" y="3"/>
                    <a:pt x="78" y="3"/>
                    <a:pt x="78" y="2"/>
                  </a:cubicBezTo>
                  <a:cubicBezTo>
                    <a:pt x="78" y="1"/>
                    <a:pt x="78" y="0"/>
                    <a:pt x="79" y="0"/>
                  </a:cubicBezTo>
                  <a:cubicBezTo>
                    <a:pt x="92" y="0"/>
                    <a:pt x="92" y="0"/>
                    <a:pt x="92" y="0"/>
                  </a:cubicBezTo>
                  <a:cubicBezTo>
                    <a:pt x="93" y="0"/>
                    <a:pt x="93" y="1"/>
                    <a:pt x="93" y="2"/>
                  </a:cubicBezTo>
                  <a:cubicBezTo>
                    <a:pt x="93" y="3"/>
                    <a:pt x="93" y="3"/>
                    <a:pt x="92" y="3"/>
                  </a:cubicBezTo>
                  <a:close/>
                  <a:moveTo>
                    <a:pt x="66" y="3"/>
                  </a:moveTo>
                  <a:cubicBezTo>
                    <a:pt x="53" y="3"/>
                    <a:pt x="53" y="3"/>
                    <a:pt x="53" y="3"/>
                  </a:cubicBezTo>
                  <a:cubicBezTo>
                    <a:pt x="52" y="3"/>
                    <a:pt x="52" y="3"/>
                    <a:pt x="52" y="2"/>
                  </a:cubicBezTo>
                  <a:cubicBezTo>
                    <a:pt x="52" y="1"/>
                    <a:pt x="52" y="0"/>
                    <a:pt x="53" y="0"/>
                  </a:cubicBezTo>
                  <a:cubicBezTo>
                    <a:pt x="66" y="0"/>
                    <a:pt x="66" y="0"/>
                    <a:pt x="66" y="0"/>
                  </a:cubicBezTo>
                  <a:cubicBezTo>
                    <a:pt x="67" y="0"/>
                    <a:pt x="67" y="1"/>
                    <a:pt x="67" y="2"/>
                  </a:cubicBezTo>
                  <a:cubicBezTo>
                    <a:pt x="67" y="3"/>
                    <a:pt x="67" y="3"/>
                    <a:pt x="66" y="3"/>
                  </a:cubicBezTo>
                  <a:close/>
                  <a:moveTo>
                    <a:pt x="40" y="3"/>
                  </a:moveTo>
                  <a:cubicBezTo>
                    <a:pt x="27" y="3"/>
                    <a:pt x="27" y="3"/>
                    <a:pt x="27" y="3"/>
                  </a:cubicBezTo>
                  <a:cubicBezTo>
                    <a:pt x="26" y="3"/>
                    <a:pt x="26" y="3"/>
                    <a:pt x="26" y="2"/>
                  </a:cubicBezTo>
                  <a:cubicBezTo>
                    <a:pt x="26" y="1"/>
                    <a:pt x="26" y="0"/>
                    <a:pt x="27" y="0"/>
                  </a:cubicBezTo>
                  <a:cubicBezTo>
                    <a:pt x="40" y="0"/>
                    <a:pt x="40" y="0"/>
                    <a:pt x="40" y="0"/>
                  </a:cubicBezTo>
                  <a:cubicBezTo>
                    <a:pt x="41" y="0"/>
                    <a:pt x="41" y="1"/>
                    <a:pt x="41" y="2"/>
                  </a:cubicBezTo>
                  <a:cubicBezTo>
                    <a:pt x="41" y="3"/>
                    <a:pt x="41" y="3"/>
                    <a:pt x="40" y="3"/>
                  </a:cubicBezTo>
                  <a:close/>
                  <a:moveTo>
                    <a:pt x="14" y="3"/>
                  </a:moveTo>
                  <a:cubicBezTo>
                    <a:pt x="1" y="3"/>
                    <a:pt x="1" y="3"/>
                    <a:pt x="1" y="3"/>
                  </a:cubicBezTo>
                  <a:cubicBezTo>
                    <a:pt x="0" y="3"/>
                    <a:pt x="0" y="3"/>
                    <a:pt x="0" y="2"/>
                  </a:cubicBezTo>
                  <a:cubicBezTo>
                    <a:pt x="0" y="1"/>
                    <a:pt x="0" y="0"/>
                    <a:pt x="1" y="0"/>
                  </a:cubicBezTo>
                  <a:cubicBezTo>
                    <a:pt x="14" y="0"/>
                    <a:pt x="14" y="0"/>
                    <a:pt x="14" y="0"/>
                  </a:cubicBezTo>
                  <a:cubicBezTo>
                    <a:pt x="15" y="0"/>
                    <a:pt x="15" y="1"/>
                    <a:pt x="15" y="2"/>
                  </a:cubicBezTo>
                  <a:cubicBezTo>
                    <a:pt x="15" y="3"/>
                    <a:pt x="15" y="3"/>
                    <a:pt x="14"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61"/>
            <p:cNvSpPr>
              <a:spLocks/>
            </p:cNvSpPr>
            <p:nvPr userDrawn="1"/>
          </p:nvSpPr>
          <p:spPr bwMode="auto">
            <a:xfrm>
              <a:off x="4128" y="3080"/>
              <a:ext cx="26" cy="8"/>
            </a:xfrm>
            <a:custGeom>
              <a:avLst/>
              <a:gdLst>
                <a:gd name="T0" fmla="*/ 9 w 11"/>
                <a:gd name="T1" fmla="*/ 3 h 3"/>
                <a:gd name="T2" fmla="*/ 1 w 11"/>
                <a:gd name="T3" fmla="*/ 3 h 3"/>
                <a:gd name="T4" fmla="*/ 0 w 11"/>
                <a:gd name="T5" fmla="*/ 2 h 3"/>
                <a:gd name="T6" fmla="*/ 1 w 11"/>
                <a:gd name="T7" fmla="*/ 0 h 3"/>
                <a:gd name="T8" fmla="*/ 9 w 11"/>
                <a:gd name="T9" fmla="*/ 0 h 3"/>
                <a:gd name="T10" fmla="*/ 11 w 11"/>
                <a:gd name="T11" fmla="*/ 2 h 3"/>
                <a:gd name="T12" fmla="*/ 9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9" y="3"/>
                  </a:moveTo>
                  <a:cubicBezTo>
                    <a:pt x="1" y="3"/>
                    <a:pt x="1" y="3"/>
                    <a:pt x="1" y="3"/>
                  </a:cubicBezTo>
                  <a:cubicBezTo>
                    <a:pt x="1" y="3"/>
                    <a:pt x="0" y="3"/>
                    <a:pt x="0" y="2"/>
                  </a:cubicBezTo>
                  <a:cubicBezTo>
                    <a:pt x="0" y="1"/>
                    <a:pt x="1" y="0"/>
                    <a:pt x="1" y="0"/>
                  </a:cubicBezTo>
                  <a:cubicBezTo>
                    <a:pt x="9" y="0"/>
                    <a:pt x="9" y="0"/>
                    <a:pt x="9" y="0"/>
                  </a:cubicBezTo>
                  <a:cubicBezTo>
                    <a:pt x="10" y="0"/>
                    <a:pt x="11" y="1"/>
                    <a:pt x="11" y="2"/>
                  </a:cubicBezTo>
                  <a:cubicBezTo>
                    <a:pt x="11" y="3"/>
                    <a:pt x="10" y="3"/>
                    <a:pt x="9"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4" name="Group 203"/>
          <p:cNvGrpSpPr/>
          <p:nvPr userDrawn="1"/>
        </p:nvGrpSpPr>
        <p:grpSpPr>
          <a:xfrm>
            <a:off x="980508" y="179650"/>
            <a:ext cx="701975" cy="669119"/>
            <a:chOff x="980507" y="77607"/>
            <a:chExt cx="885493" cy="892159"/>
          </a:xfrm>
          <a:solidFill>
            <a:schemeClr val="tx1">
              <a:lumMod val="20000"/>
              <a:lumOff val="80000"/>
            </a:schemeClr>
          </a:solidFill>
        </p:grpSpPr>
        <p:grpSp>
          <p:nvGrpSpPr>
            <p:cNvPr id="135" name="Group 134"/>
            <p:cNvGrpSpPr/>
            <p:nvPr userDrawn="1"/>
          </p:nvGrpSpPr>
          <p:grpSpPr>
            <a:xfrm>
              <a:off x="980507" y="77607"/>
              <a:ext cx="885493" cy="216901"/>
              <a:chOff x="3594330" y="5879327"/>
              <a:chExt cx="885493" cy="216901"/>
            </a:xfrm>
            <a:grpFill/>
          </p:grpSpPr>
          <p:sp>
            <p:nvSpPr>
              <p:cNvPr id="132" name="Freeform 5"/>
              <p:cNvSpPr>
                <a:spLocks noEditPoints="1"/>
              </p:cNvSpPr>
              <p:nvPr userDrawn="1"/>
            </p:nvSpPr>
            <p:spPr bwMode="auto">
              <a:xfrm rot="16200000">
                <a:off x="4309880" y="5902806"/>
                <a:ext cx="169943" cy="1699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2 w 64"/>
                  <a:gd name="T13" fmla="*/ 32 h 64"/>
                  <a:gd name="T14" fmla="*/ 32 w 64"/>
                  <a:gd name="T15" fmla="*/ 62 h 64"/>
                  <a:gd name="T16" fmla="*/ 61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3"/>
                    </a:moveTo>
                    <a:cubicBezTo>
                      <a:pt x="16" y="3"/>
                      <a:pt x="2" y="16"/>
                      <a:pt x="2" y="32"/>
                    </a:cubicBezTo>
                    <a:cubicBezTo>
                      <a:pt x="2" y="48"/>
                      <a:pt x="16" y="62"/>
                      <a:pt x="32" y="62"/>
                    </a:cubicBezTo>
                    <a:cubicBezTo>
                      <a:pt x="48" y="62"/>
                      <a:pt x="61" y="48"/>
                      <a:pt x="61" y="32"/>
                    </a:cubicBezTo>
                    <a:cubicBezTo>
                      <a:pt x="61" y="16"/>
                      <a:pt x="48"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6"/>
              <p:cNvSpPr>
                <a:spLocks noEditPoints="1"/>
              </p:cNvSpPr>
              <p:nvPr userDrawn="1"/>
            </p:nvSpPr>
            <p:spPr bwMode="auto">
              <a:xfrm rot="16200000">
                <a:off x="3596007" y="5877650"/>
                <a:ext cx="216901" cy="220255"/>
              </a:xfrm>
              <a:custGeom>
                <a:avLst/>
                <a:gdLst>
                  <a:gd name="T0" fmla="*/ 97 w 194"/>
                  <a:gd name="T1" fmla="*/ 197 h 197"/>
                  <a:gd name="T2" fmla="*/ 0 w 194"/>
                  <a:gd name="T3" fmla="*/ 100 h 197"/>
                  <a:gd name="T4" fmla="*/ 97 w 194"/>
                  <a:gd name="T5" fmla="*/ 0 h 197"/>
                  <a:gd name="T6" fmla="*/ 194 w 194"/>
                  <a:gd name="T7" fmla="*/ 100 h 197"/>
                  <a:gd name="T8" fmla="*/ 97 w 194"/>
                  <a:gd name="T9" fmla="*/ 197 h 197"/>
                  <a:gd name="T10" fmla="*/ 7 w 194"/>
                  <a:gd name="T11" fmla="*/ 100 h 197"/>
                  <a:gd name="T12" fmla="*/ 97 w 194"/>
                  <a:gd name="T13" fmla="*/ 188 h 197"/>
                  <a:gd name="T14" fmla="*/ 185 w 194"/>
                  <a:gd name="T15" fmla="*/ 100 h 197"/>
                  <a:gd name="T16" fmla="*/ 97 w 194"/>
                  <a:gd name="T17" fmla="*/ 10 h 197"/>
                  <a:gd name="T18" fmla="*/ 7 w 194"/>
                  <a:gd name="T1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7">
                    <a:moveTo>
                      <a:pt x="97" y="197"/>
                    </a:moveTo>
                    <a:lnTo>
                      <a:pt x="0" y="100"/>
                    </a:lnTo>
                    <a:lnTo>
                      <a:pt x="97" y="0"/>
                    </a:lnTo>
                    <a:lnTo>
                      <a:pt x="194" y="100"/>
                    </a:lnTo>
                    <a:lnTo>
                      <a:pt x="97" y="197"/>
                    </a:lnTo>
                    <a:close/>
                    <a:moveTo>
                      <a:pt x="7" y="100"/>
                    </a:moveTo>
                    <a:lnTo>
                      <a:pt x="97" y="188"/>
                    </a:lnTo>
                    <a:lnTo>
                      <a:pt x="185" y="100"/>
                    </a:lnTo>
                    <a:lnTo>
                      <a:pt x="97" y="10"/>
                    </a:lnTo>
                    <a:lnTo>
                      <a:pt x="7" y="1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7"/>
              <p:cNvSpPr>
                <a:spLocks noChangeArrowheads="1"/>
              </p:cNvSpPr>
              <p:nvPr userDrawn="1"/>
            </p:nvSpPr>
            <p:spPr bwMode="auto">
              <a:xfrm rot="16200000">
                <a:off x="4054965" y="5736217"/>
                <a:ext cx="8944" cy="50535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3"/>
            <p:cNvGrpSpPr/>
            <p:nvPr userDrawn="1"/>
          </p:nvGrpSpPr>
          <p:grpSpPr>
            <a:xfrm flipV="1">
              <a:off x="1693821" y="294466"/>
              <a:ext cx="168825" cy="675300"/>
              <a:chOff x="5287583" y="2008002"/>
              <a:chExt cx="168825" cy="675300"/>
            </a:xfrm>
            <a:grpFill/>
          </p:grpSpPr>
          <p:sp>
            <p:nvSpPr>
              <p:cNvPr id="195" name="Freeform 31"/>
              <p:cNvSpPr>
                <a:spLocks noEditPoints="1"/>
              </p:cNvSpPr>
              <p:nvPr userDrawn="1"/>
            </p:nvSpPr>
            <p:spPr bwMode="auto">
              <a:xfrm>
                <a:off x="5287583" y="2008002"/>
                <a:ext cx="168825" cy="16994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3 h 64"/>
                  <a:gd name="T12" fmla="*/ 3 w 64"/>
                  <a:gd name="T13" fmla="*/ 32 h 64"/>
                  <a:gd name="T14" fmla="*/ 32 w 64"/>
                  <a:gd name="T15" fmla="*/ 62 h 64"/>
                  <a:gd name="T16" fmla="*/ 62 w 64"/>
                  <a:gd name="T17" fmla="*/ 32 h 64"/>
                  <a:gd name="T18" fmla="*/ 32 w 64"/>
                  <a:gd name="T19"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5" y="64"/>
                      <a:pt x="0" y="50"/>
                      <a:pt x="0" y="32"/>
                    </a:cubicBezTo>
                    <a:cubicBezTo>
                      <a:pt x="0" y="15"/>
                      <a:pt x="15" y="0"/>
                      <a:pt x="32" y="0"/>
                    </a:cubicBezTo>
                    <a:cubicBezTo>
                      <a:pt x="50" y="0"/>
                      <a:pt x="64" y="15"/>
                      <a:pt x="64" y="32"/>
                    </a:cubicBezTo>
                    <a:cubicBezTo>
                      <a:pt x="64" y="50"/>
                      <a:pt x="50" y="64"/>
                      <a:pt x="32" y="64"/>
                    </a:cubicBezTo>
                    <a:close/>
                    <a:moveTo>
                      <a:pt x="32" y="3"/>
                    </a:moveTo>
                    <a:cubicBezTo>
                      <a:pt x="16" y="3"/>
                      <a:pt x="3" y="16"/>
                      <a:pt x="3" y="32"/>
                    </a:cubicBezTo>
                    <a:cubicBezTo>
                      <a:pt x="3" y="48"/>
                      <a:pt x="16" y="62"/>
                      <a:pt x="32" y="62"/>
                    </a:cubicBezTo>
                    <a:cubicBezTo>
                      <a:pt x="49" y="62"/>
                      <a:pt x="62" y="48"/>
                      <a:pt x="62" y="32"/>
                    </a:cubicBezTo>
                    <a:cubicBezTo>
                      <a:pt x="62" y="16"/>
                      <a:pt x="49" y="3"/>
                      <a:pt x="32" y="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42"/>
              <p:cNvSpPr>
                <a:spLocks/>
              </p:cNvSpPr>
              <p:nvPr userDrawn="1"/>
            </p:nvSpPr>
            <p:spPr bwMode="auto">
              <a:xfrm>
                <a:off x="5369200" y="2522303"/>
                <a:ext cx="7826" cy="39132"/>
              </a:xfrm>
              <a:custGeom>
                <a:avLst/>
                <a:gdLst>
                  <a:gd name="T0" fmla="*/ 1 w 3"/>
                  <a:gd name="T1" fmla="*/ 15 h 15"/>
                  <a:gd name="T2" fmla="*/ 0 w 3"/>
                  <a:gd name="T3" fmla="*/ 14 h 15"/>
                  <a:gd name="T4" fmla="*/ 0 w 3"/>
                  <a:gd name="T5" fmla="*/ 1 h 15"/>
                  <a:gd name="T6" fmla="*/ 1 w 3"/>
                  <a:gd name="T7" fmla="*/ 0 h 15"/>
                  <a:gd name="T8" fmla="*/ 3 w 3"/>
                  <a:gd name="T9" fmla="*/ 1 h 15"/>
                  <a:gd name="T10" fmla="*/ 3 w 3"/>
                  <a:gd name="T11" fmla="*/ 14 h 15"/>
                  <a:gd name="T12" fmla="*/ 1 w 3"/>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3" h="15">
                    <a:moveTo>
                      <a:pt x="1" y="15"/>
                    </a:moveTo>
                    <a:cubicBezTo>
                      <a:pt x="1" y="15"/>
                      <a:pt x="0" y="15"/>
                      <a:pt x="0" y="14"/>
                    </a:cubicBezTo>
                    <a:cubicBezTo>
                      <a:pt x="0" y="1"/>
                      <a:pt x="0" y="1"/>
                      <a:pt x="0" y="1"/>
                    </a:cubicBezTo>
                    <a:cubicBezTo>
                      <a:pt x="0" y="0"/>
                      <a:pt x="1" y="0"/>
                      <a:pt x="1" y="0"/>
                    </a:cubicBezTo>
                    <a:cubicBezTo>
                      <a:pt x="2" y="0"/>
                      <a:pt x="3" y="0"/>
                      <a:pt x="3" y="1"/>
                    </a:cubicBezTo>
                    <a:cubicBezTo>
                      <a:pt x="3" y="14"/>
                      <a:pt x="3" y="14"/>
                      <a:pt x="3" y="14"/>
                    </a:cubicBezTo>
                    <a:cubicBezTo>
                      <a:pt x="3" y="15"/>
                      <a:pt x="2" y="15"/>
                      <a:pt x="1" y="1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43"/>
              <p:cNvSpPr>
                <a:spLocks/>
              </p:cNvSpPr>
              <p:nvPr userDrawn="1"/>
            </p:nvSpPr>
            <p:spPr bwMode="auto">
              <a:xfrm>
                <a:off x="5369200" y="2588268"/>
                <a:ext cx="7826" cy="42486"/>
              </a:xfrm>
              <a:custGeom>
                <a:avLst/>
                <a:gdLst>
                  <a:gd name="T0" fmla="*/ 1 w 3"/>
                  <a:gd name="T1" fmla="*/ 16 h 16"/>
                  <a:gd name="T2" fmla="*/ 0 w 3"/>
                  <a:gd name="T3" fmla="*/ 14 h 16"/>
                  <a:gd name="T4" fmla="*/ 0 w 3"/>
                  <a:gd name="T5" fmla="*/ 1 h 16"/>
                  <a:gd name="T6" fmla="*/ 1 w 3"/>
                  <a:gd name="T7" fmla="*/ 0 h 16"/>
                  <a:gd name="T8" fmla="*/ 3 w 3"/>
                  <a:gd name="T9" fmla="*/ 1 h 16"/>
                  <a:gd name="T10" fmla="*/ 3 w 3"/>
                  <a:gd name="T11" fmla="*/ 14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4"/>
                    </a:cubicBezTo>
                    <a:cubicBezTo>
                      <a:pt x="0" y="1"/>
                      <a:pt x="0" y="1"/>
                      <a:pt x="0" y="1"/>
                    </a:cubicBezTo>
                    <a:cubicBezTo>
                      <a:pt x="0" y="1"/>
                      <a:pt x="1" y="0"/>
                      <a:pt x="1" y="0"/>
                    </a:cubicBezTo>
                    <a:cubicBezTo>
                      <a:pt x="2" y="0"/>
                      <a:pt x="3" y="1"/>
                      <a:pt x="3" y="1"/>
                    </a:cubicBezTo>
                    <a:cubicBezTo>
                      <a:pt x="3" y="14"/>
                      <a:pt x="3" y="14"/>
                      <a:pt x="3" y="14"/>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44"/>
              <p:cNvSpPr>
                <a:spLocks/>
              </p:cNvSpPr>
              <p:nvPr userDrawn="1"/>
            </p:nvSpPr>
            <p:spPr bwMode="auto">
              <a:xfrm>
                <a:off x="5369200" y="2657587"/>
                <a:ext cx="7826" cy="25715"/>
              </a:xfrm>
              <a:custGeom>
                <a:avLst/>
                <a:gdLst>
                  <a:gd name="T0" fmla="*/ 1 w 3"/>
                  <a:gd name="T1" fmla="*/ 10 h 10"/>
                  <a:gd name="T2" fmla="*/ 0 w 3"/>
                  <a:gd name="T3" fmla="*/ 9 h 10"/>
                  <a:gd name="T4" fmla="*/ 0 w 3"/>
                  <a:gd name="T5" fmla="*/ 1 h 10"/>
                  <a:gd name="T6" fmla="*/ 1 w 3"/>
                  <a:gd name="T7" fmla="*/ 0 h 10"/>
                  <a:gd name="T8" fmla="*/ 3 w 3"/>
                  <a:gd name="T9" fmla="*/ 1 h 10"/>
                  <a:gd name="T10" fmla="*/ 3 w 3"/>
                  <a:gd name="T11" fmla="*/ 9 h 10"/>
                  <a:gd name="T12" fmla="*/ 1 w 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3" h="10">
                    <a:moveTo>
                      <a:pt x="1" y="10"/>
                    </a:moveTo>
                    <a:cubicBezTo>
                      <a:pt x="1" y="10"/>
                      <a:pt x="0" y="10"/>
                      <a:pt x="0" y="9"/>
                    </a:cubicBezTo>
                    <a:cubicBezTo>
                      <a:pt x="0" y="1"/>
                      <a:pt x="0" y="1"/>
                      <a:pt x="0" y="1"/>
                    </a:cubicBezTo>
                    <a:cubicBezTo>
                      <a:pt x="0" y="0"/>
                      <a:pt x="1" y="0"/>
                      <a:pt x="1" y="0"/>
                    </a:cubicBezTo>
                    <a:cubicBezTo>
                      <a:pt x="2" y="0"/>
                      <a:pt x="3" y="0"/>
                      <a:pt x="3" y="1"/>
                    </a:cubicBezTo>
                    <a:cubicBezTo>
                      <a:pt x="3" y="9"/>
                      <a:pt x="3" y="9"/>
                      <a:pt x="3" y="9"/>
                    </a:cubicBezTo>
                    <a:cubicBezTo>
                      <a:pt x="3" y="10"/>
                      <a:pt x="2" y="10"/>
                      <a:pt x="1" y="1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45"/>
              <p:cNvSpPr>
                <a:spLocks/>
              </p:cNvSpPr>
              <p:nvPr userDrawn="1"/>
            </p:nvSpPr>
            <p:spPr bwMode="auto">
              <a:xfrm>
                <a:off x="5369200" y="2450748"/>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6"/>
                      <a:pt x="0" y="15"/>
                    </a:cubicBezTo>
                    <a:cubicBezTo>
                      <a:pt x="0" y="2"/>
                      <a:pt x="0" y="2"/>
                      <a:pt x="0" y="2"/>
                    </a:cubicBezTo>
                    <a:cubicBezTo>
                      <a:pt x="0" y="1"/>
                      <a:pt x="1" y="0"/>
                      <a:pt x="1" y="0"/>
                    </a:cubicBezTo>
                    <a:cubicBezTo>
                      <a:pt x="2" y="0"/>
                      <a:pt x="3" y="1"/>
                      <a:pt x="3" y="2"/>
                    </a:cubicBezTo>
                    <a:cubicBezTo>
                      <a:pt x="3" y="15"/>
                      <a:pt x="3" y="15"/>
                      <a:pt x="3" y="15"/>
                    </a:cubicBezTo>
                    <a:cubicBezTo>
                      <a:pt x="3" y="16"/>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46"/>
              <p:cNvSpPr>
                <a:spLocks/>
              </p:cNvSpPr>
              <p:nvPr userDrawn="1"/>
            </p:nvSpPr>
            <p:spPr bwMode="auto">
              <a:xfrm>
                <a:off x="5369200" y="2387020"/>
                <a:ext cx="7826" cy="36896"/>
              </a:xfrm>
              <a:custGeom>
                <a:avLst/>
                <a:gdLst>
                  <a:gd name="T0" fmla="*/ 3 w 3"/>
                  <a:gd name="T1" fmla="*/ 0 h 14"/>
                  <a:gd name="T2" fmla="*/ 3 w 3"/>
                  <a:gd name="T3" fmla="*/ 13 h 14"/>
                  <a:gd name="T4" fmla="*/ 1 w 3"/>
                  <a:gd name="T5" fmla="*/ 14 h 14"/>
                  <a:gd name="T6" fmla="*/ 0 w 3"/>
                  <a:gd name="T7" fmla="*/ 13 h 14"/>
                  <a:gd name="T8" fmla="*/ 0 w 3"/>
                  <a:gd name="T9" fmla="*/ 0 h 14"/>
                </a:gdLst>
                <a:ahLst/>
                <a:cxnLst>
                  <a:cxn ang="0">
                    <a:pos x="T0" y="T1"/>
                  </a:cxn>
                  <a:cxn ang="0">
                    <a:pos x="T2" y="T3"/>
                  </a:cxn>
                  <a:cxn ang="0">
                    <a:pos x="T4" y="T5"/>
                  </a:cxn>
                  <a:cxn ang="0">
                    <a:pos x="T6" y="T7"/>
                  </a:cxn>
                  <a:cxn ang="0">
                    <a:pos x="T8" y="T9"/>
                  </a:cxn>
                </a:cxnLst>
                <a:rect l="0" t="0" r="r" b="b"/>
                <a:pathLst>
                  <a:path w="3" h="14">
                    <a:moveTo>
                      <a:pt x="3" y="0"/>
                    </a:moveTo>
                    <a:cubicBezTo>
                      <a:pt x="3" y="13"/>
                      <a:pt x="3" y="13"/>
                      <a:pt x="3" y="13"/>
                    </a:cubicBezTo>
                    <a:cubicBezTo>
                      <a:pt x="3" y="13"/>
                      <a:pt x="2" y="14"/>
                      <a:pt x="1" y="14"/>
                    </a:cubicBezTo>
                    <a:cubicBezTo>
                      <a:pt x="1" y="14"/>
                      <a:pt x="0" y="13"/>
                      <a:pt x="0" y="13"/>
                    </a:cubicBezTo>
                    <a:cubicBezTo>
                      <a:pt x="0" y="0"/>
                      <a:pt x="0" y="0"/>
                      <a:pt x="0" y="0"/>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47"/>
              <p:cNvSpPr>
                <a:spLocks/>
              </p:cNvSpPr>
              <p:nvPr userDrawn="1"/>
            </p:nvSpPr>
            <p:spPr bwMode="auto">
              <a:xfrm>
                <a:off x="5369200" y="2313229"/>
                <a:ext cx="7826" cy="41368"/>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48"/>
              <p:cNvSpPr>
                <a:spLocks/>
              </p:cNvSpPr>
              <p:nvPr userDrawn="1"/>
            </p:nvSpPr>
            <p:spPr bwMode="auto">
              <a:xfrm>
                <a:off x="5369200" y="2243910"/>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49"/>
              <p:cNvSpPr>
                <a:spLocks/>
              </p:cNvSpPr>
              <p:nvPr userDrawn="1"/>
            </p:nvSpPr>
            <p:spPr bwMode="auto">
              <a:xfrm>
                <a:off x="5369200" y="2174591"/>
                <a:ext cx="7826" cy="42486"/>
              </a:xfrm>
              <a:custGeom>
                <a:avLst/>
                <a:gdLst>
                  <a:gd name="T0" fmla="*/ 1 w 3"/>
                  <a:gd name="T1" fmla="*/ 16 h 16"/>
                  <a:gd name="T2" fmla="*/ 0 w 3"/>
                  <a:gd name="T3" fmla="*/ 15 h 16"/>
                  <a:gd name="T4" fmla="*/ 0 w 3"/>
                  <a:gd name="T5" fmla="*/ 2 h 16"/>
                  <a:gd name="T6" fmla="*/ 1 w 3"/>
                  <a:gd name="T7" fmla="*/ 0 h 16"/>
                  <a:gd name="T8" fmla="*/ 3 w 3"/>
                  <a:gd name="T9" fmla="*/ 2 h 16"/>
                  <a:gd name="T10" fmla="*/ 3 w 3"/>
                  <a:gd name="T11" fmla="*/ 15 h 16"/>
                  <a:gd name="T12" fmla="*/ 1 w 3"/>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3" h="16">
                    <a:moveTo>
                      <a:pt x="1" y="16"/>
                    </a:moveTo>
                    <a:cubicBezTo>
                      <a:pt x="1" y="16"/>
                      <a:pt x="0" y="15"/>
                      <a:pt x="0" y="15"/>
                    </a:cubicBezTo>
                    <a:cubicBezTo>
                      <a:pt x="0" y="2"/>
                      <a:pt x="0" y="2"/>
                      <a:pt x="0" y="2"/>
                    </a:cubicBezTo>
                    <a:cubicBezTo>
                      <a:pt x="0" y="1"/>
                      <a:pt x="1" y="0"/>
                      <a:pt x="1" y="0"/>
                    </a:cubicBezTo>
                    <a:cubicBezTo>
                      <a:pt x="2" y="0"/>
                      <a:pt x="3" y="1"/>
                      <a:pt x="3" y="2"/>
                    </a:cubicBezTo>
                    <a:cubicBezTo>
                      <a:pt x="3" y="15"/>
                      <a:pt x="3" y="15"/>
                      <a:pt x="3" y="15"/>
                    </a:cubicBezTo>
                    <a:cubicBezTo>
                      <a:pt x="3" y="15"/>
                      <a:pt x="2" y="16"/>
                      <a:pt x="1"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0" name="Rectangle 9"/>
          <p:cNvSpPr/>
          <p:nvPr userDrawn="1"/>
        </p:nvSpPr>
        <p:spPr bwMode="gray">
          <a:xfrm>
            <a:off x="1597377" y="1671491"/>
            <a:ext cx="7648223" cy="15525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title" hasCustomPrompt="1"/>
          </p:nvPr>
        </p:nvSpPr>
        <p:spPr>
          <a:xfrm>
            <a:off x="2870202" y="2260627"/>
            <a:ext cx="5959531" cy="435053"/>
          </a:xfrm>
        </p:spPr>
        <p:txBody>
          <a:bodyPr anchor="ctr"/>
          <a:lstStyle>
            <a:lvl1pPr algn="l">
              <a:defRPr sz="3600">
                <a:solidFill>
                  <a:schemeClr val="bg1"/>
                </a:solidFill>
              </a:defRPr>
            </a:lvl1pPr>
          </a:lstStyle>
          <a:p>
            <a:r>
              <a:rPr lang="en-US" dirty="0"/>
              <a:t>Click to edit section title</a:t>
            </a:r>
          </a:p>
        </p:txBody>
      </p:sp>
      <p:sp>
        <p:nvSpPr>
          <p:cNvPr id="9" name="Picture Placeholder 8"/>
          <p:cNvSpPr>
            <a:spLocks noGrp="1"/>
          </p:cNvSpPr>
          <p:nvPr>
            <p:ph type="pic" sz="quarter" idx="13" hasCustomPrompt="1"/>
          </p:nvPr>
        </p:nvSpPr>
        <p:spPr bwMode="gray">
          <a:xfrm>
            <a:off x="-226832" y="100665"/>
            <a:ext cx="2367580" cy="4721576"/>
          </a:xfrm>
          <a:custGeom>
            <a:avLst/>
            <a:gdLst>
              <a:gd name="connsiteX0" fmla="*/ 0 w 5276851"/>
              <a:gd name="connsiteY0" fmla="*/ 2660304 h 5320607"/>
              <a:gd name="connsiteX1" fmla="*/ 2638426 w 5276851"/>
              <a:gd name="connsiteY1" fmla="*/ 0 h 5320607"/>
              <a:gd name="connsiteX2" fmla="*/ 5276852 w 5276851"/>
              <a:gd name="connsiteY2" fmla="*/ 2660304 h 5320607"/>
              <a:gd name="connsiteX3" fmla="*/ 2638426 w 5276851"/>
              <a:gd name="connsiteY3" fmla="*/ 5320608 h 5320607"/>
              <a:gd name="connsiteX4" fmla="*/ 0 w 5276851"/>
              <a:gd name="connsiteY4" fmla="*/ 2660304 h 5320607"/>
              <a:gd name="connsiteX0" fmla="*/ 0 w 5276852"/>
              <a:gd name="connsiteY0" fmla="*/ 2660304 h 5320608"/>
              <a:gd name="connsiteX1" fmla="*/ 2638426 w 5276852"/>
              <a:gd name="connsiteY1" fmla="*/ 0 h 5320608"/>
              <a:gd name="connsiteX2" fmla="*/ 5276852 w 5276852"/>
              <a:gd name="connsiteY2" fmla="*/ 2660304 h 5320608"/>
              <a:gd name="connsiteX3" fmla="*/ 2638426 w 5276852"/>
              <a:gd name="connsiteY3" fmla="*/ 5320608 h 5320608"/>
              <a:gd name="connsiteX4" fmla="*/ 0 w 5276852"/>
              <a:gd name="connsiteY4" fmla="*/ 2660304 h 5320608"/>
              <a:gd name="connsiteX0" fmla="*/ 0 w 5276852"/>
              <a:gd name="connsiteY0" fmla="*/ 2660304 h 5320608"/>
              <a:gd name="connsiteX1" fmla="*/ 2638426 w 5276852"/>
              <a:gd name="connsiteY1" fmla="*/ 0 h 5320608"/>
              <a:gd name="connsiteX2" fmla="*/ 5276852 w 5276852"/>
              <a:gd name="connsiteY2" fmla="*/ 2660304 h 5320608"/>
              <a:gd name="connsiteX3" fmla="*/ 2638426 w 5276852"/>
              <a:gd name="connsiteY3" fmla="*/ 5320608 h 5320608"/>
              <a:gd name="connsiteX4" fmla="*/ 0 w 5276852"/>
              <a:gd name="connsiteY4" fmla="*/ 2660304 h 5320608"/>
              <a:gd name="connsiteX0" fmla="*/ 0 w 2646869"/>
              <a:gd name="connsiteY0" fmla="*/ 2660304 h 5320608"/>
              <a:gd name="connsiteX1" fmla="*/ 8443 w 2646869"/>
              <a:gd name="connsiteY1" fmla="*/ 0 h 5320608"/>
              <a:gd name="connsiteX2" fmla="*/ 2646869 w 2646869"/>
              <a:gd name="connsiteY2" fmla="*/ 2660304 h 5320608"/>
              <a:gd name="connsiteX3" fmla="*/ 8443 w 2646869"/>
              <a:gd name="connsiteY3" fmla="*/ 5320608 h 5320608"/>
              <a:gd name="connsiteX4" fmla="*/ 0 w 2646869"/>
              <a:gd name="connsiteY4" fmla="*/ 2660304 h 5320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6869" h="5320608">
                <a:moveTo>
                  <a:pt x="0" y="2660304"/>
                </a:moveTo>
                <a:cubicBezTo>
                  <a:pt x="0" y="1191059"/>
                  <a:pt x="979" y="962077"/>
                  <a:pt x="8443" y="0"/>
                </a:cubicBezTo>
                <a:cubicBezTo>
                  <a:pt x="1465605" y="0"/>
                  <a:pt x="2646869" y="1191059"/>
                  <a:pt x="2646869" y="2660304"/>
                </a:cubicBezTo>
                <a:cubicBezTo>
                  <a:pt x="2646869" y="4129549"/>
                  <a:pt x="1465605" y="5320608"/>
                  <a:pt x="8443" y="5320608"/>
                </a:cubicBezTo>
                <a:cubicBezTo>
                  <a:pt x="979" y="4281566"/>
                  <a:pt x="0" y="4129549"/>
                  <a:pt x="0" y="2660304"/>
                </a:cubicBezTo>
                <a:close/>
              </a:path>
            </a:pathLst>
          </a:custGeom>
          <a:solidFill>
            <a:schemeClr val="bg1">
              <a:lumMod val="75000"/>
            </a:schemeClr>
          </a:solidFill>
          <a:ln w="41275">
            <a:solidFill>
              <a:srgbClr val="FFFFFF"/>
            </a:solidFill>
            <a:prstDash val="solid"/>
          </a:ln>
        </p:spPr>
        <p:txBody>
          <a:bodyPr wrap="none" anchor="ctr">
            <a:noAutofit/>
          </a:bodyPr>
          <a:lstStyle>
            <a:lvl1pPr marL="0" indent="0" algn="r">
              <a:buNone/>
              <a:defRPr sz="1600"/>
            </a:lvl1pPr>
          </a:lstStyle>
          <a:p>
            <a:r>
              <a:rPr lang="en-US" dirty="0"/>
              <a:t>Click to insert</a:t>
            </a:r>
            <a:br>
              <a:rPr lang="en-US" dirty="0"/>
            </a:br>
            <a:r>
              <a:rPr lang="en-US" dirty="0"/>
              <a:t>picture</a:t>
            </a:r>
          </a:p>
        </p:txBody>
      </p:sp>
      <p:sp>
        <p:nvSpPr>
          <p:cNvPr id="140" name="TextBox 139"/>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chemeClr val="tx1">
                    <a:tint val="75000"/>
                  </a:schemeClr>
                </a:solidFill>
                <a:latin typeface="+mn-lt"/>
                <a:ea typeface="+mn-ea"/>
                <a:cs typeface="+mn-cs"/>
              </a:rPr>
              <a:t>© </a:t>
            </a:r>
            <a:r>
              <a:rPr lang="is-IS" sz="800" kern="1200" noProof="0" dirty="0">
                <a:solidFill>
                  <a:schemeClr val="tx1">
                    <a:tint val="75000"/>
                  </a:schemeClr>
                </a:solidFill>
                <a:latin typeface="+mn-lt"/>
                <a:ea typeface="+mn-ea"/>
                <a:cs typeface="+mn-cs"/>
              </a:rPr>
              <a:t>2018</a:t>
            </a:r>
            <a:r>
              <a:rPr lang="en-US" sz="800" kern="1200" noProof="0" dirty="0">
                <a:solidFill>
                  <a:schemeClr val="tx1">
                    <a:tint val="75000"/>
                  </a:schemeClr>
                </a:solidFill>
                <a:latin typeface="+mn-lt"/>
                <a:ea typeface="+mn-ea"/>
                <a:cs typeface="+mn-cs"/>
              </a:rPr>
              <a:t> ideas42</a:t>
            </a:r>
          </a:p>
        </p:txBody>
      </p:sp>
      <p:sp>
        <p:nvSpPr>
          <p:cNvPr id="141" name="TextBox 140"/>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142" name="Group 4"/>
          <p:cNvGrpSpPr>
            <a:grpSpLocks noChangeAspect="1"/>
          </p:cNvGrpSpPr>
          <p:nvPr userDrawn="1"/>
        </p:nvGrpSpPr>
        <p:grpSpPr bwMode="gray">
          <a:xfrm>
            <a:off x="8636000" y="47628"/>
            <a:ext cx="444496" cy="198882"/>
            <a:chOff x="-794" y="-76"/>
            <a:chExt cx="9268" cy="4472"/>
          </a:xfrm>
        </p:grpSpPr>
        <p:sp>
          <p:nvSpPr>
            <p:cNvPr id="143"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1422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Thank You White">
    <p:spTree>
      <p:nvGrpSpPr>
        <p:cNvPr id="1" name=""/>
        <p:cNvGrpSpPr/>
        <p:nvPr/>
      </p:nvGrpSpPr>
      <p:grpSpPr>
        <a:xfrm>
          <a:off x="0" y="0"/>
          <a:ext cx="0" cy="0"/>
          <a:chOff x="0" y="0"/>
          <a:chExt cx="0" cy="0"/>
        </a:xfrm>
      </p:grpSpPr>
      <p:grpSp>
        <p:nvGrpSpPr>
          <p:cNvPr id="36" name="Group 35"/>
          <p:cNvGrpSpPr/>
          <p:nvPr userDrawn="1"/>
        </p:nvGrpSpPr>
        <p:grpSpPr>
          <a:xfrm>
            <a:off x="-1" y="0"/>
            <a:ext cx="9144000" cy="5143500"/>
            <a:chOff x="-1" y="0"/>
            <a:chExt cx="9144000" cy="5143500"/>
          </a:xfrm>
        </p:grpSpPr>
        <p:pic>
          <p:nvPicPr>
            <p:cNvPr id="37" name="Picture 36"/>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38" name="Picture 3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59" name="Rectangle 58"/>
          <p:cNvSpPr/>
          <p:nvPr userDrawn="1"/>
        </p:nvSpPr>
        <p:spPr bwMode="gray">
          <a:xfrm>
            <a:off x="0" y="4750594"/>
            <a:ext cx="9144000" cy="39290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rgbClr val="FFFFFF"/>
              </a:solidFill>
            </a:endParaRPr>
          </a:p>
        </p:txBody>
      </p:sp>
      <p:sp>
        <p:nvSpPr>
          <p:cNvPr id="58" name="Rectangle 57"/>
          <p:cNvSpPr/>
          <p:nvPr userDrawn="1"/>
        </p:nvSpPr>
        <p:spPr bwMode="gray">
          <a:xfrm>
            <a:off x="0" y="1"/>
            <a:ext cx="9144000" cy="315686"/>
          </a:xfrm>
          <a:prstGeom prst="rect">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57" name="Rectangle 56"/>
          <p:cNvSpPr/>
          <p:nvPr userDrawn="1"/>
        </p:nvSpPr>
        <p:spPr bwMode="black">
          <a:xfrm>
            <a:off x="0" y="1"/>
            <a:ext cx="9144000" cy="185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 name="Title 1"/>
          <p:cNvSpPr>
            <a:spLocks noGrp="1"/>
          </p:cNvSpPr>
          <p:nvPr>
            <p:ph type="title" hasCustomPrompt="1"/>
          </p:nvPr>
        </p:nvSpPr>
        <p:spPr>
          <a:xfrm>
            <a:off x="1716326" y="2906105"/>
            <a:ext cx="4549269" cy="650948"/>
          </a:xfrm>
        </p:spPr>
        <p:txBody>
          <a:bodyPr anchor="t"/>
          <a:lstStyle>
            <a:lvl1pPr>
              <a:defRPr>
                <a:solidFill>
                  <a:schemeClr val="tx1"/>
                </a:solidFill>
              </a:defRPr>
            </a:lvl1pPr>
          </a:lstStyle>
          <a:p>
            <a:r>
              <a:rPr lang="en-US" dirty="0"/>
              <a:t>Thank you</a:t>
            </a:r>
          </a:p>
        </p:txBody>
      </p:sp>
      <p:sp>
        <p:nvSpPr>
          <p:cNvPr id="27" name="TextBox 26"/>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28" name="TextBox 27"/>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rgbClr val="FFFFFF"/>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rgbClr val="FFFFFF"/>
              </a:solidFill>
              <a:latin typeface="+mn-lt"/>
              <a:ea typeface="+mn-ea"/>
              <a:cs typeface="+mn-cs"/>
            </a:endParaRPr>
          </a:p>
        </p:txBody>
      </p:sp>
      <p:grpSp>
        <p:nvGrpSpPr>
          <p:cNvPr id="19" name="Group 4"/>
          <p:cNvGrpSpPr>
            <a:grpSpLocks noChangeAspect="1"/>
          </p:cNvGrpSpPr>
          <p:nvPr userDrawn="1"/>
        </p:nvGrpSpPr>
        <p:grpSpPr bwMode="gray">
          <a:xfrm>
            <a:off x="1729309" y="1440115"/>
            <a:ext cx="2686934" cy="1202222"/>
            <a:chOff x="-794" y="-76"/>
            <a:chExt cx="9268" cy="4472"/>
          </a:xfrm>
        </p:grpSpPr>
        <p:sp>
          <p:nvSpPr>
            <p:cNvPr id="20"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79618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spTree>
      <p:nvGrpSpPr>
        <p:cNvPr id="1" name=""/>
        <p:cNvGrpSpPr/>
        <p:nvPr/>
      </p:nvGrpSpPr>
      <p:grpSpPr>
        <a:xfrm>
          <a:off x="0" y="0"/>
          <a:ext cx="0" cy="0"/>
          <a:chOff x="0" y="0"/>
          <a:chExt cx="0" cy="0"/>
        </a:xfrm>
      </p:grpSpPr>
      <p:grpSp>
        <p:nvGrpSpPr>
          <p:cNvPr id="23" name="Group 22"/>
          <p:cNvGrpSpPr/>
          <p:nvPr/>
        </p:nvGrpSpPr>
        <p:grpSpPr>
          <a:xfrm>
            <a:off x="-1" y="0"/>
            <a:ext cx="9144000" cy="5143500"/>
            <a:chOff x="-1" y="0"/>
            <a:chExt cx="9144000" cy="5143500"/>
          </a:xfrm>
        </p:grpSpPr>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grpSp>
        <p:nvGrpSpPr>
          <p:cNvPr id="9" name="Group 8"/>
          <p:cNvGrpSpPr/>
          <p:nvPr/>
        </p:nvGrpSpPr>
        <p:grpSpPr bwMode="gray">
          <a:xfrm>
            <a:off x="1" y="0"/>
            <a:ext cx="3347939" cy="5143500"/>
            <a:chOff x="0" y="0"/>
            <a:chExt cx="3347939" cy="6858000"/>
          </a:xfrm>
          <a:solidFill>
            <a:schemeClr val="tx1"/>
          </a:solidFill>
        </p:grpSpPr>
        <p:sp>
          <p:nvSpPr>
            <p:cNvPr id="70" name="Rectangle 69"/>
            <p:cNvSpPr/>
            <p:nvPr/>
          </p:nvSpPr>
          <p:spPr bwMode="gray">
            <a:xfrm>
              <a:off x="0" y="0"/>
              <a:ext cx="304495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8" name="Isosceles Triangle 7"/>
            <p:cNvSpPr/>
            <p:nvPr/>
          </p:nvSpPr>
          <p:spPr bwMode="gray">
            <a:xfrm rot="5400000">
              <a:off x="2889452" y="5236508"/>
              <a:ext cx="599473" cy="3175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sp>
        <p:nvSpPr>
          <p:cNvPr id="3" name="Subtitle 2"/>
          <p:cNvSpPr>
            <a:spLocks noGrp="1"/>
          </p:cNvSpPr>
          <p:nvPr>
            <p:ph type="subTitle" idx="1" hasCustomPrompt="1"/>
          </p:nvPr>
        </p:nvSpPr>
        <p:spPr>
          <a:xfrm>
            <a:off x="3600932" y="3393180"/>
            <a:ext cx="5397500" cy="808582"/>
          </a:xfrm>
          <a:prstGeom prst="rect">
            <a:avLst/>
          </a:prstGeom>
        </p:spPr>
        <p:txBody>
          <a:bodyPr lIns="0" anchor="b" anchorCtr="0">
            <a:noAutofit/>
          </a:bodyPr>
          <a:lstStyle>
            <a:lvl1pPr marL="0" indent="0" algn="l">
              <a:buNone/>
              <a:defRPr sz="2400" b="0" i="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2" name="Title 1"/>
          <p:cNvSpPr>
            <a:spLocks noGrp="1"/>
          </p:cNvSpPr>
          <p:nvPr>
            <p:ph type="ctrTitle" hasCustomPrompt="1"/>
          </p:nvPr>
        </p:nvSpPr>
        <p:spPr bwMode="gray">
          <a:xfrm>
            <a:off x="818198" y="314207"/>
            <a:ext cx="3427268" cy="3424350"/>
          </a:xfrm>
          <a:prstGeom prst="ellipse">
            <a:avLst/>
          </a:prstGeom>
          <a:solidFill>
            <a:schemeClr val="accent1"/>
          </a:solidFill>
          <a:ln w="57150">
            <a:solidFill>
              <a:schemeClr val="bg1"/>
            </a:solidFill>
          </a:ln>
        </p:spPr>
        <p:txBody>
          <a:bodyPr wrap="none" lIns="0" tIns="0" rIns="0" bIns="0" anchor="ctr"/>
          <a:lstStyle>
            <a:lvl1pPr algn="ctr">
              <a:lnSpc>
                <a:spcPct val="100000"/>
              </a:lnSpc>
              <a:defRPr sz="2800">
                <a:solidFill>
                  <a:schemeClr val="bg1"/>
                </a:solidFill>
              </a:defRPr>
            </a:lvl1pPr>
          </a:lstStyle>
          <a:p>
            <a:r>
              <a:rPr lang="en-US" dirty="0" smtClean="0"/>
              <a:t>Click to edit title.</a:t>
            </a:r>
            <a:br>
              <a:rPr lang="en-US" dirty="0" smtClean="0"/>
            </a:br>
            <a:r>
              <a:rPr lang="en-US" dirty="0" smtClean="0"/>
              <a:t>Manually enter </a:t>
            </a:r>
            <a:br>
              <a:rPr lang="en-US" dirty="0" smtClean="0"/>
            </a:br>
            <a:r>
              <a:rPr lang="en-US" dirty="0" smtClean="0"/>
              <a:t>line breaks.</a:t>
            </a:r>
            <a:endParaRPr lang="en-US" dirty="0"/>
          </a:p>
        </p:txBody>
      </p:sp>
      <p:sp>
        <p:nvSpPr>
          <p:cNvPr id="28" name="Text Placeholder 27"/>
          <p:cNvSpPr>
            <a:spLocks noGrp="1"/>
          </p:cNvSpPr>
          <p:nvPr>
            <p:ph type="body" sz="quarter" idx="13" hasCustomPrompt="1"/>
          </p:nvPr>
        </p:nvSpPr>
        <p:spPr>
          <a:xfrm>
            <a:off x="3600932" y="4290189"/>
            <a:ext cx="4470400" cy="235449"/>
          </a:xfrm>
          <a:prstGeom prst="rect">
            <a:avLst/>
          </a:prstGeom>
        </p:spPr>
        <p:txBody>
          <a:bodyPr lIns="0">
            <a:noAutofit/>
          </a:bodyPr>
          <a:lstStyle>
            <a:lvl1pPr marL="0" indent="0" algn="l">
              <a:spcAft>
                <a:spcPts val="0"/>
              </a:spcAft>
              <a:buNone/>
              <a:defRPr sz="1600" i="0">
                <a:solidFill>
                  <a:schemeClr val="tx1">
                    <a:lumMod val="60000"/>
                    <a:lumOff val="40000"/>
                  </a:schemeClr>
                </a:solidFill>
              </a:defRPr>
            </a:lvl1pPr>
            <a:lvl2pPr marL="112713" indent="0">
              <a:buNone/>
              <a:defRPr/>
            </a:lvl2pPr>
            <a:lvl3pPr marL="457200" indent="0">
              <a:buNone/>
              <a:defRPr/>
            </a:lvl3pPr>
            <a:lvl4pPr>
              <a:buNone/>
              <a:defRPr/>
            </a:lvl4pPr>
            <a:lvl5pPr marL="744537" indent="0">
              <a:buNone/>
              <a:defRPr/>
            </a:lvl5pPr>
          </a:lstStyle>
          <a:p>
            <a:pPr lvl="0"/>
            <a:r>
              <a:rPr lang="en-US" dirty="0" smtClean="0"/>
              <a:t>Click to enter date</a:t>
            </a:r>
            <a:endParaRPr lang="en-US" dirty="0"/>
          </a:p>
        </p:txBody>
      </p:sp>
      <p:sp>
        <p:nvSpPr>
          <p:cNvPr id="19" name="Rectangle 18"/>
          <p:cNvSpPr/>
          <p:nvPr/>
        </p:nvSpPr>
        <p:spPr>
          <a:xfrm>
            <a:off x="7988301" y="4234458"/>
            <a:ext cx="1154113"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1" name="TextBox 20"/>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22" name="TextBox 21"/>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6" name="Group 4"/>
          <p:cNvGrpSpPr>
            <a:grpSpLocks noChangeAspect="1"/>
          </p:cNvGrpSpPr>
          <p:nvPr/>
        </p:nvGrpSpPr>
        <p:grpSpPr bwMode="gray">
          <a:xfrm>
            <a:off x="8636000" y="47628"/>
            <a:ext cx="444496" cy="198882"/>
            <a:chOff x="-794" y="-76"/>
            <a:chExt cx="9268" cy="4472"/>
          </a:xfrm>
        </p:grpSpPr>
        <p:sp>
          <p:nvSpPr>
            <p:cNvPr id="27"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0D5243B6-8A8C-9A4B-85AC-AE1EE2B30098}"/>
              </a:ext>
            </a:extLst>
          </p:cNvPr>
          <p:cNvGrpSpPr/>
          <p:nvPr userDrawn="1"/>
        </p:nvGrpSpPr>
        <p:grpSpPr>
          <a:xfrm>
            <a:off x="-1" y="0"/>
            <a:ext cx="9144000" cy="5143500"/>
            <a:chOff x="-1" y="0"/>
            <a:chExt cx="9144000" cy="5143500"/>
          </a:xfrm>
        </p:grpSpPr>
        <p:pic>
          <p:nvPicPr>
            <p:cNvPr id="37" name="Picture 36">
              <a:extLst>
                <a:ext uri="{FF2B5EF4-FFF2-40B4-BE49-F238E27FC236}">
                  <a16:creationId xmlns:a16="http://schemas.microsoft.com/office/drawing/2014/main" id="{BA278056-6D07-5040-9414-164C445CD6F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38" name="Picture 37">
              <a:extLst>
                <a:ext uri="{FF2B5EF4-FFF2-40B4-BE49-F238E27FC236}">
                  <a16:creationId xmlns:a16="http://schemas.microsoft.com/office/drawing/2014/main" id="{DABE333B-EBDE-394D-B84E-8B7DB7BEFA0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grpSp>
        <p:nvGrpSpPr>
          <p:cNvPr id="39" name="Group 38">
            <a:extLst>
              <a:ext uri="{FF2B5EF4-FFF2-40B4-BE49-F238E27FC236}">
                <a16:creationId xmlns:a16="http://schemas.microsoft.com/office/drawing/2014/main" id="{076F0C37-21FB-294A-8885-E51D646C4F7A}"/>
              </a:ext>
            </a:extLst>
          </p:cNvPr>
          <p:cNvGrpSpPr/>
          <p:nvPr userDrawn="1"/>
        </p:nvGrpSpPr>
        <p:grpSpPr bwMode="gray">
          <a:xfrm>
            <a:off x="1" y="0"/>
            <a:ext cx="3347939" cy="5143500"/>
            <a:chOff x="0" y="0"/>
            <a:chExt cx="3347939" cy="6858000"/>
          </a:xfrm>
          <a:solidFill>
            <a:schemeClr val="tx1"/>
          </a:solidFill>
        </p:grpSpPr>
        <p:sp>
          <p:nvSpPr>
            <p:cNvPr id="40" name="Rectangle 39">
              <a:extLst>
                <a:ext uri="{FF2B5EF4-FFF2-40B4-BE49-F238E27FC236}">
                  <a16:creationId xmlns:a16="http://schemas.microsoft.com/office/drawing/2014/main" id="{5DEAD04F-06FF-7643-A0E4-33AF59F0FF5A}"/>
                </a:ext>
              </a:extLst>
            </p:cNvPr>
            <p:cNvSpPr/>
            <p:nvPr userDrawn="1"/>
          </p:nvSpPr>
          <p:spPr bwMode="gray">
            <a:xfrm>
              <a:off x="0" y="0"/>
              <a:ext cx="304495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41" name="Isosceles Triangle 7">
              <a:extLst>
                <a:ext uri="{FF2B5EF4-FFF2-40B4-BE49-F238E27FC236}">
                  <a16:creationId xmlns:a16="http://schemas.microsoft.com/office/drawing/2014/main" id="{D463BC00-BE39-C743-99EE-C397A6BF936F}"/>
                </a:ext>
              </a:extLst>
            </p:cNvPr>
            <p:cNvSpPr/>
            <p:nvPr userDrawn="1"/>
          </p:nvSpPr>
          <p:spPr bwMode="gray">
            <a:xfrm rot="5400000">
              <a:off x="2889452" y="5236508"/>
              <a:ext cx="599473" cy="3175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sp>
        <p:nvSpPr>
          <p:cNvPr id="42" name="Rectangle 41">
            <a:extLst>
              <a:ext uri="{FF2B5EF4-FFF2-40B4-BE49-F238E27FC236}">
                <a16:creationId xmlns:a16="http://schemas.microsoft.com/office/drawing/2014/main" id="{DBCDF641-9BBC-2F4E-AA95-9766C240337D}"/>
              </a:ext>
            </a:extLst>
          </p:cNvPr>
          <p:cNvSpPr/>
          <p:nvPr userDrawn="1"/>
        </p:nvSpPr>
        <p:spPr>
          <a:xfrm>
            <a:off x="7988301" y="4234458"/>
            <a:ext cx="1154113"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43" name="TextBox 42">
            <a:extLst>
              <a:ext uri="{FF2B5EF4-FFF2-40B4-BE49-F238E27FC236}">
                <a16:creationId xmlns:a16="http://schemas.microsoft.com/office/drawing/2014/main" id="{1AA07497-AD9C-D64B-BF9F-9D41847DA8D6}"/>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44" name="TextBox 43">
            <a:extLst>
              <a:ext uri="{FF2B5EF4-FFF2-40B4-BE49-F238E27FC236}">
                <a16:creationId xmlns:a16="http://schemas.microsoft.com/office/drawing/2014/main" id="{597D0332-3E60-0442-B262-C8254D64A1A1}"/>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45" name="Group 4">
            <a:extLst>
              <a:ext uri="{FF2B5EF4-FFF2-40B4-BE49-F238E27FC236}">
                <a16:creationId xmlns:a16="http://schemas.microsoft.com/office/drawing/2014/main" id="{8238E6BD-439E-1549-A91F-3EED7D3C786A}"/>
              </a:ext>
            </a:extLst>
          </p:cNvPr>
          <p:cNvGrpSpPr>
            <a:grpSpLocks noChangeAspect="1"/>
          </p:cNvGrpSpPr>
          <p:nvPr userDrawn="1"/>
        </p:nvGrpSpPr>
        <p:grpSpPr bwMode="gray">
          <a:xfrm>
            <a:off x="8636000" y="47628"/>
            <a:ext cx="444496" cy="198882"/>
            <a:chOff x="-794" y="-76"/>
            <a:chExt cx="9268" cy="4472"/>
          </a:xfrm>
        </p:grpSpPr>
        <p:sp>
          <p:nvSpPr>
            <p:cNvPr id="46" name="Oval 5">
              <a:extLst>
                <a:ext uri="{FF2B5EF4-FFF2-40B4-BE49-F238E27FC236}">
                  <a16:creationId xmlns:a16="http://schemas.microsoft.com/office/drawing/2014/main" id="{145CA4EC-07AB-5943-A215-9B74C2EE0ABF}"/>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
              <a:extLst>
                <a:ext uri="{FF2B5EF4-FFF2-40B4-BE49-F238E27FC236}">
                  <a16:creationId xmlns:a16="http://schemas.microsoft.com/office/drawing/2014/main" id="{097E7BC7-7077-384E-9069-27135A619FC9}"/>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7">
              <a:extLst>
                <a:ext uri="{FF2B5EF4-FFF2-40B4-BE49-F238E27FC236}">
                  <a16:creationId xmlns:a16="http://schemas.microsoft.com/office/drawing/2014/main" id="{FB1B6D5A-2704-2343-9814-AC690611EF7D}"/>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8">
              <a:extLst>
                <a:ext uri="{FF2B5EF4-FFF2-40B4-BE49-F238E27FC236}">
                  <a16:creationId xmlns:a16="http://schemas.microsoft.com/office/drawing/2014/main" id="{A680101D-77E5-324C-9757-BF3C127B3532}"/>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
              <a:extLst>
                <a:ext uri="{FF2B5EF4-FFF2-40B4-BE49-F238E27FC236}">
                  <a16:creationId xmlns:a16="http://schemas.microsoft.com/office/drawing/2014/main" id="{580DFA44-0D87-FC48-B78E-3A7E2CC77BA2}"/>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0">
              <a:extLst>
                <a:ext uri="{FF2B5EF4-FFF2-40B4-BE49-F238E27FC236}">
                  <a16:creationId xmlns:a16="http://schemas.microsoft.com/office/drawing/2014/main" id="{69FBD173-340C-0E42-9441-EC7E5CE7F040}"/>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a:extLst>
                <a:ext uri="{FF2B5EF4-FFF2-40B4-BE49-F238E27FC236}">
                  <a16:creationId xmlns:a16="http://schemas.microsoft.com/office/drawing/2014/main" id="{D0CBCC63-8429-064F-B1B8-8AF9C8089154}"/>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a:extLst>
                <a:ext uri="{FF2B5EF4-FFF2-40B4-BE49-F238E27FC236}">
                  <a16:creationId xmlns:a16="http://schemas.microsoft.com/office/drawing/2014/main" id="{25153BD5-D0F0-5A46-9EF6-D5C00B79A02B}"/>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393586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Do Not Use">
    <p:bg>
      <p:bgPr>
        <a:solidFill>
          <a:schemeClr val="accent5"/>
        </a:solidFill>
        <a:effectLst/>
      </p:bgPr>
    </p:bg>
    <p:spTree>
      <p:nvGrpSpPr>
        <p:cNvPr id="1" name=""/>
        <p:cNvGrpSpPr/>
        <p:nvPr/>
      </p:nvGrpSpPr>
      <p:grpSpPr>
        <a:xfrm>
          <a:off x="0" y="0"/>
          <a:ext cx="0" cy="0"/>
          <a:chOff x="0" y="0"/>
          <a:chExt cx="0" cy="0"/>
        </a:xfrm>
      </p:grpSpPr>
      <p:sp>
        <p:nvSpPr>
          <p:cNvPr id="6" name="TextBox 5"/>
          <p:cNvSpPr txBox="1"/>
          <p:nvPr userDrawn="1"/>
        </p:nvSpPr>
        <p:spPr>
          <a:xfrm>
            <a:off x="1004046" y="1553135"/>
            <a:ext cx="6947648" cy="1938992"/>
          </a:xfrm>
          <a:prstGeom prst="rect">
            <a:avLst/>
          </a:prstGeom>
          <a:noFill/>
        </p:spPr>
        <p:txBody>
          <a:bodyPr wrap="square" rtlCol="0">
            <a:spAutoFit/>
          </a:bodyPr>
          <a:lstStyle/>
          <a:p>
            <a:pPr algn="ctr">
              <a:spcAft>
                <a:spcPts val="800"/>
              </a:spcAft>
            </a:pPr>
            <a:r>
              <a:rPr lang="en-US" sz="4000" b="0" i="0" dirty="0">
                <a:solidFill>
                  <a:srgbClr val="FFFFFF"/>
                </a:solidFill>
                <a:latin typeface="+mj-lt"/>
                <a:cs typeface="Century Gothic"/>
              </a:rPr>
              <a:t>Do not use any layout after this point. Delete all layouts after this point to reduce file size.</a:t>
            </a:r>
          </a:p>
        </p:txBody>
      </p:sp>
      <p:sp>
        <p:nvSpPr>
          <p:cNvPr id="7" name="Down Arrow 6"/>
          <p:cNvSpPr/>
          <p:nvPr userDrawn="1"/>
        </p:nvSpPr>
        <p:spPr bwMode="ltGray">
          <a:xfrm>
            <a:off x="1246095" y="0"/>
            <a:ext cx="1541929" cy="1492624"/>
          </a:xfrm>
          <a:prstGeom prst="downArrow">
            <a:avLst>
              <a:gd name="adj1" fmla="val 100000"/>
              <a:gd name="adj2" fmla="val 16860"/>
            </a:avLst>
          </a:prstGeom>
          <a:solidFill>
            <a:srgbClr val="FFFF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grpSp>
        <p:nvGrpSpPr>
          <p:cNvPr id="17" name="Group 4"/>
          <p:cNvGrpSpPr>
            <a:grpSpLocks noChangeAspect="1"/>
          </p:cNvGrpSpPr>
          <p:nvPr userDrawn="1"/>
        </p:nvGrpSpPr>
        <p:grpSpPr bwMode="gray">
          <a:xfrm>
            <a:off x="1500505" y="614139"/>
            <a:ext cx="1072320" cy="479790"/>
            <a:chOff x="-794" y="-76"/>
            <a:chExt cx="9268" cy="4472"/>
          </a:xfrm>
        </p:grpSpPr>
        <p:sp>
          <p:nvSpPr>
            <p:cNvPr id="18" name="Oval 5"/>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8"/>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9"/>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0"/>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1"/>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60236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5">
    <p:spTree>
      <p:nvGrpSpPr>
        <p:cNvPr id="1" name=""/>
        <p:cNvGrpSpPr/>
        <p:nvPr/>
      </p:nvGrpSpPr>
      <p:grpSpPr>
        <a:xfrm>
          <a:off x="0" y="0"/>
          <a:ext cx="0" cy="0"/>
          <a:chOff x="0" y="0"/>
          <a:chExt cx="0" cy="0"/>
        </a:xfrm>
      </p:grpSpPr>
      <p:grpSp>
        <p:nvGrpSpPr>
          <p:cNvPr id="22" name="Group 21"/>
          <p:cNvGrpSpPr/>
          <p:nvPr/>
        </p:nvGrpSpPr>
        <p:grpSpPr>
          <a:xfrm>
            <a:off x="-1" y="0"/>
            <a:ext cx="9144000" cy="5143500"/>
            <a:chOff x="-1" y="0"/>
            <a:chExt cx="9144000" cy="5143500"/>
          </a:xfrm>
        </p:grpSpPr>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r="74249"/>
            <a:stretch/>
          </p:blipFill>
          <p:spPr>
            <a:xfrm flipH="1">
              <a:off x="-1" y="0"/>
              <a:ext cx="1872525" cy="5143500"/>
            </a:xfrm>
            <a:prstGeom prst="rect">
              <a:avLst/>
            </a:prstGeom>
          </p:spPr>
        </p:pic>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2334" y="0"/>
              <a:ext cx="7271665" cy="5143500"/>
            </a:xfrm>
            <a:prstGeom prst="rect">
              <a:avLst/>
            </a:prstGeom>
          </p:spPr>
        </p:pic>
      </p:grpSp>
      <p:sp>
        <p:nvSpPr>
          <p:cNvPr id="19" name="Rectangle 18"/>
          <p:cNvSpPr/>
          <p:nvPr/>
        </p:nvSpPr>
        <p:spPr bwMode="gray">
          <a:xfrm>
            <a:off x="-1" y="0"/>
            <a:ext cx="228586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 name="Subtitle 2"/>
          <p:cNvSpPr>
            <a:spLocks noGrp="1"/>
          </p:cNvSpPr>
          <p:nvPr>
            <p:ph type="subTitle" idx="1" hasCustomPrompt="1"/>
          </p:nvPr>
        </p:nvSpPr>
        <p:spPr bwMode="gray">
          <a:xfrm>
            <a:off x="4032612" y="2242894"/>
            <a:ext cx="4791144" cy="739977"/>
          </a:xfrm>
          <a:prstGeom prst="rect">
            <a:avLst/>
          </a:prstGeom>
          <a:solidFill>
            <a:srgbClr val="FFFFFF">
              <a:alpha val="48000"/>
            </a:srgbClr>
          </a:solidFill>
        </p:spPr>
        <p:txBody>
          <a:bodyPr lIns="0" anchor="t">
            <a:noAutofit/>
          </a:bodyPr>
          <a:lstStyle>
            <a:lvl1pPr marL="0" indent="0" algn="l">
              <a:buNone/>
              <a:defRPr sz="1800" b="0" i="1">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US" dirty="0"/>
          </a:p>
        </p:txBody>
      </p:sp>
      <p:sp>
        <p:nvSpPr>
          <p:cNvPr id="12" name="Picture Placeholder 11"/>
          <p:cNvSpPr>
            <a:spLocks noGrp="1"/>
          </p:cNvSpPr>
          <p:nvPr>
            <p:ph type="pic" sz="quarter" idx="14"/>
          </p:nvPr>
        </p:nvSpPr>
        <p:spPr bwMode="gray">
          <a:xfrm>
            <a:off x="1069941" y="837729"/>
            <a:ext cx="2392806" cy="2389437"/>
          </a:xfrm>
          <a:prstGeom prst="ellipse">
            <a:avLst/>
          </a:prstGeom>
          <a:solidFill>
            <a:schemeClr val="bg1">
              <a:lumMod val="85000"/>
            </a:schemeClr>
          </a:solidFill>
          <a:ln w="57150">
            <a:solidFill>
              <a:schemeClr val="bg1"/>
            </a:solidFill>
          </a:ln>
        </p:spPr>
        <p:txBody>
          <a:bodyPr vert="horz" wrap="square" lIns="0" tIns="0" rIns="0" bIns="0" rtlCol="0" anchor="ctr">
            <a:noAutofit/>
          </a:bodyPr>
          <a:lstStyle>
            <a:lvl1pPr>
              <a:defRPr lang="en-US" sz="1000" b="0">
                <a:solidFill>
                  <a:schemeClr val="tx1"/>
                </a:solidFill>
                <a:latin typeface="+mj-lt"/>
                <a:ea typeface="+mj-ea"/>
                <a:cs typeface="+mj-cs"/>
              </a:defRPr>
            </a:lvl1pPr>
          </a:lstStyle>
          <a:p>
            <a:pPr lvl="0" algn="ctr">
              <a:lnSpc>
                <a:spcPct val="100000"/>
              </a:lnSpc>
              <a:spcBef>
                <a:spcPct val="0"/>
              </a:spcBef>
              <a:buNone/>
            </a:pPr>
            <a:r>
              <a:rPr lang="en-US" smtClean="0"/>
              <a:t>Click icon to add picture</a:t>
            </a:r>
            <a:endParaRPr lang="en-US" dirty="0"/>
          </a:p>
        </p:txBody>
      </p:sp>
      <p:sp>
        <p:nvSpPr>
          <p:cNvPr id="2" name="Title 1"/>
          <p:cNvSpPr>
            <a:spLocks noGrp="1"/>
          </p:cNvSpPr>
          <p:nvPr>
            <p:ph type="ctrTitle" hasCustomPrompt="1"/>
          </p:nvPr>
        </p:nvSpPr>
        <p:spPr bwMode="gray">
          <a:xfrm>
            <a:off x="4029007" y="1679191"/>
            <a:ext cx="4791145" cy="492443"/>
          </a:xfrm>
          <a:prstGeom prst="rect">
            <a:avLst/>
          </a:prstGeom>
          <a:solidFill>
            <a:srgbClr val="FFFFFF">
              <a:alpha val="48000"/>
            </a:srgbClr>
          </a:solidFill>
          <a:ln w="57150">
            <a:noFill/>
          </a:ln>
        </p:spPr>
        <p:txBody>
          <a:bodyPr wrap="square" lIns="0" tIns="0" rIns="0" bIns="0" anchor="b">
            <a:spAutoFit/>
          </a:bodyPr>
          <a:lstStyle>
            <a:lvl1pPr algn="l">
              <a:lnSpc>
                <a:spcPct val="100000"/>
              </a:lnSpc>
              <a:defRPr sz="3200">
                <a:solidFill>
                  <a:schemeClr val="tx1"/>
                </a:solidFill>
              </a:defRPr>
            </a:lvl1pPr>
          </a:lstStyle>
          <a:p>
            <a:r>
              <a:rPr lang="en-US" dirty="0" smtClean="0"/>
              <a:t>Click to edit title</a:t>
            </a:r>
            <a:endParaRPr lang="en-US" dirty="0"/>
          </a:p>
        </p:txBody>
      </p:sp>
      <p:sp>
        <p:nvSpPr>
          <p:cNvPr id="15" name="Rectangle 14"/>
          <p:cNvSpPr/>
          <p:nvPr/>
        </p:nvSpPr>
        <p:spPr>
          <a:xfrm>
            <a:off x="7841318" y="4234458"/>
            <a:ext cx="1301096"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0" name="Text Placeholder 9"/>
          <p:cNvSpPr>
            <a:spLocks noGrp="1"/>
          </p:cNvSpPr>
          <p:nvPr>
            <p:ph type="body" sz="quarter" idx="15" hasCustomPrompt="1"/>
          </p:nvPr>
        </p:nvSpPr>
        <p:spPr bwMode="gray">
          <a:xfrm>
            <a:off x="4031883" y="3003651"/>
            <a:ext cx="4879975" cy="435769"/>
          </a:xfrm>
          <a:prstGeom prst="rect">
            <a:avLst/>
          </a:prstGeom>
        </p:spPr>
        <p:txBody>
          <a:bodyPr lIns="0">
            <a:noAutofit/>
          </a:bodyPr>
          <a:lstStyle>
            <a:lvl1pPr marL="0" indent="0">
              <a:spcAft>
                <a:spcPts val="0"/>
              </a:spcAft>
              <a:buNone/>
              <a:defRPr sz="1400" i="0">
                <a:solidFill>
                  <a:schemeClr val="tx1">
                    <a:lumMod val="60000"/>
                    <a:lumOff val="40000"/>
                  </a:schemeClr>
                </a:solidFill>
              </a:defRPr>
            </a:lvl1pPr>
            <a:lvl2pPr marL="0" indent="0">
              <a:buNone/>
              <a:defRPr/>
            </a:lvl2pPr>
            <a:lvl3pPr marL="457200" indent="0">
              <a:buNone/>
              <a:defRPr/>
            </a:lvl3pPr>
            <a:lvl4pPr>
              <a:buNone/>
              <a:defRPr/>
            </a:lvl4pPr>
            <a:lvl5pPr marL="685800" indent="0">
              <a:buNone/>
              <a:defRPr/>
            </a:lvl5pPr>
          </a:lstStyle>
          <a:p>
            <a:pPr lvl="0"/>
            <a:r>
              <a:rPr lang="en-US" dirty="0" smtClean="0"/>
              <a:t>Click to edit date</a:t>
            </a:r>
            <a:endParaRPr lang="en-US" dirty="0"/>
          </a:p>
        </p:txBody>
      </p:sp>
      <p:sp>
        <p:nvSpPr>
          <p:cNvPr id="20" name="TextBox 19"/>
          <p:cNvSpPr txBox="1"/>
          <p:nvPr/>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rgbClr val="FFFFFF"/>
                </a:solidFill>
                <a:latin typeface="+mn-lt"/>
                <a:ea typeface="+mn-ea"/>
                <a:cs typeface="+mn-cs"/>
              </a:rPr>
              <a:t>© </a:t>
            </a:r>
            <a:r>
              <a:rPr lang="is-IS" sz="800" kern="1200" noProof="0" dirty="0" smtClean="0">
                <a:solidFill>
                  <a:srgbClr val="FFFFFF"/>
                </a:solidFill>
                <a:latin typeface="+mn-lt"/>
                <a:ea typeface="+mn-ea"/>
                <a:cs typeface="+mn-cs"/>
              </a:rPr>
              <a:t>2019</a:t>
            </a:r>
            <a:r>
              <a:rPr lang="en-US" sz="800" kern="1200" noProof="0" dirty="0" smtClean="0">
                <a:solidFill>
                  <a:srgbClr val="FFFFFF"/>
                </a:solidFill>
                <a:latin typeface="+mn-lt"/>
                <a:ea typeface="+mn-ea"/>
                <a:cs typeface="+mn-cs"/>
              </a:rPr>
              <a:t> ideas42</a:t>
            </a:r>
            <a:endParaRPr lang="en-US" sz="800" kern="1200" noProof="0" dirty="0">
              <a:solidFill>
                <a:srgbClr val="FFFFFF"/>
              </a:solidFill>
              <a:latin typeface="+mn-lt"/>
              <a:ea typeface="+mn-ea"/>
              <a:cs typeface="+mn-cs"/>
            </a:endParaRPr>
          </a:p>
        </p:txBody>
      </p:sp>
      <p:sp>
        <p:nvSpPr>
          <p:cNvPr id="21" name="TextBox 20"/>
          <p:cNvSpPr txBox="1"/>
          <p:nvPr/>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25" name="Group 4"/>
          <p:cNvGrpSpPr>
            <a:grpSpLocks noChangeAspect="1"/>
          </p:cNvGrpSpPr>
          <p:nvPr/>
        </p:nvGrpSpPr>
        <p:grpSpPr bwMode="gray">
          <a:xfrm>
            <a:off x="8636000" y="47628"/>
            <a:ext cx="444496" cy="198882"/>
            <a:chOff x="-794" y="-76"/>
            <a:chExt cx="9268" cy="4472"/>
          </a:xfrm>
        </p:grpSpPr>
        <p:sp>
          <p:nvSpPr>
            <p:cNvPr id="26"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33">
            <a:extLst>
              <a:ext uri="{FF2B5EF4-FFF2-40B4-BE49-F238E27FC236}">
                <a16:creationId xmlns:a16="http://schemas.microsoft.com/office/drawing/2014/main" id="{53AD0202-4E48-2B41-9F7F-BA55BD917988}"/>
              </a:ext>
            </a:extLst>
          </p:cNvPr>
          <p:cNvGrpSpPr/>
          <p:nvPr userDrawn="1"/>
        </p:nvGrpSpPr>
        <p:grpSpPr>
          <a:xfrm>
            <a:off x="-1" y="0"/>
            <a:ext cx="9144000" cy="5143500"/>
            <a:chOff x="-1" y="0"/>
            <a:chExt cx="9144000" cy="5143500"/>
          </a:xfrm>
        </p:grpSpPr>
        <p:pic>
          <p:nvPicPr>
            <p:cNvPr id="35" name="Picture 34">
              <a:extLst>
                <a:ext uri="{FF2B5EF4-FFF2-40B4-BE49-F238E27FC236}">
                  <a16:creationId xmlns:a16="http://schemas.microsoft.com/office/drawing/2014/main" id="{AD5B72EF-3CC1-A54C-A840-8FC827C7A4F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74249"/>
            <a:stretch/>
          </p:blipFill>
          <p:spPr>
            <a:xfrm flipH="1">
              <a:off x="-1" y="0"/>
              <a:ext cx="1872525" cy="5143500"/>
            </a:xfrm>
            <a:prstGeom prst="rect">
              <a:avLst/>
            </a:prstGeom>
          </p:spPr>
        </p:pic>
        <p:pic>
          <p:nvPicPr>
            <p:cNvPr id="36" name="Picture 35">
              <a:extLst>
                <a:ext uri="{FF2B5EF4-FFF2-40B4-BE49-F238E27FC236}">
                  <a16:creationId xmlns:a16="http://schemas.microsoft.com/office/drawing/2014/main" id="{824E0E07-0980-314A-A94E-F477E59986D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72334" y="0"/>
              <a:ext cx="7271665" cy="5143500"/>
            </a:xfrm>
            <a:prstGeom prst="rect">
              <a:avLst/>
            </a:prstGeom>
          </p:spPr>
        </p:pic>
      </p:grpSp>
      <p:sp>
        <p:nvSpPr>
          <p:cNvPr id="37" name="Rectangle 36">
            <a:extLst>
              <a:ext uri="{FF2B5EF4-FFF2-40B4-BE49-F238E27FC236}">
                <a16:creationId xmlns:a16="http://schemas.microsoft.com/office/drawing/2014/main" id="{2B894970-C9E6-9244-A18A-E487BE37069E}"/>
              </a:ext>
            </a:extLst>
          </p:cNvPr>
          <p:cNvSpPr/>
          <p:nvPr userDrawn="1"/>
        </p:nvSpPr>
        <p:spPr bwMode="gray">
          <a:xfrm>
            <a:off x="-1" y="0"/>
            <a:ext cx="228586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8" name="Rectangle 37">
            <a:extLst>
              <a:ext uri="{FF2B5EF4-FFF2-40B4-BE49-F238E27FC236}">
                <a16:creationId xmlns:a16="http://schemas.microsoft.com/office/drawing/2014/main" id="{BB7CF806-4502-F345-9D61-F547B44AA05E}"/>
              </a:ext>
            </a:extLst>
          </p:cNvPr>
          <p:cNvSpPr/>
          <p:nvPr userDrawn="1"/>
        </p:nvSpPr>
        <p:spPr>
          <a:xfrm>
            <a:off x="7841318" y="4234458"/>
            <a:ext cx="1301096" cy="909042"/>
          </a:xfrm>
          <a:prstGeom prst="rect">
            <a:avLst/>
          </a:prstGeom>
          <a:gradFill flip="none" rotWithShape="1">
            <a:gsLst>
              <a:gs pos="44000">
                <a:schemeClr val="bg1"/>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9" name="TextBox 38">
            <a:extLst>
              <a:ext uri="{FF2B5EF4-FFF2-40B4-BE49-F238E27FC236}">
                <a16:creationId xmlns:a16="http://schemas.microsoft.com/office/drawing/2014/main" id="{90A1EE63-CD59-4646-8536-0409362EE22D}"/>
              </a:ext>
            </a:extLst>
          </p:cNvPr>
          <p:cNvSpPr txBox="1"/>
          <p:nvPr userDrawn="1"/>
        </p:nvSpPr>
        <p:spPr>
          <a:xfrm>
            <a:off x="-23814" y="4950998"/>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FFFFFF"/>
                </a:solidFill>
                <a:latin typeface="+mn-lt"/>
                <a:ea typeface="+mn-ea"/>
                <a:cs typeface="+mn-cs"/>
              </a:rPr>
              <a:t>© </a:t>
            </a:r>
            <a:r>
              <a:rPr lang="is-IS" sz="800" kern="1200" noProof="0" dirty="0">
                <a:solidFill>
                  <a:srgbClr val="FFFFFF"/>
                </a:solidFill>
                <a:latin typeface="+mn-lt"/>
                <a:ea typeface="+mn-ea"/>
                <a:cs typeface="+mn-cs"/>
              </a:rPr>
              <a:t>2018</a:t>
            </a:r>
            <a:r>
              <a:rPr lang="en-US" sz="800" kern="1200" noProof="0" dirty="0">
                <a:solidFill>
                  <a:srgbClr val="FFFFFF"/>
                </a:solidFill>
                <a:latin typeface="+mn-lt"/>
                <a:ea typeface="+mn-ea"/>
                <a:cs typeface="+mn-cs"/>
              </a:rPr>
              <a:t> ideas42</a:t>
            </a:r>
          </a:p>
        </p:txBody>
      </p:sp>
      <p:sp>
        <p:nvSpPr>
          <p:cNvPr id="40" name="TextBox 39">
            <a:extLst>
              <a:ext uri="{FF2B5EF4-FFF2-40B4-BE49-F238E27FC236}">
                <a16:creationId xmlns:a16="http://schemas.microsoft.com/office/drawing/2014/main" id="{797B682D-04B9-694D-946C-23B4C53A31EC}"/>
              </a:ext>
            </a:extLst>
          </p:cNvPr>
          <p:cNvSpPr txBox="1"/>
          <p:nvPr userDrawn="1"/>
        </p:nvSpPr>
        <p:spPr>
          <a:xfrm>
            <a:off x="8623296" y="4950998"/>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grpSp>
        <p:nvGrpSpPr>
          <p:cNvPr id="41" name="Group 4">
            <a:extLst>
              <a:ext uri="{FF2B5EF4-FFF2-40B4-BE49-F238E27FC236}">
                <a16:creationId xmlns:a16="http://schemas.microsoft.com/office/drawing/2014/main" id="{90A8D999-585D-9749-8773-0F759EC9D9FE}"/>
              </a:ext>
            </a:extLst>
          </p:cNvPr>
          <p:cNvGrpSpPr>
            <a:grpSpLocks noChangeAspect="1"/>
          </p:cNvGrpSpPr>
          <p:nvPr userDrawn="1"/>
        </p:nvGrpSpPr>
        <p:grpSpPr bwMode="gray">
          <a:xfrm>
            <a:off x="8636000" y="47628"/>
            <a:ext cx="444496" cy="198882"/>
            <a:chOff x="-794" y="-76"/>
            <a:chExt cx="9268" cy="4472"/>
          </a:xfrm>
        </p:grpSpPr>
        <p:sp>
          <p:nvSpPr>
            <p:cNvPr id="42" name="Oval 5">
              <a:extLst>
                <a:ext uri="{FF2B5EF4-FFF2-40B4-BE49-F238E27FC236}">
                  <a16:creationId xmlns:a16="http://schemas.microsoft.com/office/drawing/2014/main" id="{110FF307-297D-804A-9BF7-8B25F1E3B596}"/>
                </a:ext>
              </a:extLst>
            </p:cNvPr>
            <p:cNvSpPr>
              <a:spLocks noChangeArrowheads="1"/>
            </p:cNvSpPr>
            <p:nvPr userDrawn="1"/>
          </p:nvSpPr>
          <p:spPr bwMode="gray">
            <a:xfrm>
              <a:off x="4687" y="-76"/>
              <a:ext cx="3787" cy="3791"/>
            </a:xfrm>
            <a:prstGeom prst="ellipse">
              <a:avLst/>
            </a:prstGeom>
            <a:solidFill>
              <a:srgbClr val="8CBA4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
              <a:extLst>
                <a:ext uri="{FF2B5EF4-FFF2-40B4-BE49-F238E27FC236}">
                  <a16:creationId xmlns:a16="http://schemas.microsoft.com/office/drawing/2014/main" id="{BE906E6E-2DE3-4348-99D9-0CBDE397BE56}"/>
                </a:ext>
              </a:extLst>
            </p:cNvPr>
            <p:cNvSpPr>
              <a:spLocks noEditPoints="1"/>
            </p:cNvSpPr>
            <p:nvPr userDrawn="1"/>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
              <a:extLst>
                <a:ext uri="{FF2B5EF4-FFF2-40B4-BE49-F238E27FC236}">
                  <a16:creationId xmlns:a16="http://schemas.microsoft.com/office/drawing/2014/main" id="{989E1D70-8295-7A49-BC76-7F6DEC110C00}"/>
                </a:ext>
              </a:extLst>
            </p:cNvPr>
            <p:cNvSpPr>
              <a:spLocks noEditPoints="1"/>
            </p:cNvSpPr>
            <p:nvPr userDrawn="1"/>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8">
              <a:extLst>
                <a:ext uri="{FF2B5EF4-FFF2-40B4-BE49-F238E27FC236}">
                  <a16:creationId xmlns:a16="http://schemas.microsoft.com/office/drawing/2014/main" id="{8D3B75E3-1791-7340-B524-A75B7A4224D5}"/>
                </a:ext>
              </a:extLst>
            </p:cNvPr>
            <p:cNvSpPr>
              <a:spLocks noEditPoints="1"/>
            </p:cNvSpPr>
            <p:nvPr userDrawn="1"/>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
              <a:extLst>
                <a:ext uri="{FF2B5EF4-FFF2-40B4-BE49-F238E27FC236}">
                  <a16:creationId xmlns:a16="http://schemas.microsoft.com/office/drawing/2014/main" id="{B7E436B7-4A84-9B40-9B0B-861BB0C2CED6}"/>
                </a:ext>
              </a:extLst>
            </p:cNvPr>
            <p:cNvSpPr>
              <a:spLocks noEditPoints="1"/>
            </p:cNvSpPr>
            <p:nvPr userDrawn="1"/>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0">
              <a:extLst>
                <a:ext uri="{FF2B5EF4-FFF2-40B4-BE49-F238E27FC236}">
                  <a16:creationId xmlns:a16="http://schemas.microsoft.com/office/drawing/2014/main" id="{35B9F7C0-29B8-F644-9280-E58A66680AF3}"/>
                </a:ext>
              </a:extLst>
            </p:cNvPr>
            <p:cNvSpPr>
              <a:spLocks/>
            </p:cNvSpPr>
            <p:nvPr userDrawn="1"/>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1">
              <a:extLst>
                <a:ext uri="{FF2B5EF4-FFF2-40B4-BE49-F238E27FC236}">
                  <a16:creationId xmlns:a16="http://schemas.microsoft.com/office/drawing/2014/main" id="{0802BE9E-1524-264D-AC9B-73EBDA07B2D8}"/>
                </a:ext>
              </a:extLst>
            </p:cNvPr>
            <p:cNvSpPr>
              <a:spLocks noEditPoints="1"/>
            </p:cNvSpPr>
            <p:nvPr userDrawn="1"/>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12">
              <a:extLst>
                <a:ext uri="{FF2B5EF4-FFF2-40B4-BE49-F238E27FC236}">
                  <a16:creationId xmlns:a16="http://schemas.microsoft.com/office/drawing/2014/main" id="{152B552E-B202-D24D-9C85-FA43D8166970}"/>
                </a:ext>
              </a:extLst>
            </p:cNvPr>
            <p:cNvSpPr>
              <a:spLocks/>
            </p:cNvSpPr>
            <p:nvPr userDrawn="1"/>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358533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smtClean="0"/>
              <a:t>Click to edit source</a:t>
            </a:r>
          </a:p>
        </p:txBody>
      </p:sp>
      <p:sp>
        <p:nvSpPr>
          <p:cNvPr id="8" name="Title 7"/>
          <p:cNvSpPr>
            <a:spLocks noGrp="1"/>
          </p:cNvSpPr>
          <p:nvPr>
            <p:ph type="title"/>
          </p:nvPr>
        </p:nvSpPr>
        <p:spPr>
          <a:xfrm>
            <a:off x="283987" y="339286"/>
            <a:ext cx="8580304" cy="808882"/>
          </a:xfrm>
        </p:spPr>
        <p:txBody>
          <a:bodyPr/>
          <a:lstStyle>
            <a:lvl1pPr>
              <a:defRPr u="none">
                <a:ln>
                  <a:noFill/>
                </a:ln>
              </a:defRPr>
            </a:lvl1pPr>
          </a:lstStyle>
          <a:p>
            <a:r>
              <a:rPr lang="en-US" smtClean="0"/>
              <a:t>Click to edit Master title style</a:t>
            </a:r>
            <a:endParaRPr lang="en-US" dirty="0"/>
          </a:p>
        </p:txBody>
      </p:sp>
    </p:spTree>
    <p:extLst>
      <p:ext uri="{BB962C8B-B14F-4D97-AF65-F5344CB8AC3E}">
        <p14:creationId xmlns:p14="http://schemas.microsoft.com/office/powerpoint/2010/main" val="2968444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p:spTree>
      <p:nvGrpSpPr>
        <p:cNvPr id="1" name=""/>
        <p:cNvGrpSpPr/>
        <p:nvPr/>
      </p:nvGrpSpPr>
      <p:grpSpPr>
        <a:xfrm>
          <a:off x="0" y="0"/>
          <a:ext cx="0" cy="0"/>
          <a:chOff x="0" y="0"/>
          <a:chExt cx="0" cy="0"/>
        </a:xfrm>
      </p:grpSpPr>
      <p:sp>
        <p:nvSpPr>
          <p:cNvPr id="11"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smtClean="0"/>
              <a:t>Click to edit source</a:t>
            </a:r>
          </a:p>
        </p:txBody>
      </p:sp>
      <p:sp>
        <p:nvSpPr>
          <p:cNvPr id="8" name="Title 7"/>
          <p:cNvSpPr>
            <a:spLocks noGrp="1"/>
          </p:cNvSpPr>
          <p:nvPr>
            <p:ph type="title"/>
          </p:nvPr>
        </p:nvSpPr>
        <p:spPr>
          <a:xfrm>
            <a:off x="283987" y="339286"/>
            <a:ext cx="8580304" cy="802468"/>
          </a:xfrm>
        </p:spPr>
        <p:txBody>
          <a:bodyPr/>
          <a:lstStyle>
            <a:lvl1pPr>
              <a:defRPr u="none">
                <a:ln>
                  <a:noFill/>
                </a:ln>
              </a:defRPr>
            </a:lvl1pPr>
          </a:lstStyle>
          <a:p>
            <a:r>
              <a:rPr lang="en-US" smtClean="0"/>
              <a:t>Click to edit Master title style</a:t>
            </a:r>
            <a:endParaRPr lang="en-US" dirty="0"/>
          </a:p>
        </p:txBody>
      </p:sp>
      <p:sp>
        <p:nvSpPr>
          <p:cNvPr id="3" name="Content Placeholder 2"/>
          <p:cNvSpPr>
            <a:spLocks noGrp="1"/>
          </p:cNvSpPr>
          <p:nvPr>
            <p:ph sz="quarter" idx="15"/>
          </p:nvPr>
        </p:nvSpPr>
        <p:spPr>
          <a:xfrm>
            <a:off x="282222" y="1263952"/>
            <a:ext cx="8579556" cy="3297333"/>
          </a:xfrm>
          <a:prstGeom prst="rect">
            <a:avLst/>
          </a:prstGeom>
        </p:spPr>
        <p:txBody>
          <a:bodyPr/>
          <a:lstStyle>
            <a:lvl1pPr marL="285750" indent="-285750">
              <a:buFont typeface="Arial"/>
              <a:buChar char="•"/>
              <a:defRPr/>
            </a:lvl1pPr>
            <a:lvl2pPr marL="742950" indent="-285750">
              <a:buFont typeface="Arial"/>
              <a:buChar char="•"/>
              <a:defRPr/>
            </a:lvl2pPr>
            <a:lvl3pPr marL="1200150" indent="-285750">
              <a:buFont typeface="Arial"/>
              <a:buChar char="•"/>
              <a:defRPr/>
            </a:lvl3pPr>
            <a:lvl4pPr marL="1657350" indent="-285750">
              <a:buFont typeface="Arial"/>
              <a:buChar char="•"/>
              <a:defRPr/>
            </a:lvl4pPr>
            <a:lvl5pPr>
              <a:defRPr baseline="0"/>
            </a:lvl5pPr>
            <a:lvl6pPr marL="2221992" indent="0">
              <a:buSzPct val="100000"/>
              <a:buNone/>
              <a:defRPr/>
            </a:lvl6pPr>
          </a:lstStyle>
          <a:p>
            <a:pPr marL="285750" lvl="0" indent="-285750">
              <a:buFont typeface="Arial"/>
              <a:buChar char="•"/>
            </a:pPr>
            <a:r>
              <a:rPr lang="en-US" smtClean="0"/>
              <a:t>Edit Master text styles</a:t>
            </a:r>
          </a:p>
          <a:p>
            <a:pPr marL="285750" lvl="1" indent="-285750">
              <a:buFont typeface="Arial"/>
              <a:buChar char="•"/>
            </a:pPr>
            <a:r>
              <a:rPr lang="en-US" smtClean="0"/>
              <a:t>Second level</a:t>
            </a:r>
          </a:p>
          <a:p>
            <a:pPr marL="285750" lvl="2" indent="-285750">
              <a:buFont typeface="Arial"/>
              <a:buChar char="•"/>
            </a:pPr>
            <a:r>
              <a:rPr lang="en-US" smtClean="0"/>
              <a:t>Third level</a:t>
            </a:r>
          </a:p>
          <a:p>
            <a:pPr marL="285750" lvl="3" indent="-285750">
              <a:buFont typeface="Arial"/>
              <a:buChar char="•"/>
            </a:pPr>
            <a:r>
              <a:rPr lang="en-US" smtClean="0"/>
              <a:t>Fourth level</a:t>
            </a:r>
          </a:p>
          <a:p>
            <a:pPr marL="285750" lvl="4" indent="-285750">
              <a:buFont typeface="Arial"/>
              <a:buChar char="•"/>
            </a:pPr>
            <a:r>
              <a:rPr lang="en-US" smtClean="0"/>
              <a:t>Fifth level</a:t>
            </a:r>
            <a:endParaRPr lang="en-US" dirty="0" smtClean="0"/>
          </a:p>
        </p:txBody>
      </p:sp>
    </p:spTree>
    <p:extLst>
      <p:ext uri="{BB962C8B-B14F-4D97-AF65-F5344CB8AC3E}">
        <p14:creationId xmlns:p14="http://schemas.microsoft.com/office/powerpoint/2010/main" val="3520770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Green">
    <p:spTree>
      <p:nvGrpSpPr>
        <p:cNvPr id="1" name=""/>
        <p:cNvGrpSpPr/>
        <p:nvPr/>
      </p:nvGrpSpPr>
      <p:grpSpPr>
        <a:xfrm>
          <a:off x="0" y="0"/>
          <a:ext cx="0" cy="0"/>
          <a:chOff x="0" y="0"/>
          <a:chExt cx="0" cy="0"/>
        </a:xfrm>
      </p:grpSpPr>
      <p:sp>
        <p:nvSpPr>
          <p:cNvPr id="2" name="Title 1"/>
          <p:cNvSpPr>
            <a:spLocks noGrp="1"/>
          </p:cNvSpPr>
          <p:nvPr>
            <p:ph type="title"/>
          </p:nvPr>
        </p:nvSpPr>
        <p:spPr>
          <a:xfrm>
            <a:off x="283987" y="337151"/>
            <a:ext cx="8580304" cy="804601"/>
          </a:xfrm>
        </p:spPr>
        <p:txBody>
          <a:bodyPr/>
          <a:lstStyle>
            <a:lvl1pPr>
              <a:defRPr baseline="0"/>
            </a:lvl1pPr>
          </a:lstStyle>
          <a:p>
            <a:r>
              <a:rPr lang="en-US" smtClean="0"/>
              <a:t>Click to edit Master title style</a:t>
            </a:r>
            <a:endParaRPr lang="en-US" dirty="0"/>
          </a:p>
        </p:txBody>
      </p:sp>
      <p:sp>
        <p:nvSpPr>
          <p:cNvPr id="17" name="Rectangle 16"/>
          <p:cNvSpPr/>
          <p:nvPr/>
        </p:nvSpPr>
        <p:spPr bwMode="black">
          <a:xfrm flipV="1">
            <a:off x="298835" y="1940414"/>
            <a:ext cx="4108066" cy="18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8" name="Rectangle 17"/>
          <p:cNvSpPr/>
          <p:nvPr/>
        </p:nvSpPr>
        <p:spPr bwMode="black">
          <a:xfrm flipV="1">
            <a:off x="4233802" y="1940413"/>
            <a:ext cx="173099" cy="18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9" name="Rectangle 18"/>
          <p:cNvSpPr/>
          <p:nvPr/>
        </p:nvSpPr>
        <p:spPr bwMode="black">
          <a:xfrm flipV="1">
            <a:off x="298834" y="1940414"/>
            <a:ext cx="150590" cy="1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0" name="Rectangle 19"/>
          <p:cNvSpPr/>
          <p:nvPr/>
        </p:nvSpPr>
        <p:spPr bwMode="black">
          <a:xfrm flipV="1">
            <a:off x="4775777" y="1940414"/>
            <a:ext cx="4108066" cy="18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1" name="Rectangle 20"/>
          <p:cNvSpPr/>
          <p:nvPr/>
        </p:nvSpPr>
        <p:spPr bwMode="black">
          <a:xfrm flipV="1">
            <a:off x="8710744" y="1940413"/>
            <a:ext cx="173099" cy="18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2" name="Rectangle 21"/>
          <p:cNvSpPr/>
          <p:nvPr/>
        </p:nvSpPr>
        <p:spPr bwMode="black">
          <a:xfrm flipV="1">
            <a:off x="4775776" y="1940414"/>
            <a:ext cx="150590" cy="1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32" name="Text Placeholder 2"/>
          <p:cNvSpPr>
            <a:spLocks noGrp="1"/>
          </p:cNvSpPr>
          <p:nvPr>
            <p:ph type="body" idx="1"/>
          </p:nvPr>
        </p:nvSpPr>
        <p:spPr>
          <a:xfrm>
            <a:off x="283988" y="1243949"/>
            <a:ext cx="4113301" cy="687351"/>
          </a:xfrm>
          <a:prstGeom prst="rect">
            <a:avLst/>
          </a:prstGeom>
        </p:spPr>
        <p:txBody>
          <a:bodyPr lIns="0" anchor="b"/>
          <a:lstStyle>
            <a:lvl1pPr marL="0" indent="0">
              <a:buNone/>
              <a:defRPr sz="2400" b="1" baseline="0">
                <a:solidFill>
                  <a:schemeClr val="tx2"/>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3" name="Text Placeholder 4"/>
          <p:cNvSpPr>
            <a:spLocks noGrp="1"/>
          </p:cNvSpPr>
          <p:nvPr>
            <p:ph type="body" sz="quarter" idx="3"/>
          </p:nvPr>
        </p:nvSpPr>
        <p:spPr>
          <a:xfrm>
            <a:off x="4759324" y="1243949"/>
            <a:ext cx="4111840" cy="687351"/>
          </a:xfrm>
          <a:prstGeom prst="rect">
            <a:avLst/>
          </a:prstGeom>
        </p:spPr>
        <p:txBody>
          <a:bodyPr lIns="0" anchor="b"/>
          <a:lstStyle>
            <a:lvl1pPr marL="0" indent="0">
              <a:buNone/>
              <a:defRPr sz="2400" b="1">
                <a:solidFill>
                  <a:srgbClr val="007187"/>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4" name="Content Placeholder 2"/>
          <p:cNvSpPr>
            <a:spLocks noGrp="1"/>
          </p:cNvSpPr>
          <p:nvPr>
            <p:ph sz="half" idx="13"/>
          </p:nvPr>
        </p:nvSpPr>
        <p:spPr>
          <a:xfrm>
            <a:off x="283988" y="2018859"/>
            <a:ext cx="4114800" cy="2541213"/>
          </a:xfrm>
          <a:prstGeom prst="rect">
            <a:avLst/>
          </a:prstGeom>
        </p:spPr>
        <p:txBody>
          <a:bodyPr>
            <a:noAutofit/>
          </a:bodyPr>
          <a:lstStyle>
            <a:lvl1pPr marL="285750" indent="-285750">
              <a:buFont typeface="Arial"/>
              <a:buChar char="•"/>
              <a:defRPr sz="2000"/>
            </a:lvl1pPr>
            <a:lvl2pPr marL="742950" indent="-285750">
              <a:buFont typeface="Arial"/>
              <a:buChar char="•"/>
              <a:defRPr sz="2000"/>
            </a:lvl2pPr>
            <a:lvl3pPr marL="1200150" indent="-285750">
              <a:buFont typeface="Arial"/>
              <a:buChar char="•"/>
              <a:defRPr sz="1800"/>
            </a:lvl3pPr>
            <a:lvl4pPr marL="1657350" indent="-285750">
              <a:buFont typeface="Arial"/>
              <a:buChar char="•"/>
              <a:defRPr sz="1800"/>
            </a:lvl4pPr>
            <a:lvl5pPr>
              <a:defRPr sz="1800"/>
            </a:lvl5pPr>
            <a:lvl6pPr marL="2507742" indent="-285750">
              <a:buFont typeface="Arial"/>
              <a:buChar char="•"/>
              <a:defRPr sz="1600"/>
            </a:lvl6pPr>
            <a:lvl7pPr marL="1655064" indent="-283464">
              <a:defRPr sz="1400">
                <a:solidFill>
                  <a:schemeClr val="tx1"/>
                </a:solidFill>
              </a:defRPr>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Content Placeholder 3"/>
          <p:cNvSpPr>
            <a:spLocks noGrp="1"/>
          </p:cNvSpPr>
          <p:nvPr>
            <p:ph sz="half" idx="2"/>
          </p:nvPr>
        </p:nvSpPr>
        <p:spPr>
          <a:xfrm>
            <a:off x="4759325" y="2018859"/>
            <a:ext cx="4114800" cy="2541213"/>
          </a:xfrm>
          <a:prstGeom prst="rect">
            <a:avLst/>
          </a:prstGeom>
        </p:spPr>
        <p:txBody>
          <a:bodyPr vert="horz" wrap="square" lIns="91440" tIns="45720" rIns="91440" bIns="45720" rtlCol="0">
            <a:noAutofit/>
          </a:bodyPr>
          <a:lstStyle>
            <a:lvl1pPr marL="285750" indent="-285750">
              <a:buFont typeface="Arial"/>
              <a:buChar char="•"/>
              <a:defRPr lang="en-US" sz="2000" dirty="0" smtClean="0"/>
            </a:lvl1pPr>
            <a:lvl2pPr marL="742950" indent="-285750">
              <a:buFont typeface="Arial"/>
              <a:buChar char="•"/>
              <a:defRPr lang="en-US" sz="2000" dirty="0" smtClean="0"/>
            </a:lvl2pPr>
            <a:lvl3pPr marL="1200150" indent="-285750">
              <a:buFont typeface="Arial"/>
              <a:buChar char="•"/>
              <a:defRPr lang="en-US" sz="1800" dirty="0" smtClean="0"/>
            </a:lvl3pPr>
            <a:lvl4pPr marL="1657350" indent="-285750">
              <a:buFont typeface="Arial"/>
              <a:buChar char="•"/>
              <a:defRPr lang="en-US" sz="1800" dirty="0" smtClean="0"/>
            </a:lvl4pPr>
            <a:lvl5pPr>
              <a:defRPr lang="en-US" sz="1800" dirty="0"/>
            </a:lvl5pPr>
            <a:lvl6pPr marL="2507742" indent="-285750">
              <a:buFont typeface="Arial"/>
              <a:buChar char="•"/>
              <a:defRPr sz="1600"/>
            </a:lvl6pPr>
            <a:lvl7pPr>
              <a:defRPr sz="14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7"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smtClean="0"/>
              <a:t>Click to edit source</a:t>
            </a:r>
          </a:p>
        </p:txBody>
      </p:sp>
      <p:sp>
        <p:nvSpPr>
          <p:cNvPr id="14" name="Rectangle 13">
            <a:extLst>
              <a:ext uri="{FF2B5EF4-FFF2-40B4-BE49-F238E27FC236}">
                <a16:creationId xmlns:a16="http://schemas.microsoft.com/office/drawing/2014/main" id="{847655F9-8C72-3147-86D2-0FCBEC23B722}"/>
              </a:ext>
            </a:extLst>
          </p:cNvPr>
          <p:cNvSpPr/>
          <p:nvPr userDrawn="1"/>
        </p:nvSpPr>
        <p:spPr bwMode="black">
          <a:xfrm flipV="1">
            <a:off x="298835" y="1940414"/>
            <a:ext cx="4108066" cy="18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5" name="Rectangle 14">
            <a:extLst>
              <a:ext uri="{FF2B5EF4-FFF2-40B4-BE49-F238E27FC236}">
                <a16:creationId xmlns:a16="http://schemas.microsoft.com/office/drawing/2014/main" id="{B3372150-A5D3-A24C-881D-516CC431CDB0}"/>
              </a:ext>
            </a:extLst>
          </p:cNvPr>
          <p:cNvSpPr/>
          <p:nvPr userDrawn="1"/>
        </p:nvSpPr>
        <p:spPr bwMode="black">
          <a:xfrm flipV="1">
            <a:off x="4233802" y="1940413"/>
            <a:ext cx="173099" cy="18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6" name="Rectangle 15">
            <a:extLst>
              <a:ext uri="{FF2B5EF4-FFF2-40B4-BE49-F238E27FC236}">
                <a16:creationId xmlns:a16="http://schemas.microsoft.com/office/drawing/2014/main" id="{2E5A5042-1BDE-FE4E-8702-D63209706C15}"/>
              </a:ext>
            </a:extLst>
          </p:cNvPr>
          <p:cNvSpPr/>
          <p:nvPr userDrawn="1"/>
        </p:nvSpPr>
        <p:spPr bwMode="black">
          <a:xfrm flipV="1">
            <a:off x="298834" y="1940414"/>
            <a:ext cx="150590" cy="1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3" name="Rectangle 22">
            <a:extLst>
              <a:ext uri="{FF2B5EF4-FFF2-40B4-BE49-F238E27FC236}">
                <a16:creationId xmlns:a16="http://schemas.microsoft.com/office/drawing/2014/main" id="{B2984FB4-751A-CB48-9AC8-62A906081565}"/>
              </a:ext>
            </a:extLst>
          </p:cNvPr>
          <p:cNvSpPr/>
          <p:nvPr userDrawn="1"/>
        </p:nvSpPr>
        <p:spPr bwMode="black">
          <a:xfrm flipV="1">
            <a:off x="4775777" y="1940414"/>
            <a:ext cx="4108066" cy="182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4" name="Rectangle 23">
            <a:extLst>
              <a:ext uri="{FF2B5EF4-FFF2-40B4-BE49-F238E27FC236}">
                <a16:creationId xmlns:a16="http://schemas.microsoft.com/office/drawing/2014/main" id="{07212C13-65B9-3E4C-A076-12DFD06744C6}"/>
              </a:ext>
            </a:extLst>
          </p:cNvPr>
          <p:cNvSpPr/>
          <p:nvPr userDrawn="1"/>
        </p:nvSpPr>
        <p:spPr bwMode="black">
          <a:xfrm flipV="1">
            <a:off x="8710744" y="1940413"/>
            <a:ext cx="173099" cy="182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5" name="Rectangle 24">
            <a:extLst>
              <a:ext uri="{FF2B5EF4-FFF2-40B4-BE49-F238E27FC236}">
                <a16:creationId xmlns:a16="http://schemas.microsoft.com/office/drawing/2014/main" id="{524BAF7A-775D-6E4C-B3BA-C55E3FF25045}"/>
              </a:ext>
            </a:extLst>
          </p:cNvPr>
          <p:cNvSpPr/>
          <p:nvPr userDrawn="1"/>
        </p:nvSpPr>
        <p:spPr bwMode="black">
          <a:xfrm flipV="1">
            <a:off x="4775776" y="1940414"/>
            <a:ext cx="150590" cy="171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Tree>
    <p:extLst>
      <p:ext uri="{BB962C8B-B14F-4D97-AF65-F5344CB8AC3E}">
        <p14:creationId xmlns:p14="http://schemas.microsoft.com/office/powerpoint/2010/main" val="57660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Blue">
    <p:spTree>
      <p:nvGrpSpPr>
        <p:cNvPr id="1" name=""/>
        <p:cNvGrpSpPr/>
        <p:nvPr/>
      </p:nvGrpSpPr>
      <p:grpSpPr>
        <a:xfrm>
          <a:off x="0" y="0"/>
          <a:ext cx="0" cy="0"/>
          <a:chOff x="0" y="0"/>
          <a:chExt cx="0" cy="0"/>
        </a:xfrm>
      </p:grpSpPr>
      <p:sp>
        <p:nvSpPr>
          <p:cNvPr id="2" name="Title 1"/>
          <p:cNvSpPr>
            <a:spLocks noGrp="1"/>
          </p:cNvSpPr>
          <p:nvPr>
            <p:ph type="title"/>
          </p:nvPr>
        </p:nvSpPr>
        <p:spPr>
          <a:xfrm>
            <a:off x="283987" y="337151"/>
            <a:ext cx="8580304" cy="811015"/>
          </a:xfrm>
        </p:spPr>
        <p:txBody>
          <a:bodyPr/>
          <a:lstStyle/>
          <a:p>
            <a:r>
              <a:rPr lang="en-US" smtClean="0"/>
              <a:t>Click to edit Master title style</a:t>
            </a:r>
            <a:endParaRPr lang="en-US" dirty="0"/>
          </a:p>
        </p:txBody>
      </p:sp>
      <p:sp>
        <p:nvSpPr>
          <p:cNvPr id="18" name="Rectangle 17"/>
          <p:cNvSpPr/>
          <p:nvPr/>
        </p:nvSpPr>
        <p:spPr bwMode="black">
          <a:xfrm>
            <a:off x="298835" y="1923379"/>
            <a:ext cx="4010170" cy="42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2" name="Rectangle 21"/>
          <p:cNvSpPr/>
          <p:nvPr/>
        </p:nvSpPr>
        <p:spPr bwMode="black">
          <a:xfrm>
            <a:off x="4740522" y="1924487"/>
            <a:ext cx="4016021" cy="42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8" name="Pentagon 7"/>
          <p:cNvSpPr/>
          <p:nvPr/>
        </p:nvSpPr>
        <p:spPr>
          <a:xfrm>
            <a:off x="4285439" y="1910378"/>
            <a:ext cx="139558" cy="72383"/>
          </a:xfrm>
          <a:custGeom>
            <a:avLst/>
            <a:gdLst>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0 w 650572"/>
              <a:gd name="connsiteY4" fmla="*/ 322246 h 322246"/>
              <a:gd name="connsiteX5" fmla="*/ 0 w 650572"/>
              <a:gd name="connsiteY5" fmla="*/ 0 h 322246"/>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290637 w 650572"/>
              <a:gd name="connsiteY4" fmla="*/ 322246 h 322246"/>
              <a:gd name="connsiteX5" fmla="*/ 0 w 650572"/>
              <a:gd name="connsiteY5" fmla="*/ 0 h 322246"/>
              <a:gd name="connsiteX0" fmla="*/ 1463 w 359935"/>
              <a:gd name="connsiteY0" fmla="*/ 0 h 325421"/>
              <a:gd name="connsiteX1" fmla="*/ 198812 w 359935"/>
              <a:gd name="connsiteY1" fmla="*/ 3175 h 325421"/>
              <a:gd name="connsiteX2" fmla="*/ 359935 w 359935"/>
              <a:gd name="connsiteY2" fmla="*/ 164298 h 325421"/>
              <a:gd name="connsiteX3" fmla="*/ 198812 w 359935"/>
              <a:gd name="connsiteY3" fmla="*/ 325421 h 325421"/>
              <a:gd name="connsiteX4" fmla="*/ 0 w 359935"/>
              <a:gd name="connsiteY4" fmla="*/ 325421 h 325421"/>
              <a:gd name="connsiteX5" fmla="*/ 1463 w 359935"/>
              <a:gd name="connsiteY5" fmla="*/ 0 h 3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35" h="325421">
                <a:moveTo>
                  <a:pt x="1463" y="0"/>
                </a:moveTo>
                <a:lnTo>
                  <a:pt x="198812" y="3175"/>
                </a:lnTo>
                <a:lnTo>
                  <a:pt x="359935" y="164298"/>
                </a:lnTo>
                <a:lnTo>
                  <a:pt x="198812" y="325421"/>
                </a:lnTo>
                <a:lnTo>
                  <a:pt x="0" y="325421"/>
                </a:lnTo>
                <a:cubicBezTo>
                  <a:pt x="488" y="216947"/>
                  <a:pt x="975" y="108474"/>
                  <a:pt x="14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4" name="Pentagon 7"/>
          <p:cNvSpPr/>
          <p:nvPr/>
        </p:nvSpPr>
        <p:spPr>
          <a:xfrm>
            <a:off x="8725492" y="1907985"/>
            <a:ext cx="139558" cy="72383"/>
          </a:xfrm>
          <a:custGeom>
            <a:avLst/>
            <a:gdLst>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0 w 650572"/>
              <a:gd name="connsiteY4" fmla="*/ 322246 h 322246"/>
              <a:gd name="connsiteX5" fmla="*/ 0 w 650572"/>
              <a:gd name="connsiteY5" fmla="*/ 0 h 322246"/>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290637 w 650572"/>
              <a:gd name="connsiteY4" fmla="*/ 322246 h 322246"/>
              <a:gd name="connsiteX5" fmla="*/ 0 w 650572"/>
              <a:gd name="connsiteY5" fmla="*/ 0 h 322246"/>
              <a:gd name="connsiteX0" fmla="*/ 1463 w 359935"/>
              <a:gd name="connsiteY0" fmla="*/ 0 h 325421"/>
              <a:gd name="connsiteX1" fmla="*/ 198812 w 359935"/>
              <a:gd name="connsiteY1" fmla="*/ 3175 h 325421"/>
              <a:gd name="connsiteX2" fmla="*/ 359935 w 359935"/>
              <a:gd name="connsiteY2" fmla="*/ 164298 h 325421"/>
              <a:gd name="connsiteX3" fmla="*/ 198812 w 359935"/>
              <a:gd name="connsiteY3" fmla="*/ 325421 h 325421"/>
              <a:gd name="connsiteX4" fmla="*/ 0 w 359935"/>
              <a:gd name="connsiteY4" fmla="*/ 325421 h 325421"/>
              <a:gd name="connsiteX5" fmla="*/ 1463 w 359935"/>
              <a:gd name="connsiteY5" fmla="*/ 0 h 3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35" h="325421">
                <a:moveTo>
                  <a:pt x="1463" y="0"/>
                </a:moveTo>
                <a:lnTo>
                  <a:pt x="198812" y="3175"/>
                </a:lnTo>
                <a:lnTo>
                  <a:pt x="359935" y="164298"/>
                </a:lnTo>
                <a:lnTo>
                  <a:pt x="198812" y="325421"/>
                </a:lnTo>
                <a:lnTo>
                  <a:pt x="0" y="325421"/>
                </a:lnTo>
                <a:cubicBezTo>
                  <a:pt x="488" y="216947"/>
                  <a:pt x="975" y="108474"/>
                  <a:pt x="14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9" name="Text Placeholder 2"/>
          <p:cNvSpPr>
            <a:spLocks noGrp="1"/>
          </p:cNvSpPr>
          <p:nvPr>
            <p:ph type="body" idx="1"/>
          </p:nvPr>
        </p:nvSpPr>
        <p:spPr>
          <a:xfrm>
            <a:off x="283988" y="1242979"/>
            <a:ext cx="4113301" cy="686104"/>
          </a:xfrm>
          <a:prstGeom prst="rect">
            <a:avLst/>
          </a:prstGeom>
        </p:spPr>
        <p:txBody>
          <a:bodyPr lIns="0" anchor="b"/>
          <a:lstStyle>
            <a:lvl1pPr marL="0" indent="0">
              <a:buNone/>
              <a:defRPr sz="2400" b="1">
                <a:solidFill>
                  <a:schemeClr val="tx2"/>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4"/>
          <p:cNvSpPr>
            <a:spLocks noGrp="1"/>
          </p:cNvSpPr>
          <p:nvPr>
            <p:ph type="body" sz="quarter" idx="3"/>
          </p:nvPr>
        </p:nvSpPr>
        <p:spPr>
          <a:xfrm>
            <a:off x="4759324" y="1244087"/>
            <a:ext cx="4111840" cy="686104"/>
          </a:xfrm>
          <a:prstGeom prst="rect">
            <a:avLst/>
          </a:prstGeom>
        </p:spPr>
        <p:txBody>
          <a:bodyPr lIns="0" anchor="b"/>
          <a:lstStyle>
            <a:lvl1pPr marL="0" indent="0">
              <a:buNone/>
              <a:defRPr sz="2400" b="1">
                <a:solidFill>
                  <a:srgbClr val="007187"/>
                </a:solidFill>
                <a:latin typeface="+mj-lt"/>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Content Placeholder 2"/>
          <p:cNvSpPr>
            <a:spLocks noGrp="1"/>
          </p:cNvSpPr>
          <p:nvPr>
            <p:ph sz="half" idx="13"/>
          </p:nvPr>
        </p:nvSpPr>
        <p:spPr>
          <a:xfrm>
            <a:off x="283988" y="2016641"/>
            <a:ext cx="4114800" cy="2541213"/>
          </a:xfrm>
          <a:prstGeom prst="rect">
            <a:avLst/>
          </a:prstGeom>
        </p:spPr>
        <p:txBody>
          <a:bodyPr>
            <a:noAutofit/>
          </a:bodyPr>
          <a:lstStyle>
            <a:lvl1pPr marL="285750" indent="-285750">
              <a:buFont typeface="Arial"/>
              <a:buChar char="•"/>
              <a:defRPr sz="2000"/>
            </a:lvl1pPr>
            <a:lvl2pPr marL="742950" indent="-285750">
              <a:buFont typeface="Arial"/>
              <a:buChar char="•"/>
              <a:defRPr sz="2000"/>
            </a:lvl2pPr>
            <a:lvl3pPr marL="1200150" indent="-285750">
              <a:buFont typeface="Arial"/>
              <a:buChar char="•"/>
              <a:defRPr sz="1800"/>
            </a:lvl3pPr>
            <a:lvl4pPr marL="1657350" indent="-285750">
              <a:buFont typeface="Arial"/>
              <a:buChar char="•"/>
              <a:defRPr sz="1800"/>
            </a:lvl4pPr>
            <a:lvl5pPr>
              <a:defRPr sz="1800"/>
            </a:lvl5pPr>
            <a:lvl6pPr marL="2507742" indent="-285750">
              <a:buFont typeface="Arial"/>
              <a:buChar char="•"/>
              <a:defRPr sz="1600"/>
            </a:lvl6pPr>
            <a:lvl7pPr>
              <a:defRPr sz="14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Content Placeholder 3"/>
          <p:cNvSpPr>
            <a:spLocks noGrp="1"/>
          </p:cNvSpPr>
          <p:nvPr>
            <p:ph sz="half" idx="2"/>
          </p:nvPr>
        </p:nvSpPr>
        <p:spPr>
          <a:xfrm>
            <a:off x="4759325" y="2017749"/>
            <a:ext cx="4114800" cy="2541213"/>
          </a:xfrm>
          <a:prstGeom prst="rect">
            <a:avLst/>
          </a:prstGeom>
        </p:spPr>
        <p:txBody>
          <a:bodyPr vert="horz" wrap="square" lIns="91440" tIns="45720" rIns="91440" bIns="45720" rtlCol="0">
            <a:noAutofit/>
          </a:bodyPr>
          <a:lstStyle>
            <a:lvl1pPr marL="285750" indent="-285750">
              <a:buFont typeface="Arial"/>
              <a:buChar char="•"/>
              <a:defRPr lang="en-US" sz="2000" dirty="0" smtClean="0"/>
            </a:lvl1pPr>
            <a:lvl2pPr marL="742950" indent="-285750">
              <a:buFont typeface="Arial"/>
              <a:buChar char="•"/>
              <a:defRPr lang="en-US" sz="2000" dirty="0" smtClean="0"/>
            </a:lvl2pPr>
            <a:lvl3pPr marL="1200150" indent="-285750">
              <a:buFont typeface="Arial"/>
              <a:buChar char="•"/>
              <a:defRPr lang="en-US" sz="1800" dirty="0" smtClean="0"/>
            </a:lvl3pPr>
            <a:lvl4pPr marL="1657350" indent="-285750">
              <a:buFont typeface="Arial"/>
              <a:buChar char="•"/>
              <a:defRPr lang="en-US" sz="1800" dirty="0" smtClean="0"/>
            </a:lvl4pPr>
            <a:lvl5pPr>
              <a:defRPr lang="en-US" sz="1800" dirty="0"/>
            </a:lvl5pPr>
            <a:lvl6pPr marL="2507742" indent="-285750">
              <a:buFont typeface="Arial"/>
              <a:buChar char="•"/>
              <a:defRPr sz="1600"/>
            </a:lvl6pPr>
            <a:lvl7pPr>
              <a:defRPr sz="14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Source Placeholder 10"/>
          <p:cNvSpPr>
            <a:spLocks noGrp="1"/>
          </p:cNvSpPr>
          <p:nvPr>
            <p:ph type="body" sz="quarter" idx="14" hasCustomPrompt="1"/>
          </p:nvPr>
        </p:nvSpPr>
        <p:spPr>
          <a:xfrm>
            <a:off x="296687" y="4663226"/>
            <a:ext cx="8549640" cy="208849"/>
          </a:xfrm>
          <a:prstGeom prst="rect">
            <a:avLst/>
          </a:prstGeom>
        </p:spPr>
        <p:txBody>
          <a:bodyPr lIns="0" anchor="b">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800">
                <a:solidFill>
                  <a:schemeClr val="bg1">
                    <a:lumMod val="50000"/>
                  </a:schemeClr>
                </a:solidFill>
              </a:defRPr>
            </a:lvl1pPr>
            <a:lvl2pPr marL="112713" indent="0">
              <a:buNone/>
              <a:defRPr sz="800"/>
            </a:lvl2pPr>
            <a:lvl3pPr marL="457200" indent="0">
              <a:buNone/>
              <a:defRPr sz="800"/>
            </a:lvl3pPr>
            <a:lvl4pPr>
              <a:buNone/>
              <a:defRPr sz="800"/>
            </a:lvl4pPr>
            <a:lvl5pPr marL="744537" indent="0">
              <a:buNone/>
              <a:defRPr sz="800"/>
            </a:lvl5pPr>
          </a:lstStyle>
          <a:p>
            <a:pPr marL="0" marR="0" lvl="0" indent="0" algn="l" defTabSz="914400" rtl="0" eaLnBrk="1" fontAlgn="auto" latinLnBrk="0" hangingPunct="1">
              <a:lnSpc>
                <a:spcPct val="100000"/>
              </a:lnSpc>
              <a:spcBef>
                <a:spcPts val="0"/>
              </a:spcBef>
              <a:spcAft>
                <a:spcPts val="500"/>
              </a:spcAft>
              <a:buClr>
                <a:schemeClr val="tx2"/>
              </a:buClr>
              <a:buSzTx/>
              <a:buFont typeface="Arial" panose="020B0604020202020204" pitchFamily="34" charset="0"/>
              <a:buNone/>
              <a:tabLst/>
              <a:defRPr/>
            </a:pPr>
            <a:r>
              <a:rPr lang="en-US" dirty="0" smtClean="0"/>
              <a:t>Click to edit source</a:t>
            </a:r>
          </a:p>
        </p:txBody>
      </p:sp>
      <p:sp>
        <p:nvSpPr>
          <p:cNvPr id="12" name="Rectangle 11">
            <a:extLst>
              <a:ext uri="{FF2B5EF4-FFF2-40B4-BE49-F238E27FC236}">
                <a16:creationId xmlns:a16="http://schemas.microsoft.com/office/drawing/2014/main" id="{57C9F7A3-5284-6A45-B8FF-6849CE28AD3C}"/>
              </a:ext>
            </a:extLst>
          </p:cNvPr>
          <p:cNvSpPr/>
          <p:nvPr userDrawn="1"/>
        </p:nvSpPr>
        <p:spPr bwMode="black">
          <a:xfrm>
            <a:off x="298835" y="1923379"/>
            <a:ext cx="4010170" cy="420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3" name="Rectangle 12">
            <a:extLst>
              <a:ext uri="{FF2B5EF4-FFF2-40B4-BE49-F238E27FC236}">
                <a16:creationId xmlns:a16="http://schemas.microsoft.com/office/drawing/2014/main" id="{33C7243B-00AE-CB4A-9606-BA786C55D44C}"/>
              </a:ext>
            </a:extLst>
          </p:cNvPr>
          <p:cNvSpPr/>
          <p:nvPr userDrawn="1"/>
        </p:nvSpPr>
        <p:spPr bwMode="black">
          <a:xfrm>
            <a:off x="4740522" y="1924487"/>
            <a:ext cx="4016021" cy="424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4" name="Pentagon 7">
            <a:extLst>
              <a:ext uri="{FF2B5EF4-FFF2-40B4-BE49-F238E27FC236}">
                <a16:creationId xmlns:a16="http://schemas.microsoft.com/office/drawing/2014/main" id="{3D25EA5F-A4B5-D944-9208-9BFC5D08D4E8}"/>
              </a:ext>
            </a:extLst>
          </p:cNvPr>
          <p:cNvSpPr/>
          <p:nvPr userDrawn="1"/>
        </p:nvSpPr>
        <p:spPr>
          <a:xfrm>
            <a:off x="4285439" y="1910378"/>
            <a:ext cx="139558" cy="72383"/>
          </a:xfrm>
          <a:custGeom>
            <a:avLst/>
            <a:gdLst>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0 w 650572"/>
              <a:gd name="connsiteY4" fmla="*/ 322246 h 322246"/>
              <a:gd name="connsiteX5" fmla="*/ 0 w 650572"/>
              <a:gd name="connsiteY5" fmla="*/ 0 h 322246"/>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290637 w 650572"/>
              <a:gd name="connsiteY4" fmla="*/ 322246 h 322246"/>
              <a:gd name="connsiteX5" fmla="*/ 0 w 650572"/>
              <a:gd name="connsiteY5" fmla="*/ 0 h 322246"/>
              <a:gd name="connsiteX0" fmla="*/ 1463 w 359935"/>
              <a:gd name="connsiteY0" fmla="*/ 0 h 325421"/>
              <a:gd name="connsiteX1" fmla="*/ 198812 w 359935"/>
              <a:gd name="connsiteY1" fmla="*/ 3175 h 325421"/>
              <a:gd name="connsiteX2" fmla="*/ 359935 w 359935"/>
              <a:gd name="connsiteY2" fmla="*/ 164298 h 325421"/>
              <a:gd name="connsiteX3" fmla="*/ 198812 w 359935"/>
              <a:gd name="connsiteY3" fmla="*/ 325421 h 325421"/>
              <a:gd name="connsiteX4" fmla="*/ 0 w 359935"/>
              <a:gd name="connsiteY4" fmla="*/ 325421 h 325421"/>
              <a:gd name="connsiteX5" fmla="*/ 1463 w 359935"/>
              <a:gd name="connsiteY5" fmla="*/ 0 h 3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35" h="325421">
                <a:moveTo>
                  <a:pt x="1463" y="0"/>
                </a:moveTo>
                <a:lnTo>
                  <a:pt x="198812" y="3175"/>
                </a:lnTo>
                <a:lnTo>
                  <a:pt x="359935" y="164298"/>
                </a:lnTo>
                <a:lnTo>
                  <a:pt x="198812" y="325421"/>
                </a:lnTo>
                <a:lnTo>
                  <a:pt x="0" y="325421"/>
                </a:lnTo>
                <a:cubicBezTo>
                  <a:pt x="488" y="216947"/>
                  <a:pt x="975" y="108474"/>
                  <a:pt x="14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5" name="Pentagon 7">
            <a:extLst>
              <a:ext uri="{FF2B5EF4-FFF2-40B4-BE49-F238E27FC236}">
                <a16:creationId xmlns:a16="http://schemas.microsoft.com/office/drawing/2014/main" id="{1274C3B4-30D3-7245-BEC0-E57480613B25}"/>
              </a:ext>
            </a:extLst>
          </p:cNvPr>
          <p:cNvSpPr/>
          <p:nvPr userDrawn="1"/>
        </p:nvSpPr>
        <p:spPr>
          <a:xfrm>
            <a:off x="8725492" y="1907985"/>
            <a:ext cx="139558" cy="72383"/>
          </a:xfrm>
          <a:custGeom>
            <a:avLst/>
            <a:gdLst>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0 w 650572"/>
              <a:gd name="connsiteY4" fmla="*/ 322246 h 322246"/>
              <a:gd name="connsiteX5" fmla="*/ 0 w 650572"/>
              <a:gd name="connsiteY5" fmla="*/ 0 h 322246"/>
              <a:gd name="connsiteX0" fmla="*/ 0 w 650572"/>
              <a:gd name="connsiteY0" fmla="*/ 0 h 322246"/>
              <a:gd name="connsiteX1" fmla="*/ 489449 w 650572"/>
              <a:gd name="connsiteY1" fmla="*/ 0 h 322246"/>
              <a:gd name="connsiteX2" fmla="*/ 650572 w 650572"/>
              <a:gd name="connsiteY2" fmla="*/ 161123 h 322246"/>
              <a:gd name="connsiteX3" fmla="*/ 489449 w 650572"/>
              <a:gd name="connsiteY3" fmla="*/ 322246 h 322246"/>
              <a:gd name="connsiteX4" fmla="*/ 290637 w 650572"/>
              <a:gd name="connsiteY4" fmla="*/ 322246 h 322246"/>
              <a:gd name="connsiteX5" fmla="*/ 0 w 650572"/>
              <a:gd name="connsiteY5" fmla="*/ 0 h 322246"/>
              <a:gd name="connsiteX0" fmla="*/ 1463 w 359935"/>
              <a:gd name="connsiteY0" fmla="*/ 0 h 325421"/>
              <a:gd name="connsiteX1" fmla="*/ 198812 w 359935"/>
              <a:gd name="connsiteY1" fmla="*/ 3175 h 325421"/>
              <a:gd name="connsiteX2" fmla="*/ 359935 w 359935"/>
              <a:gd name="connsiteY2" fmla="*/ 164298 h 325421"/>
              <a:gd name="connsiteX3" fmla="*/ 198812 w 359935"/>
              <a:gd name="connsiteY3" fmla="*/ 325421 h 325421"/>
              <a:gd name="connsiteX4" fmla="*/ 0 w 359935"/>
              <a:gd name="connsiteY4" fmla="*/ 325421 h 325421"/>
              <a:gd name="connsiteX5" fmla="*/ 1463 w 359935"/>
              <a:gd name="connsiteY5" fmla="*/ 0 h 325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935" h="325421">
                <a:moveTo>
                  <a:pt x="1463" y="0"/>
                </a:moveTo>
                <a:lnTo>
                  <a:pt x="198812" y="3175"/>
                </a:lnTo>
                <a:lnTo>
                  <a:pt x="359935" y="164298"/>
                </a:lnTo>
                <a:lnTo>
                  <a:pt x="198812" y="325421"/>
                </a:lnTo>
                <a:lnTo>
                  <a:pt x="0" y="325421"/>
                </a:lnTo>
                <a:cubicBezTo>
                  <a:pt x="488" y="216947"/>
                  <a:pt x="975" y="108474"/>
                  <a:pt x="1463"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Tree>
    <p:extLst>
      <p:ext uri="{BB962C8B-B14F-4D97-AF65-F5344CB8AC3E}">
        <p14:creationId xmlns:p14="http://schemas.microsoft.com/office/powerpoint/2010/main" val="2217007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987" y="337153"/>
            <a:ext cx="8580304" cy="804600"/>
          </a:xfrm>
          <a:prstGeom prst="rect">
            <a:avLst/>
          </a:prstGeom>
        </p:spPr>
        <p:txBody>
          <a:bodyPr vert="horz" wrap="square" lIns="0" tIns="0" rIns="0" bIns="0" rtlCol="0" anchor="t" anchorCtr="0">
            <a:noAutofit/>
          </a:bodyPr>
          <a:lstStyle/>
          <a:p>
            <a:r>
              <a:rPr lang="en-US" dirty="0" smtClean="0"/>
              <a:t>Click to edit title</a:t>
            </a:r>
            <a:endParaRPr lang="en-US" dirty="0"/>
          </a:p>
        </p:txBody>
      </p:sp>
      <p:grpSp>
        <p:nvGrpSpPr>
          <p:cNvPr id="16" name="Group 4"/>
          <p:cNvGrpSpPr>
            <a:grpSpLocks noChangeAspect="1"/>
          </p:cNvGrpSpPr>
          <p:nvPr/>
        </p:nvGrpSpPr>
        <p:grpSpPr bwMode="gray">
          <a:xfrm>
            <a:off x="8636000" y="47628"/>
            <a:ext cx="444496" cy="198882"/>
            <a:chOff x="-794" y="-76"/>
            <a:chExt cx="9268" cy="4472"/>
          </a:xfrm>
        </p:grpSpPr>
        <p:sp>
          <p:nvSpPr>
            <p:cNvPr id="17" name="Oval 5"/>
            <p:cNvSpPr>
              <a:spLocks noChangeArrowheads="1"/>
            </p:cNvSpPr>
            <p:nvPr/>
          </p:nvSpPr>
          <p:spPr bwMode="gray">
            <a:xfrm>
              <a:off x="4687" y="-76"/>
              <a:ext cx="3787" cy="3791"/>
            </a:xfrm>
            <a:prstGeom prst="ellipse">
              <a:avLst/>
            </a:prstGeom>
            <a:solidFill>
              <a:srgbClr val="8CBA4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
            <p:cNvSpPr>
              <a:spLocks noEditPoints="1"/>
            </p:cNvSpPr>
            <p:nvPr/>
          </p:nvSpPr>
          <p:spPr bwMode="gray">
            <a:xfrm>
              <a:off x="-794" y="2132"/>
              <a:ext cx="431" cy="2210"/>
            </a:xfrm>
            <a:custGeom>
              <a:avLst/>
              <a:gdLst>
                <a:gd name="T0" fmla="*/ 431 w 431"/>
                <a:gd name="T1" fmla="*/ 392 h 2210"/>
                <a:gd name="T2" fmla="*/ 0 w 431"/>
                <a:gd name="T3" fmla="*/ 392 h 2210"/>
                <a:gd name="T4" fmla="*/ 0 w 431"/>
                <a:gd name="T5" fmla="*/ 0 h 2210"/>
                <a:gd name="T6" fmla="*/ 431 w 431"/>
                <a:gd name="T7" fmla="*/ 0 h 2210"/>
                <a:gd name="T8" fmla="*/ 431 w 431"/>
                <a:gd name="T9" fmla="*/ 392 h 2210"/>
                <a:gd name="T10" fmla="*/ 0 w 431"/>
                <a:gd name="T11" fmla="*/ 587 h 2210"/>
                <a:gd name="T12" fmla="*/ 431 w 431"/>
                <a:gd name="T13" fmla="*/ 587 h 2210"/>
                <a:gd name="T14" fmla="*/ 431 w 431"/>
                <a:gd name="T15" fmla="*/ 2210 h 2210"/>
                <a:gd name="T16" fmla="*/ 0 w 431"/>
                <a:gd name="T17" fmla="*/ 2210 h 2210"/>
                <a:gd name="T18" fmla="*/ 0 w 431"/>
                <a:gd name="T19" fmla="*/ 587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2210">
                  <a:moveTo>
                    <a:pt x="431" y="392"/>
                  </a:moveTo>
                  <a:lnTo>
                    <a:pt x="0" y="392"/>
                  </a:lnTo>
                  <a:lnTo>
                    <a:pt x="0" y="0"/>
                  </a:lnTo>
                  <a:lnTo>
                    <a:pt x="431" y="0"/>
                  </a:lnTo>
                  <a:lnTo>
                    <a:pt x="431" y="392"/>
                  </a:lnTo>
                  <a:close/>
                  <a:moveTo>
                    <a:pt x="0" y="587"/>
                  </a:moveTo>
                  <a:lnTo>
                    <a:pt x="431" y="587"/>
                  </a:lnTo>
                  <a:lnTo>
                    <a:pt x="431" y="2210"/>
                  </a:lnTo>
                  <a:lnTo>
                    <a:pt x="0" y="2210"/>
                  </a:lnTo>
                  <a:lnTo>
                    <a:pt x="0" y="5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
            <p:cNvSpPr>
              <a:spLocks noEditPoints="1"/>
            </p:cNvSpPr>
            <p:nvPr/>
          </p:nvSpPr>
          <p:spPr bwMode="gray">
            <a:xfrm>
              <a:off x="-297" y="2148"/>
              <a:ext cx="1582" cy="2246"/>
            </a:xfrm>
            <a:custGeom>
              <a:avLst/>
              <a:gdLst>
                <a:gd name="T0" fmla="*/ 408 w 669"/>
                <a:gd name="T1" fmla="*/ 252 h 949"/>
                <a:gd name="T2" fmla="*/ 487 w 669"/>
                <a:gd name="T3" fmla="*/ 328 h 949"/>
                <a:gd name="T4" fmla="*/ 487 w 669"/>
                <a:gd name="T5" fmla="*/ 0 h 949"/>
                <a:gd name="T6" fmla="*/ 669 w 669"/>
                <a:gd name="T7" fmla="*/ 0 h 949"/>
                <a:gd name="T8" fmla="*/ 669 w 669"/>
                <a:gd name="T9" fmla="*/ 927 h 949"/>
                <a:gd name="T10" fmla="*/ 495 w 669"/>
                <a:gd name="T11" fmla="*/ 927 h 949"/>
                <a:gd name="T12" fmla="*/ 495 w 669"/>
                <a:gd name="T13" fmla="*/ 832 h 949"/>
                <a:gd name="T14" fmla="*/ 407 w 669"/>
                <a:gd name="T15" fmla="*/ 921 h 949"/>
                <a:gd name="T16" fmla="*/ 285 w 669"/>
                <a:gd name="T17" fmla="*/ 949 h 949"/>
                <a:gd name="T18" fmla="*/ 83 w 669"/>
                <a:gd name="T19" fmla="*/ 851 h 949"/>
                <a:gd name="T20" fmla="*/ 0 w 669"/>
                <a:gd name="T21" fmla="*/ 602 h 949"/>
                <a:gd name="T22" fmla="*/ 81 w 669"/>
                <a:gd name="T23" fmla="*/ 325 h 949"/>
                <a:gd name="T24" fmla="*/ 298 w 669"/>
                <a:gd name="T25" fmla="*/ 224 h 949"/>
                <a:gd name="T26" fmla="*/ 408 w 669"/>
                <a:gd name="T27" fmla="*/ 252 h 949"/>
                <a:gd name="T28" fmla="*/ 453 w 669"/>
                <a:gd name="T29" fmla="*/ 741 h 949"/>
                <a:gd name="T30" fmla="*/ 492 w 669"/>
                <a:gd name="T31" fmla="*/ 594 h 949"/>
                <a:gd name="T32" fmla="*/ 429 w 669"/>
                <a:gd name="T33" fmla="*/ 414 h 949"/>
                <a:gd name="T34" fmla="*/ 338 w 669"/>
                <a:gd name="T35" fmla="*/ 381 h 949"/>
                <a:gd name="T36" fmla="*/ 222 w 669"/>
                <a:gd name="T37" fmla="*/ 441 h 949"/>
                <a:gd name="T38" fmla="*/ 185 w 669"/>
                <a:gd name="T39" fmla="*/ 588 h 949"/>
                <a:gd name="T40" fmla="*/ 223 w 669"/>
                <a:gd name="T41" fmla="*/ 740 h 949"/>
                <a:gd name="T42" fmla="*/ 337 w 669"/>
                <a:gd name="T43" fmla="*/ 797 h 949"/>
                <a:gd name="T44" fmla="*/ 453 w 669"/>
                <a:gd name="T45" fmla="*/ 741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9" h="949">
                  <a:moveTo>
                    <a:pt x="408" y="252"/>
                  </a:moveTo>
                  <a:cubicBezTo>
                    <a:pt x="441" y="270"/>
                    <a:pt x="467" y="295"/>
                    <a:pt x="487" y="328"/>
                  </a:cubicBezTo>
                  <a:cubicBezTo>
                    <a:pt x="487" y="0"/>
                    <a:pt x="487" y="0"/>
                    <a:pt x="487" y="0"/>
                  </a:cubicBezTo>
                  <a:cubicBezTo>
                    <a:pt x="669" y="0"/>
                    <a:pt x="669" y="0"/>
                    <a:pt x="669" y="0"/>
                  </a:cubicBezTo>
                  <a:cubicBezTo>
                    <a:pt x="669" y="927"/>
                    <a:pt x="669" y="927"/>
                    <a:pt x="669" y="927"/>
                  </a:cubicBezTo>
                  <a:cubicBezTo>
                    <a:pt x="495" y="927"/>
                    <a:pt x="495" y="927"/>
                    <a:pt x="495" y="927"/>
                  </a:cubicBezTo>
                  <a:cubicBezTo>
                    <a:pt x="495" y="832"/>
                    <a:pt x="495" y="832"/>
                    <a:pt x="495" y="832"/>
                  </a:cubicBezTo>
                  <a:cubicBezTo>
                    <a:pt x="469" y="873"/>
                    <a:pt x="440" y="902"/>
                    <a:pt x="407" y="921"/>
                  </a:cubicBezTo>
                  <a:cubicBezTo>
                    <a:pt x="374" y="939"/>
                    <a:pt x="334" y="949"/>
                    <a:pt x="285" y="949"/>
                  </a:cubicBezTo>
                  <a:cubicBezTo>
                    <a:pt x="205" y="949"/>
                    <a:pt x="137" y="916"/>
                    <a:pt x="83" y="851"/>
                  </a:cubicBezTo>
                  <a:cubicBezTo>
                    <a:pt x="28" y="786"/>
                    <a:pt x="0" y="703"/>
                    <a:pt x="0" y="602"/>
                  </a:cubicBezTo>
                  <a:cubicBezTo>
                    <a:pt x="0" y="484"/>
                    <a:pt x="27" y="392"/>
                    <a:pt x="81" y="325"/>
                  </a:cubicBezTo>
                  <a:cubicBezTo>
                    <a:pt x="135" y="258"/>
                    <a:pt x="207" y="224"/>
                    <a:pt x="298" y="224"/>
                  </a:cubicBezTo>
                  <a:cubicBezTo>
                    <a:pt x="339" y="224"/>
                    <a:pt x="376" y="233"/>
                    <a:pt x="408" y="252"/>
                  </a:cubicBezTo>
                  <a:close/>
                  <a:moveTo>
                    <a:pt x="453" y="741"/>
                  </a:moveTo>
                  <a:cubicBezTo>
                    <a:pt x="479" y="703"/>
                    <a:pt x="492" y="654"/>
                    <a:pt x="492" y="594"/>
                  </a:cubicBezTo>
                  <a:cubicBezTo>
                    <a:pt x="492" y="510"/>
                    <a:pt x="471" y="450"/>
                    <a:pt x="429" y="414"/>
                  </a:cubicBezTo>
                  <a:cubicBezTo>
                    <a:pt x="403" y="392"/>
                    <a:pt x="372" y="381"/>
                    <a:pt x="338" y="381"/>
                  </a:cubicBezTo>
                  <a:cubicBezTo>
                    <a:pt x="285" y="381"/>
                    <a:pt x="247" y="401"/>
                    <a:pt x="222" y="441"/>
                  </a:cubicBezTo>
                  <a:cubicBezTo>
                    <a:pt x="198" y="480"/>
                    <a:pt x="185" y="530"/>
                    <a:pt x="185" y="588"/>
                  </a:cubicBezTo>
                  <a:cubicBezTo>
                    <a:pt x="185" y="652"/>
                    <a:pt x="198" y="702"/>
                    <a:pt x="223" y="740"/>
                  </a:cubicBezTo>
                  <a:cubicBezTo>
                    <a:pt x="248" y="778"/>
                    <a:pt x="286" y="797"/>
                    <a:pt x="337" y="797"/>
                  </a:cubicBezTo>
                  <a:cubicBezTo>
                    <a:pt x="387" y="797"/>
                    <a:pt x="426" y="779"/>
                    <a:pt x="453" y="741"/>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
            <p:cNvSpPr>
              <a:spLocks noEditPoints="1"/>
            </p:cNvSpPr>
            <p:nvPr/>
          </p:nvSpPr>
          <p:spPr bwMode="gray">
            <a:xfrm>
              <a:off x="1296" y="2674"/>
              <a:ext cx="1613" cy="1722"/>
            </a:xfrm>
            <a:custGeom>
              <a:avLst/>
              <a:gdLst>
                <a:gd name="T0" fmla="*/ 502 w 682"/>
                <a:gd name="T1" fmla="*/ 33 h 728"/>
                <a:gd name="T2" fmla="*/ 620 w 682"/>
                <a:gd name="T3" fmla="*/ 134 h 728"/>
                <a:gd name="T4" fmla="*/ 675 w 682"/>
                <a:gd name="T5" fmla="*/ 276 h 728"/>
                <a:gd name="T6" fmla="*/ 681 w 682"/>
                <a:gd name="T7" fmla="*/ 412 h 728"/>
                <a:gd name="T8" fmla="*/ 181 w 682"/>
                <a:gd name="T9" fmla="*/ 412 h 728"/>
                <a:gd name="T10" fmla="*/ 253 w 682"/>
                <a:gd name="T11" fmla="*/ 557 h 728"/>
                <a:gd name="T12" fmla="*/ 352 w 682"/>
                <a:gd name="T13" fmla="*/ 583 h 728"/>
                <a:gd name="T14" fmla="*/ 451 w 682"/>
                <a:gd name="T15" fmla="*/ 551 h 728"/>
                <a:gd name="T16" fmla="*/ 488 w 682"/>
                <a:gd name="T17" fmla="*/ 504 h 728"/>
                <a:gd name="T18" fmla="*/ 671 w 682"/>
                <a:gd name="T19" fmla="*/ 504 h 728"/>
                <a:gd name="T20" fmla="*/ 605 w 682"/>
                <a:gd name="T21" fmla="*/ 628 h 728"/>
                <a:gd name="T22" fmla="*/ 347 w 682"/>
                <a:gd name="T23" fmla="*/ 728 h 728"/>
                <a:gd name="T24" fmla="*/ 105 w 682"/>
                <a:gd name="T25" fmla="*/ 644 h 728"/>
                <a:gd name="T26" fmla="*/ 0 w 682"/>
                <a:gd name="T27" fmla="*/ 369 h 728"/>
                <a:gd name="T28" fmla="*/ 95 w 682"/>
                <a:gd name="T29" fmla="*/ 96 h 728"/>
                <a:gd name="T30" fmla="*/ 340 w 682"/>
                <a:gd name="T31" fmla="*/ 0 h 728"/>
                <a:gd name="T32" fmla="*/ 502 w 682"/>
                <a:gd name="T33" fmla="*/ 33 h 728"/>
                <a:gd name="T34" fmla="*/ 233 w 682"/>
                <a:gd name="T35" fmla="*/ 188 h 728"/>
                <a:gd name="T36" fmla="*/ 185 w 682"/>
                <a:gd name="T37" fmla="*/ 294 h 728"/>
                <a:gd name="T38" fmla="*/ 494 w 682"/>
                <a:gd name="T39" fmla="*/ 294 h 728"/>
                <a:gd name="T40" fmla="*/ 447 w 682"/>
                <a:gd name="T41" fmla="*/ 185 h 728"/>
                <a:gd name="T42" fmla="*/ 340 w 682"/>
                <a:gd name="T43" fmla="*/ 148 h 728"/>
                <a:gd name="T44" fmla="*/ 233 w 682"/>
                <a:gd name="T45" fmla="*/ 18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2" h="728">
                  <a:moveTo>
                    <a:pt x="502" y="33"/>
                  </a:moveTo>
                  <a:cubicBezTo>
                    <a:pt x="549" y="54"/>
                    <a:pt x="589" y="88"/>
                    <a:pt x="620" y="134"/>
                  </a:cubicBezTo>
                  <a:cubicBezTo>
                    <a:pt x="648" y="175"/>
                    <a:pt x="667" y="222"/>
                    <a:pt x="675" y="276"/>
                  </a:cubicBezTo>
                  <a:cubicBezTo>
                    <a:pt x="680" y="308"/>
                    <a:pt x="682" y="353"/>
                    <a:pt x="681" y="412"/>
                  </a:cubicBezTo>
                  <a:cubicBezTo>
                    <a:pt x="181" y="412"/>
                    <a:pt x="181" y="412"/>
                    <a:pt x="181" y="412"/>
                  </a:cubicBezTo>
                  <a:cubicBezTo>
                    <a:pt x="184" y="481"/>
                    <a:pt x="208" y="529"/>
                    <a:pt x="253" y="557"/>
                  </a:cubicBezTo>
                  <a:cubicBezTo>
                    <a:pt x="280" y="574"/>
                    <a:pt x="313" y="583"/>
                    <a:pt x="352" y="583"/>
                  </a:cubicBezTo>
                  <a:cubicBezTo>
                    <a:pt x="392" y="583"/>
                    <a:pt x="426" y="572"/>
                    <a:pt x="451" y="551"/>
                  </a:cubicBezTo>
                  <a:cubicBezTo>
                    <a:pt x="465" y="540"/>
                    <a:pt x="477" y="524"/>
                    <a:pt x="488" y="504"/>
                  </a:cubicBezTo>
                  <a:cubicBezTo>
                    <a:pt x="671" y="504"/>
                    <a:pt x="671" y="504"/>
                    <a:pt x="671" y="504"/>
                  </a:cubicBezTo>
                  <a:cubicBezTo>
                    <a:pt x="667" y="545"/>
                    <a:pt x="644" y="586"/>
                    <a:pt x="605" y="628"/>
                  </a:cubicBezTo>
                  <a:cubicBezTo>
                    <a:pt x="543" y="695"/>
                    <a:pt x="457" y="728"/>
                    <a:pt x="347" y="728"/>
                  </a:cubicBezTo>
                  <a:cubicBezTo>
                    <a:pt x="255" y="728"/>
                    <a:pt x="175" y="700"/>
                    <a:pt x="105" y="644"/>
                  </a:cubicBezTo>
                  <a:cubicBezTo>
                    <a:pt x="35" y="588"/>
                    <a:pt x="0" y="496"/>
                    <a:pt x="0" y="369"/>
                  </a:cubicBezTo>
                  <a:cubicBezTo>
                    <a:pt x="0" y="250"/>
                    <a:pt x="32" y="159"/>
                    <a:pt x="95" y="96"/>
                  </a:cubicBezTo>
                  <a:cubicBezTo>
                    <a:pt x="158" y="32"/>
                    <a:pt x="239" y="0"/>
                    <a:pt x="340" y="0"/>
                  </a:cubicBezTo>
                  <a:cubicBezTo>
                    <a:pt x="400" y="0"/>
                    <a:pt x="454" y="11"/>
                    <a:pt x="502" y="33"/>
                  </a:cubicBezTo>
                  <a:close/>
                  <a:moveTo>
                    <a:pt x="233" y="188"/>
                  </a:moveTo>
                  <a:cubicBezTo>
                    <a:pt x="208" y="214"/>
                    <a:pt x="192" y="249"/>
                    <a:pt x="185" y="294"/>
                  </a:cubicBezTo>
                  <a:cubicBezTo>
                    <a:pt x="494" y="294"/>
                    <a:pt x="494" y="294"/>
                    <a:pt x="494" y="294"/>
                  </a:cubicBezTo>
                  <a:cubicBezTo>
                    <a:pt x="491" y="246"/>
                    <a:pt x="475" y="210"/>
                    <a:pt x="447" y="185"/>
                  </a:cubicBezTo>
                  <a:cubicBezTo>
                    <a:pt x="418" y="161"/>
                    <a:pt x="383" y="148"/>
                    <a:pt x="340" y="148"/>
                  </a:cubicBezTo>
                  <a:cubicBezTo>
                    <a:pt x="294" y="148"/>
                    <a:pt x="258" y="161"/>
                    <a:pt x="233" y="188"/>
                  </a:cubicBez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9"/>
            <p:cNvSpPr>
              <a:spLocks noEditPoints="1"/>
            </p:cNvSpPr>
            <p:nvPr/>
          </p:nvSpPr>
          <p:spPr bwMode="gray">
            <a:xfrm>
              <a:off x="2779" y="2678"/>
              <a:ext cx="1525" cy="1716"/>
            </a:xfrm>
            <a:custGeom>
              <a:avLst/>
              <a:gdLst>
                <a:gd name="T0" fmla="*/ 318 w 645"/>
                <a:gd name="T1" fmla="*/ 286 h 725"/>
                <a:gd name="T2" fmla="*/ 390 w 645"/>
                <a:gd name="T3" fmla="*/ 270 h 725"/>
                <a:gd name="T4" fmla="*/ 429 w 645"/>
                <a:gd name="T5" fmla="*/ 219 h 725"/>
                <a:gd name="T6" fmla="*/ 399 w 645"/>
                <a:gd name="T7" fmla="*/ 161 h 725"/>
                <a:gd name="T8" fmla="*/ 312 w 645"/>
                <a:gd name="T9" fmla="*/ 145 h 725"/>
                <a:gd name="T10" fmla="*/ 221 w 645"/>
                <a:gd name="T11" fmla="*/ 176 h 725"/>
                <a:gd name="T12" fmla="*/ 195 w 645"/>
                <a:gd name="T13" fmla="*/ 239 h 725"/>
                <a:gd name="T14" fmla="*/ 22 w 645"/>
                <a:gd name="T15" fmla="*/ 239 h 725"/>
                <a:gd name="T16" fmla="*/ 72 w 645"/>
                <a:gd name="T17" fmla="*/ 91 h 725"/>
                <a:gd name="T18" fmla="*/ 318 w 645"/>
                <a:gd name="T19" fmla="*/ 0 h 725"/>
                <a:gd name="T20" fmla="*/ 519 w 645"/>
                <a:gd name="T21" fmla="*/ 45 h 725"/>
                <a:gd name="T22" fmla="*/ 607 w 645"/>
                <a:gd name="T23" fmla="*/ 214 h 725"/>
                <a:gd name="T24" fmla="*/ 607 w 645"/>
                <a:gd name="T25" fmla="*/ 529 h 725"/>
                <a:gd name="T26" fmla="*/ 608 w 645"/>
                <a:gd name="T27" fmla="*/ 608 h 725"/>
                <a:gd name="T28" fmla="*/ 619 w 645"/>
                <a:gd name="T29" fmla="*/ 656 h 725"/>
                <a:gd name="T30" fmla="*/ 645 w 645"/>
                <a:gd name="T31" fmla="*/ 677 h 725"/>
                <a:gd name="T32" fmla="*/ 645 w 645"/>
                <a:gd name="T33" fmla="*/ 703 h 725"/>
                <a:gd name="T34" fmla="*/ 450 w 645"/>
                <a:gd name="T35" fmla="*/ 703 h 725"/>
                <a:gd name="T36" fmla="*/ 439 w 645"/>
                <a:gd name="T37" fmla="*/ 664 h 725"/>
                <a:gd name="T38" fmla="*/ 434 w 645"/>
                <a:gd name="T39" fmla="*/ 623 h 725"/>
                <a:gd name="T40" fmla="*/ 348 w 645"/>
                <a:gd name="T41" fmla="*/ 691 h 725"/>
                <a:gd name="T42" fmla="*/ 216 w 645"/>
                <a:gd name="T43" fmla="*/ 725 h 725"/>
                <a:gd name="T44" fmla="*/ 61 w 645"/>
                <a:gd name="T45" fmla="*/ 671 h 725"/>
                <a:gd name="T46" fmla="*/ 0 w 645"/>
                <a:gd name="T47" fmla="*/ 520 h 725"/>
                <a:gd name="T48" fmla="*/ 98 w 645"/>
                <a:gd name="T49" fmla="*/ 337 h 725"/>
                <a:gd name="T50" fmla="*/ 257 w 645"/>
                <a:gd name="T51" fmla="*/ 293 h 725"/>
                <a:gd name="T52" fmla="*/ 318 w 645"/>
                <a:gd name="T53" fmla="*/ 286 h 725"/>
                <a:gd name="T54" fmla="*/ 428 w 645"/>
                <a:gd name="T55" fmla="*/ 369 h 725"/>
                <a:gd name="T56" fmla="*/ 393 w 645"/>
                <a:gd name="T57" fmla="*/ 387 h 725"/>
                <a:gd name="T58" fmla="*/ 345 w 645"/>
                <a:gd name="T59" fmla="*/ 399 h 725"/>
                <a:gd name="T60" fmla="*/ 304 w 645"/>
                <a:gd name="T61" fmla="*/ 407 h 725"/>
                <a:gd name="T62" fmla="*/ 222 w 645"/>
                <a:gd name="T63" fmla="*/ 431 h 725"/>
                <a:gd name="T64" fmla="*/ 179 w 645"/>
                <a:gd name="T65" fmla="*/ 507 h 725"/>
                <a:gd name="T66" fmla="*/ 205 w 645"/>
                <a:gd name="T67" fmla="*/ 574 h 725"/>
                <a:gd name="T68" fmla="*/ 268 w 645"/>
                <a:gd name="T69" fmla="*/ 594 h 725"/>
                <a:gd name="T70" fmla="*/ 377 w 645"/>
                <a:gd name="T71" fmla="*/ 560 h 725"/>
                <a:gd name="T72" fmla="*/ 428 w 645"/>
                <a:gd name="T73" fmla="*/ 436 h 725"/>
                <a:gd name="T74" fmla="*/ 428 w 645"/>
                <a:gd name="T75" fmla="*/ 369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5" h="725">
                  <a:moveTo>
                    <a:pt x="318" y="286"/>
                  </a:moveTo>
                  <a:cubicBezTo>
                    <a:pt x="352" y="281"/>
                    <a:pt x="376" y="276"/>
                    <a:pt x="390" y="270"/>
                  </a:cubicBezTo>
                  <a:cubicBezTo>
                    <a:pt x="416" y="259"/>
                    <a:pt x="429" y="242"/>
                    <a:pt x="429" y="219"/>
                  </a:cubicBezTo>
                  <a:cubicBezTo>
                    <a:pt x="429" y="191"/>
                    <a:pt x="419" y="171"/>
                    <a:pt x="399" y="161"/>
                  </a:cubicBezTo>
                  <a:cubicBezTo>
                    <a:pt x="379" y="150"/>
                    <a:pt x="350" y="145"/>
                    <a:pt x="312" y="145"/>
                  </a:cubicBezTo>
                  <a:cubicBezTo>
                    <a:pt x="269" y="145"/>
                    <a:pt x="238" y="155"/>
                    <a:pt x="221" y="176"/>
                  </a:cubicBezTo>
                  <a:cubicBezTo>
                    <a:pt x="208" y="192"/>
                    <a:pt x="199" y="213"/>
                    <a:pt x="195" y="239"/>
                  </a:cubicBezTo>
                  <a:cubicBezTo>
                    <a:pt x="22" y="239"/>
                    <a:pt x="22" y="239"/>
                    <a:pt x="22" y="239"/>
                  </a:cubicBezTo>
                  <a:cubicBezTo>
                    <a:pt x="26" y="179"/>
                    <a:pt x="42" y="130"/>
                    <a:pt x="72" y="91"/>
                  </a:cubicBezTo>
                  <a:cubicBezTo>
                    <a:pt x="120" y="31"/>
                    <a:pt x="202" y="0"/>
                    <a:pt x="318" y="0"/>
                  </a:cubicBezTo>
                  <a:cubicBezTo>
                    <a:pt x="393" y="0"/>
                    <a:pt x="460" y="15"/>
                    <a:pt x="519" y="45"/>
                  </a:cubicBezTo>
                  <a:cubicBezTo>
                    <a:pt x="578" y="75"/>
                    <a:pt x="607" y="131"/>
                    <a:pt x="607" y="214"/>
                  </a:cubicBezTo>
                  <a:cubicBezTo>
                    <a:pt x="607" y="529"/>
                    <a:pt x="607" y="529"/>
                    <a:pt x="607" y="529"/>
                  </a:cubicBezTo>
                  <a:cubicBezTo>
                    <a:pt x="607" y="551"/>
                    <a:pt x="607" y="577"/>
                    <a:pt x="608" y="608"/>
                  </a:cubicBezTo>
                  <a:cubicBezTo>
                    <a:pt x="609" y="632"/>
                    <a:pt x="613" y="648"/>
                    <a:pt x="619" y="656"/>
                  </a:cubicBezTo>
                  <a:cubicBezTo>
                    <a:pt x="625" y="664"/>
                    <a:pt x="634" y="671"/>
                    <a:pt x="645" y="677"/>
                  </a:cubicBezTo>
                  <a:cubicBezTo>
                    <a:pt x="645" y="703"/>
                    <a:pt x="645" y="703"/>
                    <a:pt x="645" y="703"/>
                  </a:cubicBezTo>
                  <a:cubicBezTo>
                    <a:pt x="450" y="703"/>
                    <a:pt x="450" y="703"/>
                    <a:pt x="450" y="703"/>
                  </a:cubicBezTo>
                  <a:cubicBezTo>
                    <a:pt x="445" y="689"/>
                    <a:pt x="441" y="676"/>
                    <a:pt x="439" y="664"/>
                  </a:cubicBezTo>
                  <a:cubicBezTo>
                    <a:pt x="437" y="652"/>
                    <a:pt x="435" y="638"/>
                    <a:pt x="434" y="623"/>
                  </a:cubicBezTo>
                  <a:cubicBezTo>
                    <a:pt x="409" y="649"/>
                    <a:pt x="380" y="672"/>
                    <a:pt x="348" y="691"/>
                  </a:cubicBezTo>
                  <a:cubicBezTo>
                    <a:pt x="309" y="713"/>
                    <a:pt x="265" y="725"/>
                    <a:pt x="216" y="725"/>
                  </a:cubicBezTo>
                  <a:cubicBezTo>
                    <a:pt x="153" y="725"/>
                    <a:pt x="102" y="707"/>
                    <a:pt x="61" y="671"/>
                  </a:cubicBezTo>
                  <a:cubicBezTo>
                    <a:pt x="20" y="636"/>
                    <a:pt x="0" y="586"/>
                    <a:pt x="0" y="520"/>
                  </a:cubicBezTo>
                  <a:cubicBezTo>
                    <a:pt x="0" y="436"/>
                    <a:pt x="33" y="375"/>
                    <a:pt x="98" y="337"/>
                  </a:cubicBezTo>
                  <a:cubicBezTo>
                    <a:pt x="134" y="317"/>
                    <a:pt x="187" y="302"/>
                    <a:pt x="257" y="293"/>
                  </a:cubicBezTo>
                  <a:lnTo>
                    <a:pt x="318" y="286"/>
                  </a:lnTo>
                  <a:close/>
                  <a:moveTo>
                    <a:pt x="428" y="369"/>
                  </a:moveTo>
                  <a:cubicBezTo>
                    <a:pt x="417" y="376"/>
                    <a:pt x="405" y="382"/>
                    <a:pt x="393" y="387"/>
                  </a:cubicBezTo>
                  <a:cubicBezTo>
                    <a:pt x="381" y="391"/>
                    <a:pt x="365" y="395"/>
                    <a:pt x="345" y="399"/>
                  </a:cubicBezTo>
                  <a:cubicBezTo>
                    <a:pt x="304" y="407"/>
                    <a:pt x="304" y="407"/>
                    <a:pt x="304" y="407"/>
                  </a:cubicBezTo>
                  <a:cubicBezTo>
                    <a:pt x="266" y="413"/>
                    <a:pt x="238" y="421"/>
                    <a:pt x="222" y="431"/>
                  </a:cubicBezTo>
                  <a:cubicBezTo>
                    <a:pt x="193" y="447"/>
                    <a:pt x="179" y="473"/>
                    <a:pt x="179" y="507"/>
                  </a:cubicBezTo>
                  <a:cubicBezTo>
                    <a:pt x="179" y="538"/>
                    <a:pt x="188" y="560"/>
                    <a:pt x="205" y="574"/>
                  </a:cubicBezTo>
                  <a:cubicBezTo>
                    <a:pt x="222" y="587"/>
                    <a:pt x="243" y="594"/>
                    <a:pt x="268" y="594"/>
                  </a:cubicBezTo>
                  <a:cubicBezTo>
                    <a:pt x="307" y="594"/>
                    <a:pt x="343" y="583"/>
                    <a:pt x="377" y="560"/>
                  </a:cubicBezTo>
                  <a:cubicBezTo>
                    <a:pt x="410" y="538"/>
                    <a:pt x="427" y="496"/>
                    <a:pt x="428" y="436"/>
                  </a:cubicBezTo>
                  <a:lnTo>
                    <a:pt x="428" y="369"/>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0"/>
            <p:cNvSpPr>
              <a:spLocks/>
            </p:cNvSpPr>
            <p:nvPr/>
          </p:nvSpPr>
          <p:spPr bwMode="gray">
            <a:xfrm>
              <a:off x="4211" y="2671"/>
              <a:ext cx="1485" cy="1725"/>
            </a:xfrm>
            <a:custGeom>
              <a:avLst/>
              <a:gdLst>
                <a:gd name="T0" fmla="*/ 182 w 628"/>
                <a:gd name="T1" fmla="*/ 487 h 729"/>
                <a:gd name="T2" fmla="*/ 207 w 628"/>
                <a:gd name="T3" fmla="*/ 555 h 729"/>
                <a:gd name="T4" fmla="*/ 331 w 628"/>
                <a:gd name="T5" fmla="*/ 591 h 729"/>
                <a:gd name="T6" fmla="*/ 415 w 628"/>
                <a:gd name="T7" fmla="*/ 575 h 729"/>
                <a:gd name="T8" fmla="*/ 447 w 628"/>
                <a:gd name="T9" fmla="*/ 528 h 729"/>
                <a:gd name="T10" fmla="*/ 421 w 628"/>
                <a:gd name="T11" fmla="*/ 482 h 729"/>
                <a:gd name="T12" fmla="*/ 234 w 628"/>
                <a:gd name="T13" fmla="*/ 428 h 729"/>
                <a:gd name="T14" fmla="*/ 69 w 628"/>
                <a:gd name="T15" fmla="*/ 355 h 729"/>
                <a:gd name="T16" fmla="*/ 21 w 628"/>
                <a:gd name="T17" fmla="*/ 232 h 729"/>
                <a:gd name="T18" fmla="*/ 96 w 628"/>
                <a:gd name="T19" fmla="*/ 68 h 729"/>
                <a:gd name="T20" fmla="*/ 306 w 628"/>
                <a:gd name="T21" fmla="*/ 0 h 729"/>
                <a:gd name="T22" fmla="*/ 516 w 628"/>
                <a:gd name="T23" fmla="*/ 51 h 729"/>
                <a:gd name="T24" fmla="*/ 609 w 628"/>
                <a:gd name="T25" fmla="*/ 229 h 729"/>
                <a:gd name="T26" fmla="*/ 430 w 628"/>
                <a:gd name="T27" fmla="*/ 229 h 729"/>
                <a:gd name="T28" fmla="*/ 410 w 628"/>
                <a:gd name="T29" fmla="*/ 174 h 729"/>
                <a:gd name="T30" fmla="*/ 309 w 628"/>
                <a:gd name="T31" fmla="*/ 137 h 729"/>
                <a:gd name="T32" fmla="*/ 225 w 628"/>
                <a:gd name="T33" fmla="*/ 156 h 729"/>
                <a:gd name="T34" fmla="*/ 200 w 628"/>
                <a:gd name="T35" fmla="*/ 199 h 729"/>
                <a:gd name="T36" fmla="*/ 227 w 628"/>
                <a:gd name="T37" fmla="*/ 243 h 729"/>
                <a:gd name="T38" fmla="*/ 414 w 628"/>
                <a:gd name="T39" fmla="*/ 293 h 729"/>
                <a:gd name="T40" fmla="*/ 575 w 628"/>
                <a:gd name="T41" fmla="*/ 369 h 729"/>
                <a:gd name="T42" fmla="*/ 628 w 628"/>
                <a:gd name="T43" fmla="*/ 498 h 729"/>
                <a:gd name="T44" fmla="*/ 552 w 628"/>
                <a:gd name="T45" fmla="*/ 665 h 729"/>
                <a:gd name="T46" fmla="*/ 317 w 628"/>
                <a:gd name="T47" fmla="*/ 729 h 729"/>
                <a:gd name="T48" fmla="*/ 77 w 628"/>
                <a:gd name="T49" fmla="*/ 661 h 729"/>
                <a:gd name="T50" fmla="*/ 0 w 628"/>
                <a:gd name="T51" fmla="*/ 487 h 729"/>
                <a:gd name="T52" fmla="*/ 182 w 628"/>
                <a:gd name="T53" fmla="*/ 487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8" h="729">
                  <a:moveTo>
                    <a:pt x="182" y="487"/>
                  </a:moveTo>
                  <a:cubicBezTo>
                    <a:pt x="186" y="519"/>
                    <a:pt x="194" y="542"/>
                    <a:pt x="207" y="555"/>
                  </a:cubicBezTo>
                  <a:cubicBezTo>
                    <a:pt x="229" y="579"/>
                    <a:pt x="270" y="591"/>
                    <a:pt x="331" y="591"/>
                  </a:cubicBezTo>
                  <a:cubicBezTo>
                    <a:pt x="366" y="591"/>
                    <a:pt x="394" y="586"/>
                    <a:pt x="415" y="575"/>
                  </a:cubicBezTo>
                  <a:cubicBezTo>
                    <a:pt x="436" y="565"/>
                    <a:pt x="447" y="549"/>
                    <a:pt x="447" y="528"/>
                  </a:cubicBezTo>
                  <a:cubicBezTo>
                    <a:pt x="447" y="508"/>
                    <a:pt x="438" y="492"/>
                    <a:pt x="421" y="482"/>
                  </a:cubicBezTo>
                  <a:cubicBezTo>
                    <a:pt x="405" y="471"/>
                    <a:pt x="342" y="453"/>
                    <a:pt x="234" y="428"/>
                  </a:cubicBezTo>
                  <a:cubicBezTo>
                    <a:pt x="156" y="408"/>
                    <a:pt x="101" y="384"/>
                    <a:pt x="69" y="355"/>
                  </a:cubicBezTo>
                  <a:cubicBezTo>
                    <a:pt x="37" y="327"/>
                    <a:pt x="21" y="286"/>
                    <a:pt x="21" y="232"/>
                  </a:cubicBezTo>
                  <a:cubicBezTo>
                    <a:pt x="21" y="169"/>
                    <a:pt x="46" y="114"/>
                    <a:pt x="96" y="68"/>
                  </a:cubicBezTo>
                  <a:cubicBezTo>
                    <a:pt x="145" y="23"/>
                    <a:pt x="216" y="0"/>
                    <a:pt x="306" y="0"/>
                  </a:cubicBezTo>
                  <a:cubicBezTo>
                    <a:pt x="392" y="0"/>
                    <a:pt x="462" y="17"/>
                    <a:pt x="516" y="51"/>
                  </a:cubicBezTo>
                  <a:cubicBezTo>
                    <a:pt x="570" y="86"/>
                    <a:pt x="601" y="145"/>
                    <a:pt x="609" y="229"/>
                  </a:cubicBezTo>
                  <a:cubicBezTo>
                    <a:pt x="430" y="229"/>
                    <a:pt x="430" y="229"/>
                    <a:pt x="430" y="229"/>
                  </a:cubicBezTo>
                  <a:cubicBezTo>
                    <a:pt x="427" y="206"/>
                    <a:pt x="421" y="187"/>
                    <a:pt x="410" y="174"/>
                  </a:cubicBezTo>
                  <a:cubicBezTo>
                    <a:pt x="390" y="150"/>
                    <a:pt x="357" y="137"/>
                    <a:pt x="309" y="137"/>
                  </a:cubicBezTo>
                  <a:cubicBezTo>
                    <a:pt x="270" y="137"/>
                    <a:pt x="242" y="144"/>
                    <a:pt x="225" y="156"/>
                  </a:cubicBezTo>
                  <a:cubicBezTo>
                    <a:pt x="209" y="168"/>
                    <a:pt x="200" y="182"/>
                    <a:pt x="200" y="199"/>
                  </a:cubicBezTo>
                  <a:cubicBezTo>
                    <a:pt x="200" y="219"/>
                    <a:pt x="209" y="234"/>
                    <a:pt x="227" y="243"/>
                  </a:cubicBezTo>
                  <a:cubicBezTo>
                    <a:pt x="245" y="253"/>
                    <a:pt x="307" y="269"/>
                    <a:pt x="414" y="293"/>
                  </a:cubicBezTo>
                  <a:cubicBezTo>
                    <a:pt x="486" y="310"/>
                    <a:pt x="539" y="335"/>
                    <a:pt x="575" y="369"/>
                  </a:cubicBezTo>
                  <a:cubicBezTo>
                    <a:pt x="610" y="404"/>
                    <a:pt x="628" y="447"/>
                    <a:pt x="628" y="498"/>
                  </a:cubicBezTo>
                  <a:cubicBezTo>
                    <a:pt x="628" y="566"/>
                    <a:pt x="603" y="622"/>
                    <a:pt x="552" y="665"/>
                  </a:cubicBezTo>
                  <a:cubicBezTo>
                    <a:pt x="501" y="708"/>
                    <a:pt x="423" y="729"/>
                    <a:pt x="317" y="729"/>
                  </a:cubicBezTo>
                  <a:cubicBezTo>
                    <a:pt x="209" y="729"/>
                    <a:pt x="129" y="707"/>
                    <a:pt x="77" y="661"/>
                  </a:cubicBezTo>
                  <a:cubicBezTo>
                    <a:pt x="26" y="616"/>
                    <a:pt x="0" y="558"/>
                    <a:pt x="0" y="487"/>
                  </a:cubicBezTo>
                  <a:lnTo>
                    <a:pt x="182" y="487"/>
                  </a:lnTo>
                  <a:close/>
                </a:path>
              </a:pathLst>
            </a:custGeom>
            <a:solidFill>
              <a:srgbClr val="3D3D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
            <p:cNvSpPr>
              <a:spLocks noEditPoints="1"/>
            </p:cNvSpPr>
            <p:nvPr/>
          </p:nvSpPr>
          <p:spPr bwMode="gray">
            <a:xfrm>
              <a:off x="5571" y="1067"/>
              <a:ext cx="1007" cy="1427"/>
            </a:xfrm>
            <a:custGeom>
              <a:avLst/>
              <a:gdLst>
                <a:gd name="T0" fmla="*/ 1007 w 1007"/>
                <a:gd name="T1" fmla="*/ 1119 h 1427"/>
                <a:gd name="T2" fmla="*/ 844 w 1007"/>
                <a:gd name="T3" fmla="*/ 1119 h 1427"/>
                <a:gd name="T4" fmla="*/ 844 w 1007"/>
                <a:gd name="T5" fmla="*/ 1427 h 1427"/>
                <a:gd name="T6" fmla="*/ 570 w 1007"/>
                <a:gd name="T7" fmla="*/ 1427 h 1427"/>
                <a:gd name="T8" fmla="*/ 570 w 1007"/>
                <a:gd name="T9" fmla="*/ 1119 h 1427"/>
                <a:gd name="T10" fmla="*/ 0 w 1007"/>
                <a:gd name="T11" fmla="*/ 1119 h 1427"/>
                <a:gd name="T12" fmla="*/ 0 w 1007"/>
                <a:gd name="T13" fmla="*/ 873 h 1427"/>
                <a:gd name="T14" fmla="*/ 527 w 1007"/>
                <a:gd name="T15" fmla="*/ 0 h 1427"/>
                <a:gd name="T16" fmla="*/ 844 w 1007"/>
                <a:gd name="T17" fmla="*/ 0 h 1427"/>
                <a:gd name="T18" fmla="*/ 844 w 1007"/>
                <a:gd name="T19" fmla="*/ 899 h 1427"/>
                <a:gd name="T20" fmla="*/ 1007 w 1007"/>
                <a:gd name="T21" fmla="*/ 899 h 1427"/>
                <a:gd name="T22" fmla="*/ 1007 w 1007"/>
                <a:gd name="T23" fmla="*/ 1119 h 1427"/>
                <a:gd name="T24" fmla="*/ 570 w 1007"/>
                <a:gd name="T25" fmla="*/ 899 h 1427"/>
                <a:gd name="T26" fmla="*/ 570 w 1007"/>
                <a:gd name="T27" fmla="*/ 279 h 1427"/>
                <a:gd name="T28" fmla="*/ 210 w 1007"/>
                <a:gd name="T29" fmla="*/ 899 h 1427"/>
                <a:gd name="T30" fmla="*/ 570 w 1007"/>
                <a:gd name="T31" fmla="*/ 899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1427">
                  <a:moveTo>
                    <a:pt x="1007" y="1119"/>
                  </a:moveTo>
                  <a:lnTo>
                    <a:pt x="844" y="1119"/>
                  </a:lnTo>
                  <a:lnTo>
                    <a:pt x="844" y="1427"/>
                  </a:lnTo>
                  <a:lnTo>
                    <a:pt x="570" y="1427"/>
                  </a:lnTo>
                  <a:lnTo>
                    <a:pt x="570" y="1119"/>
                  </a:lnTo>
                  <a:lnTo>
                    <a:pt x="0" y="1119"/>
                  </a:lnTo>
                  <a:lnTo>
                    <a:pt x="0" y="873"/>
                  </a:lnTo>
                  <a:lnTo>
                    <a:pt x="527" y="0"/>
                  </a:lnTo>
                  <a:lnTo>
                    <a:pt x="844" y="0"/>
                  </a:lnTo>
                  <a:lnTo>
                    <a:pt x="844" y="899"/>
                  </a:lnTo>
                  <a:lnTo>
                    <a:pt x="1007" y="899"/>
                  </a:lnTo>
                  <a:lnTo>
                    <a:pt x="1007" y="1119"/>
                  </a:lnTo>
                  <a:close/>
                  <a:moveTo>
                    <a:pt x="570" y="899"/>
                  </a:moveTo>
                  <a:lnTo>
                    <a:pt x="570" y="279"/>
                  </a:lnTo>
                  <a:lnTo>
                    <a:pt x="210" y="899"/>
                  </a:lnTo>
                  <a:lnTo>
                    <a:pt x="570" y="89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2"/>
            <p:cNvSpPr>
              <a:spLocks/>
            </p:cNvSpPr>
            <p:nvPr/>
          </p:nvSpPr>
          <p:spPr bwMode="gray">
            <a:xfrm>
              <a:off x="6557" y="1053"/>
              <a:ext cx="983" cy="1441"/>
            </a:xfrm>
            <a:custGeom>
              <a:avLst/>
              <a:gdLst>
                <a:gd name="T0" fmla="*/ 28 w 416"/>
                <a:gd name="T1" fmla="*/ 490 h 609"/>
                <a:gd name="T2" fmla="*/ 148 w 416"/>
                <a:gd name="T3" fmla="*/ 362 h 609"/>
                <a:gd name="T4" fmla="*/ 255 w 416"/>
                <a:gd name="T5" fmla="*/ 277 h 609"/>
                <a:gd name="T6" fmla="*/ 292 w 416"/>
                <a:gd name="T7" fmla="*/ 190 h 609"/>
                <a:gd name="T8" fmla="*/ 271 w 416"/>
                <a:gd name="T9" fmla="*/ 126 h 609"/>
                <a:gd name="T10" fmla="*/ 210 w 416"/>
                <a:gd name="T11" fmla="*/ 101 h 609"/>
                <a:gd name="T12" fmla="*/ 136 w 416"/>
                <a:gd name="T13" fmla="*/ 141 h 609"/>
                <a:gd name="T14" fmla="*/ 123 w 416"/>
                <a:gd name="T15" fmla="*/ 216 h 609"/>
                <a:gd name="T16" fmla="*/ 7 w 416"/>
                <a:gd name="T17" fmla="*/ 216 h 609"/>
                <a:gd name="T18" fmla="*/ 35 w 416"/>
                <a:gd name="T19" fmla="*/ 91 h 609"/>
                <a:gd name="T20" fmla="*/ 204 w 416"/>
                <a:gd name="T21" fmla="*/ 0 h 609"/>
                <a:gd name="T22" fmla="*/ 358 w 416"/>
                <a:gd name="T23" fmla="*/ 53 h 609"/>
                <a:gd name="T24" fmla="*/ 415 w 416"/>
                <a:gd name="T25" fmla="*/ 194 h 609"/>
                <a:gd name="T26" fmla="*/ 374 w 416"/>
                <a:gd name="T27" fmla="*/ 314 h 609"/>
                <a:gd name="T28" fmla="*/ 288 w 416"/>
                <a:gd name="T29" fmla="*/ 391 h 609"/>
                <a:gd name="T30" fmla="*/ 240 w 416"/>
                <a:gd name="T31" fmla="*/ 425 h 609"/>
                <a:gd name="T32" fmla="*/ 178 w 416"/>
                <a:gd name="T33" fmla="*/ 471 h 609"/>
                <a:gd name="T34" fmla="*/ 151 w 416"/>
                <a:gd name="T35" fmla="*/ 504 h 609"/>
                <a:gd name="T36" fmla="*/ 416 w 416"/>
                <a:gd name="T37" fmla="*/ 504 h 609"/>
                <a:gd name="T38" fmla="*/ 416 w 416"/>
                <a:gd name="T39" fmla="*/ 609 h 609"/>
                <a:gd name="T40" fmla="*/ 0 w 416"/>
                <a:gd name="T41" fmla="*/ 609 h 609"/>
                <a:gd name="T42" fmla="*/ 28 w 416"/>
                <a:gd name="T43" fmla="*/ 490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6" h="609">
                  <a:moveTo>
                    <a:pt x="28" y="490"/>
                  </a:moveTo>
                  <a:cubicBezTo>
                    <a:pt x="45" y="450"/>
                    <a:pt x="85" y="407"/>
                    <a:pt x="148" y="362"/>
                  </a:cubicBezTo>
                  <a:cubicBezTo>
                    <a:pt x="203" y="322"/>
                    <a:pt x="239" y="294"/>
                    <a:pt x="255" y="277"/>
                  </a:cubicBezTo>
                  <a:cubicBezTo>
                    <a:pt x="280" y="251"/>
                    <a:pt x="292" y="222"/>
                    <a:pt x="292" y="190"/>
                  </a:cubicBezTo>
                  <a:cubicBezTo>
                    <a:pt x="292" y="164"/>
                    <a:pt x="285" y="143"/>
                    <a:pt x="271" y="126"/>
                  </a:cubicBezTo>
                  <a:cubicBezTo>
                    <a:pt x="257" y="109"/>
                    <a:pt x="237" y="101"/>
                    <a:pt x="210" y="101"/>
                  </a:cubicBezTo>
                  <a:cubicBezTo>
                    <a:pt x="174" y="101"/>
                    <a:pt x="149" y="114"/>
                    <a:pt x="136" y="141"/>
                  </a:cubicBezTo>
                  <a:cubicBezTo>
                    <a:pt x="128" y="157"/>
                    <a:pt x="124" y="182"/>
                    <a:pt x="123" y="216"/>
                  </a:cubicBezTo>
                  <a:cubicBezTo>
                    <a:pt x="7" y="216"/>
                    <a:pt x="7" y="216"/>
                    <a:pt x="7" y="216"/>
                  </a:cubicBezTo>
                  <a:cubicBezTo>
                    <a:pt x="9" y="164"/>
                    <a:pt x="18" y="122"/>
                    <a:pt x="35" y="91"/>
                  </a:cubicBezTo>
                  <a:cubicBezTo>
                    <a:pt x="66" y="30"/>
                    <a:pt x="123" y="0"/>
                    <a:pt x="204" y="0"/>
                  </a:cubicBezTo>
                  <a:cubicBezTo>
                    <a:pt x="269" y="0"/>
                    <a:pt x="320" y="17"/>
                    <a:pt x="358" y="53"/>
                  </a:cubicBezTo>
                  <a:cubicBezTo>
                    <a:pt x="396" y="89"/>
                    <a:pt x="415" y="136"/>
                    <a:pt x="415" y="194"/>
                  </a:cubicBezTo>
                  <a:cubicBezTo>
                    <a:pt x="415" y="239"/>
                    <a:pt x="401" y="279"/>
                    <a:pt x="374" y="314"/>
                  </a:cubicBezTo>
                  <a:cubicBezTo>
                    <a:pt x="357" y="337"/>
                    <a:pt x="328" y="363"/>
                    <a:pt x="288" y="391"/>
                  </a:cubicBezTo>
                  <a:cubicBezTo>
                    <a:pt x="240" y="425"/>
                    <a:pt x="240" y="425"/>
                    <a:pt x="240" y="425"/>
                  </a:cubicBezTo>
                  <a:cubicBezTo>
                    <a:pt x="210" y="447"/>
                    <a:pt x="189" y="462"/>
                    <a:pt x="178" y="471"/>
                  </a:cubicBezTo>
                  <a:cubicBezTo>
                    <a:pt x="167" y="481"/>
                    <a:pt x="158" y="492"/>
                    <a:pt x="151" y="504"/>
                  </a:cubicBezTo>
                  <a:cubicBezTo>
                    <a:pt x="416" y="504"/>
                    <a:pt x="416" y="504"/>
                    <a:pt x="416" y="504"/>
                  </a:cubicBezTo>
                  <a:cubicBezTo>
                    <a:pt x="416" y="609"/>
                    <a:pt x="416" y="609"/>
                    <a:pt x="416" y="609"/>
                  </a:cubicBezTo>
                  <a:cubicBezTo>
                    <a:pt x="0" y="609"/>
                    <a:pt x="0" y="609"/>
                    <a:pt x="0" y="609"/>
                  </a:cubicBezTo>
                  <a:cubicBezTo>
                    <a:pt x="1" y="566"/>
                    <a:pt x="10" y="526"/>
                    <a:pt x="28" y="49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Rectangle 12"/>
          <p:cNvSpPr/>
          <p:nvPr/>
        </p:nvSpPr>
        <p:spPr bwMode="black">
          <a:xfrm flipV="1">
            <a:off x="1" y="5079529"/>
            <a:ext cx="8752053" cy="372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14" name="TextBox 13"/>
          <p:cNvSpPr txBox="1"/>
          <p:nvPr/>
        </p:nvSpPr>
        <p:spPr>
          <a:xfrm>
            <a:off x="52010" y="4875339"/>
            <a:ext cx="32176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noProof="0" dirty="0" smtClean="0">
                <a:solidFill>
                  <a:schemeClr val="tx1">
                    <a:tint val="75000"/>
                  </a:schemeClr>
                </a:solidFill>
                <a:latin typeface="+mn-lt"/>
                <a:ea typeface="+mn-ea"/>
                <a:cs typeface="+mn-cs"/>
              </a:rPr>
              <a:t>© </a:t>
            </a:r>
            <a:r>
              <a:rPr lang="is-IS" sz="800" kern="1200" noProof="0" dirty="0" smtClean="0">
                <a:solidFill>
                  <a:schemeClr val="tx1">
                    <a:tint val="75000"/>
                  </a:schemeClr>
                </a:solidFill>
                <a:latin typeface="+mn-lt"/>
                <a:ea typeface="+mn-ea"/>
                <a:cs typeface="+mn-cs"/>
              </a:rPr>
              <a:t>2019</a:t>
            </a:r>
            <a:r>
              <a:rPr lang="en-US" sz="800" kern="1200" noProof="0" dirty="0" smtClean="0">
                <a:solidFill>
                  <a:schemeClr val="tx1">
                    <a:tint val="75000"/>
                  </a:schemeClr>
                </a:solidFill>
                <a:latin typeface="+mn-lt"/>
                <a:ea typeface="+mn-ea"/>
                <a:cs typeface="+mn-cs"/>
              </a:rPr>
              <a:t> ideas42</a:t>
            </a:r>
            <a:endParaRPr lang="en-US" sz="800" kern="1200" noProof="0" dirty="0">
              <a:solidFill>
                <a:schemeClr val="tx1">
                  <a:tint val="75000"/>
                </a:schemeClr>
              </a:solidFill>
              <a:latin typeface="+mn-lt"/>
              <a:ea typeface="+mn-ea"/>
              <a:cs typeface="+mn-cs"/>
            </a:endParaRPr>
          </a:p>
        </p:txBody>
      </p:sp>
      <p:sp>
        <p:nvSpPr>
          <p:cNvPr id="15" name="TextBox 14"/>
          <p:cNvSpPr txBox="1"/>
          <p:nvPr/>
        </p:nvSpPr>
        <p:spPr>
          <a:xfrm>
            <a:off x="8623296" y="4875339"/>
            <a:ext cx="457200" cy="215444"/>
          </a:xfrm>
          <a:prstGeom prst="rect">
            <a:avLst/>
          </a:prstGeom>
          <a:noFill/>
        </p:spPr>
        <p:txBody>
          <a:bodyPr wrap="square" r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B5C6D-BE6B-4CBE-9986-4BE2BFC0B849}" type="slidenum">
              <a:rPr lang="en-US" sz="800" kern="1200" noProof="0" smtClean="0">
                <a:solidFill>
                  <a:schemeClr val="tx1">
                    <a:tint val="75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900" kern="1200" noProof="0" dirty="0">
              <a:solidFill>
                <a:schemeClr val="tx1">
                  <a:tint val="75000"/>
                </a:schemeClr>
              </a:solidFill>
              <a:latin typeface="+mn-lt"/>
              <a:ea typeface="+mn-ea"/>
              <a:cs typeface="+mn-cs"/>
            </a:endParaRPr>
          </a:p>
        </p:txBody>
      </p:sp>
      <p:sp>
        <p:nvSpPr>
          <p:cNvPr id="19" name="Rectangle 18"/>
          <p:cNvSpPr/>
          <p:nvPr/>
        </p:nvSpPr>
        <p:spPr bwMode="black">
          <a:xfrm flipV="1">
            <a:off x="8663450" y="5079529"/>
            <a:ext cx="480551" cy="372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20" name="Rectangle 19"/>
          <p:cNvSpPr/>
          <p:nvPr/>
        </p:nvSpPr>
        <p:spPr bwMode="black">
          <a:xfrm flipV="1">
            <a:off x="0" y="5079529"/>
            <a:ext cx="150590" cy="342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p>
        </p:txBody>
      </p:sp>
      <p:sp>
        <p:nvSpPr>
          <p:cNvPr id="7" name="Text Placeholder 6"/>
          <p:cNvSpPr>
            <a:spLocks noGrp="1"/>
          </p:cNvSpPr>
          <p:nvPr>
            <p:ph type="body" idx="1"/>
          </p:nvPr>
        </p:nvSpPr>
        <p:spPr>
          <a:xfrm>
            <a:off x="290434" y="1282869"/>
            <a:ext cx="8567339" cy="34075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77833821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09" r:id="rId22"/>
    <p:sldLayoutId id="2147483674" r:id="rId23"/>
    <p:sldLayoutId id="2147483661" r:id="rId24"/>
    <p:sldLayoutId id="2147483699" r:id="rId25"/>
    <p:sldLayoutId id="2147483700" r:id="rId26"/>
    <p:sldLayoutId id="2147483721" r:id="rId27"/>
    <p:sldLayoutId id="2147483722" r:id="rId28"/>
    <p:sldLayoutId id="2147483711" r:id="rId29"/>
    <p:sldLayoutId id="2147483712" r:id="rId30"/>
    <p:sldLayoutId id="2147483693" r:id="rId31"/>
    <p:sldLayoutId id="2147483676" r:id="rId32"/>
    <p:sldLayoutId id="2147483714" r:id="rId33"/>
    <p:sldLayoutId id="2147483677" r:id="rId34"/>
    <p:sldLayoutId id="2147483692" r:id="rId35"/>
    <p:sldLayoutId id="2147483694" r:id="rId36"/>
    <p:sldLayoutId id="2147483698" r:id="rId37"/>
    <p:sldLayoutId id="2147483673" r:id="rId38"/>
    <p:sldLayoutId id="2147483715" r:id="rId39"/>
    <p:sldLayoutId id="2147483707" r:id="rId40"/>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200" b="1" i="0" u="none" kern="1200" cap="all" baseline="0">
          <a:solidFill>
            <a:schemeClr val="tx1"/>
          </a:solidFill>
          <a:uFill>
            <a:solidFill>
              <a:schemeClr val="accent1"/>
            </a:solidFill>
          </a:uFill>
          <a:latin typeface="+mj-lt"/>
          <a:ea typeface="+mj-ea"/>
          <a:cs typeface="Century Gothic"/>
        </a:defRPr>
      </a:lvl1pPr>
    </p:titleStyle>
    <p:bodyStyle>
      <a:lvl1pPr marL="342900" indent="-342900" algn="l" defTabSz="914400" rtl="0" eaLnBrk="1" latinLnBrk="0" hangingPunct="1">
        <a:lnSpc>
          <a:spcPct val="100000"/>
        </a:lnSpc>
        <a:spcBef>
          <a:spcPts val="0"/>
        </a:spcBef>
        <a:spcAft>
          <a:spcPts val="500"/>
        </a:spcAft>
        <a:buClrTx/>
        <a:buSzPct val="100000"/>
        <a:buFont typeface="Arial"/>
        <a:buChar char="•"/>
        <a:defRPr lang="en-US" sz="2400" b="0" i="0" kern="1200" baseline="0" dirty="0" smtClean="0">
          <a:solidFill>
            <a:schemeClr val="tx1"/>
          </a:solidFill>
          <a:latin typeface="+mn-lt"/>
          <a:ea typeface="+mn-ea"/>
          <a:cs typeface="Gill Sans MT"/>
        </a:defRPr>
      </a:lvl1pPr>
      <a:lvl2pPr marL="800100" indent="-342900" algn="l" defTabSz="914400" rtl="0" eaLnBrk="1" latinLnBrk="0" hangingPunct="1">
        <a:lnSpc>
          <a:spcPct val="100000"/>
        </a:lnSpc>
        <a:spcBef>
          <a:spcPts val="0"/>
        </a:spcBef>
        <a:spcAft>
          <a:spcPts val="500"/>
        </a:spcAft>
        <a:buFont typeface="Arial"/>
        <a:buChar char="•"/>
        <a:defRPr lang="en-US" sz="2400" b="0" i="0" kern="1200" baseline="0" dirty="0" smtClean="0">
          <a:solidFill>
            <a:schemeClr val="tx1"/>
          </a:solidFill>
          <a:latin typeface="+mn-lt"/>
          <a:ea typeface="+mn-ea"/>
          <a:cs typeface="Gill Sans MT"/>
        </a:defRPr>
      </a:lvl2pPr>
      <a:lvl3pPr marL="1257300" indent="-342900" algn="l" defTabSz="914400" rtl="0" eaLnBrk="1" latinLnBrk="0" hangingPunct="1">
        <a:lnSpc>
          <a:spcPct val="100000"/>
        </a:lnSpc>
        <a:spcBef>
          <a:spcPts val="0"/>
        </a:spcBef>
        <a:spcAft>
          <a:spcPts val="500"/>
        </a:spcAft>
        <a:buClrTx/>
        <a:buSzPct val="100000"/>
        <a:buFont typeface="Arial"/>
        <a:buChar char="•"/>
        <a:defRPr lang="en-US" sz="2000" b="0" i="0" kern="1200" baseline="0" dirty="0" smtClean="0">
          <a:solidFill>
            <a:schemeClr val="tx1"/>
          </a:solidFill>
          <a:latin typeface="+mn-lt"/>
          <a:ea typeface="+mn-ea"/>
          <a:cs typeface="Gill Sans MT"/>
        </a:defRPr>
      </a:lvl3pPr>
      <a:lvl4pPr marL="1714500" indent="-342900" algn="l" defTabSz="914400" rtl="0" eaLnBrk="1" latinLnBrk="0" hangingPunct="1">
        <a:lnSpc>
          <a:spcPct val="100000"/>
        </a:lnSpc>
        <a:spcBef>
          <a:spcPts val="0"/>
        </a:spcBef>
        <a:spcAft>
          <a:spcPts val="500"/>
        </a:spcAft>
        <a:buFont typeface="Arial"/>
        <a:buChar char="•"/>
        <a:defRPr lang="en-US" sz="2000" b="0" i="0" kern="1200" baseline="0" dirty="0" smtClean="0">
          <a:solidFill>
            <a:schemeClr val="tx1"/>
          </a:solidFill>
          <a:latin typeface="+mn-lt"/>
          <a:ea typeface="+mn-ea"/>
          <a:cs typeface="Gill Sans MT"/>
        </a:defRPr>
      </a:lvl4pPr>
      <a:lvl5pPr marL="2130552" indent="-342900" algn="l" defTabSz="914400" rtl="0" eaLnBrk="1" latinLnBrk="0" hangingPunct="1">
        <a:lnSpc>
          <a:spcPct val="100000"/>
        </a:lnSpc>
        <a:spcBef>
          <a:spcPts val="0"/>
        </a:spcBef>
        <a:spcAft>
          <a:spcPts val="500"/>
        </a:spcAft>
        <a:buSzPct val="100000"/>
        <a:buFont typeface="Arial"/>
        <a:buChar char="•"/>
        <a:tabLst/>
        <a:defRPr lang="en-US" sz="2000" b="0" i="0" kern="1200" baseline="0" dirty="0" smtClean="0">
          <a:solidFill>
            <a:schemeClr val="tx1"/>
          </a:solidFill>
          <a:latin typeface="+mn-lt"/>
          <a:ea typeface="+mn-ea"/>
          <a:cs typeface="Gill Sans MT"/>
        </a:defRPr>
      </a:lvl5pPr>
      <a:lvl6pPr marL="2507742" indent="-285750" algn="l" defTabSz="914400" rtl="0" eaLnBrk="1" latinLnBrk="0" hangingPunct="1">
        <a:lnSpc>
          <a:spcPct val="100000"/>
        </a:lnSpc>
        <a:spcBef>
          <a:spcPts val="0"/>
        </a:spcBef>
        <a:spcAft>
          <a:spcPts val="500"/>
        </a:spcAft>
        <a:buClrTx/>
        <a:buSzPct val="75000"/>
        <a:buFont typeface="Arial"/>
        <a:buChar char="•"/>
        <a:defRPr lang="en-US" sz="1800" b="0" i="0" kern="1200" baseline="0" dirty="0" smtClean="0">
          <a:solidFill>
            <a:schemeClr val="tx1"/>
          </a:solidFill>
          <a:latin typeface="+mn-lt"/>
          <a:ea typeface="+mn-ea"/>
          <a:cs typeface="Gill Sans MT"/>
        </a:defRPr>
      </a:lvl6pPr>
      <a:lvl7pPr marL="274320" indent="0" algn="l" defTabSz="914400" rtl="0" eaLnBrk="1" latinLnBrk="0" hangingPunct="1">
        <a:lnSpc>
          <a:spcPct val="100000"/>
        </a:lnSpc>
        <a:spcBef>
          <a:spcPts val="0"/>
        </a:spcBef>
        <a:spcAft>
          <a:spcPts val="300"/>
        </a:spcAft>
        <a:buFont typeface="Arial" panose="020B0604020202020204" pitchFamily="34" charset="0"/>
        <a:buChar char="​"/>
        <a:defRPr sz="1600" b="0" i="0" kern="1200" baseline="0">
          <a:solidFill>
            <a:schemeClr val="accent1"/>
          </a:solidFill>
          <a:latin typeface="+mn-lt"/>
          <a:ea typeface="+mn-ea"/>
          <a:cs typeface="Gill Sans MT"/>
        </a:defRPr>
      </a:lvl7pPr>
      <a:lvl8pPr marL="475488" indent="-109728" algn="l" defTabSz="914400" rtl="0" eaLnBrk="1" latinLnBrk="0" hangingPunct="1">
        <a:lnSpc>
          <a:spcPct val="100000"/>
        </a:lnSpc>
        <a:spcBef>
          <a:spcPts val="0"/>
        </a:spcBef>
        <a:spcAft>
          <a:spcPts val="300"/>
        </a:spcAft>
        <a:buFont typeface="Arial" panose="020B0604020202020204" pitchFamily="34" charset="0"/>
        <a:buChar char="•"/>
        <a:defRPr sz="1400" b="0" i="0" kern="1200" baseline="0">
          <a:solidFill>
            <a:schemeClr val="tx1"/>
          </a:solidFill>
          <a:latin typeface="+mn-lt"/>
          <a:ea typeface="+mn-ea"/>
          <a:cs typeface="Gill Sans MT"/>
        </a:defRPr>
      </a:lvl8pPr>
      <a:lvl9pPr marL="475488" indent="0" algn="l" defTabSz="914400" rtl="0" eaLnBrk="1" latinLnBrk="0" hangingPunct="1">
        <a:lnSpc>
          <a:spcPct val="100000"/>
        </a:lnSpc>
        <a:spcBef>
          <a:spcPts val="0"/>
        </a:spcBef>
        <a:spcAft>
          <a:spcPts val="300"/>
        </a:spcAft>
        <a:buFont typeface="Arial" panose="020B0604020202020204" pitchFamily="34" charset="0"/>
        <a:buChar char="​"/>
        <a:defRPr sz="1400" b="0" i="0" kern="1200">
          <a:solidFill>
            <a:schemeClr val="tx2"/>
          </a:solidFill>
          <a:latin typeface="+mn-lt"/>
          <a:ea typeface="+mn-ea"/>
          <a:cs typeface="Gill Sans M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2160" userDrawn="1">
          <p15:clr>
            <a:srgbClr val="F26B43"/>
          </p15:clr>
        </p15:guide>
        <p15:guide id="5" pos="179" userDrawn="1">
          <p15:clr>
            <a:srgbClr val="F26B43"/>
          </p15:clr>
        </p15:guide>
        <p15:guide id="6" pos="558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Making it Easier to shop for </a:t>
            </a:r>
            <a:r>
              <a:rPr lang="en-US" dirty="0" err="1" smtClean="0"/>
              <a:t>wic</a:t>
            </a:r>
            <a:r>
              <a:rPr lang="en-US" dirty="0" smtClean="0"/>
              <a:t> foods: a panel discussion</a:t>
            </a:r>
            <a:endParaRPr lang="en-US" dirty="0"/>
          </a:p>
        </p:txBody>
      </p:sp>
      <p:sp>
        <p:nvSpPr>
          <p:cNvPr id="3" name="Subtitle 2"/>
          <p:cNvSpPr>
            <a:spLocks noGrp="1"/>
          </p:cNvSpPr>
          <p:nvPr>
            <p:ph type="subTitle" idx="1"/>
          </p:nvPr>
        </p:nvSpPr>
        <p:spPr/>
        <p:txBody>
          <a:bodyPr/>
          <a:lstStyle/>
          <a:p>
            <a:r>
              <a:rPr lang="en-US" dirty="0" smtClean="0"/>
              <a:t>Antonia Violante</a:t>
            </a:r>
            <a:endParaRPr lang="en-US" dirty="0"/>
          </a:p>
        </p:txBody>
      </p:sp>
      <p:sp>
        <p:nvSpPr>
          <p:cNvPr id="4" name="Text Placeholder 3"/>
          <p:cNvSpPr>
            <a:spLocks noGrp="1"/>
          </p:cNvSpPr>
          <p:nvPr>
            <p:ph type="body" sz="quarter" idx="15"/>
          </p:nvPr>
        </p:nvSpPr>
        <p:spPr/>
        <p:txBody>
          <a:bodyPr/>
          <a:lstStyle/>
          <a:p>
            <a:r>
              <a:rPr lang="en-US" dirty="0" smtClean="0"/>
              <a:t>March 4, 2019</a:t>
            </a:r>
            <a:endParaRPr lang="en-US" dirty="0"/>
          </a:p>
        </p:txBody>
      </p:sp>
    </p:spTree>
    <p:extLst>
      <p:ext uri="{BB962C8B-B14F-4D97-AF65-F5344CB8AC3E}">
        <p14:creationId xmlns:p14="http://schemas.microsoft.com/office/powerpoint/2010/main" val="20919403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C32DD-3272-5B43-9533-956FA76697B5}"/>
              </a:ext>
            </a:extLst>
          </p:cNvPr>
          <p:cNvSpPr txBox="1"/>
          <p:nvPr/>
        </p:nvSpPr>
        <p:spPr>
          <a:xfrm>
            <a:off x="657116" y="2169656"/>
            <a:ext cx="7991475" cy="1569660"/>
          </a:xfrm>
          <a:prstGeom prst="rect">
            <a:avLst/>
          </a:prstGeom>
          <a:noFill/>
        </p:spPr>
        <p:txBody>
          <a:bodyPr wrap="square" rtlCol="0">
            <a:spAutoFit/>
          </a:bodyPr>
          <a:lstStyle/>
          <a:p>
            <a:pPr algn="ctr" defTabSz="457200">
              <a:spcBef>
                <a:spcPct val="20000"/>
              </a:spcBef>
            </a:pPr>
            <a:r>
              <a:rPr lang="en-US" sz="3200" dirty="0">
                <a:cs typeface="Gill Sans MT"/>
              </a:rPr>
              <a:t>We use insights from </a:t>
            </a:r>
            <a:r>
              <a:rPr lang="en-US" sz="3200" dirty="0">
                <a:solidFill>
                  <a:schemeClr val="accent1"/>
                </a:solidFill>
                <a:cs typeface="Gill Sans MT"/>
              </a:rPr>
              <a:t>behavioral science </a:t>
            </a:r>
            <a:r>
              <a:rPr lang="en-US" sz="3200" dirty="0">
                <a:cs typeface="Gill Sans MT"/>
              </a:rPr>
              <a:t>and psychology to </a:t>
            </a:r>
            <a:r>
              <a:rPr lang="en-US" sz="3200" dirty="0">
                <a:solidFill>
                  <a:schemeClr val="accent1"/>
                </a:solidFill>
                <a:cs typeface="Gill Sans MT"/>
              </a:rPr>
              <a:t>design solutions </a:t>
            </a:r>
            <a:r>
              <a:rPr lang="en-US" sz="3200" dirty="0">
                <a:cs typeface="Gill Sans MT"/>
              </a:rPr>
              <a:t>to some of the world’s most </a:t>
            </a:r>
            <a:r>
              <a:rPr lang="en-US" sz="3200" dirty="0">
                <a:solidFill>
                  <a:schemeClr val="accent1"/>
                </a:solidFill>
                <a:cs typeface="Gill Sans MT"/>
              </a:rPr>
              <a:t>persistent social problems. </a:t>
            </a:r>
          </a:p>
        </p:txBody>
      </p:sp>
      <p:pic>
        <p:nvPicPr>
          <p:cNvPr id="8" name="Picture 7">
            <a:extLst>
              <a:ext uri="{FF2B5EF4-FFF2-40B4-BE49-F238E27FC236}">
                <a16:creationId xmlns:a16="http://schemas.microsoft.com/office/drawing/2014/main" id="{B0FEE76F-6406-4646-9957-46C8EF5E54B0}"/>
              </a:ext>
            </a:extLst>
          </p:cNvPr>
          <p:cNvPicPr>
            <a:picLocks noChangeAspect="1"/>
          </p:cNvPicPr>
          <p:nvPr/>
        </p:nvPicPr>
        <p:blipFill>
          <a:blip r:embed="rId3"/>
          <a:stretch>
            <a:fillRect/>
          </a:stretch>
        </p:blipFill>
        <p:spPr>
          <a:xfrm>
            <a:off x="3646462" y="1048527"/>
            <a:ext cx="2012782" cy="1021488"/>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6977085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250E6-9568-674D-B926-25604F6FCFE5}"/>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BBE95F1C-58F8-4148-9ED2-F3A5D6A09B98}"/>
              </a:ext>
            </a:extLst>
          </p:cNvPr>
          <p:cNvSpPr>
            <a:spLocks noGrp="1"/>
          </p:cNvSpPr>
          <p:nvPr>
            <p:ph type="title"/>
          </p:nvPr>
        </p:nvSpPr>
        <p:spPr/>
        <p:txBody>
          <a:bodyPr/>
          <a:lstStyle/>
          <a:p>
            <a:r>
              <a:rPr lang="en-US" dirty="0"/>
              <a:t>What is behavioral science?</a:t>
            </a:r>
          </a:p>
        </p:txBody>
      </p:sp>
      <p:pic>
        <p:nvPicPr>
          <p:cNvPr id="7" name="Picture 6"/>
          <p:cNvPicPr>
            <a:picLocks noChangeAspect="1"/>
          </p:cNvPicPr>
          <p:nvPr/>
        </p:nvPicPr>
        <p:blipFill>
          <a:blip r:embed="rId3"/>
          <a:stretch>
            <a:fillRect/>
          </a:stretch>
        </p:blipFill>
        <p:spPr>
          <a:xfrm>
            <a:off x="-1090613" y="-614363"/>
            <a:ext cx="11325225" cy="6372225"/>
          </a:xfrm>
          <a:prstGeom prst="rect">
            <a:avLst/>
          </a:prstGeom>
        </p:spPr>
      </p:pic>
    </p:spTree>
    <p:extLst>
      <p:ext uri="{BB962C8B-B14F-4D97-AF65-F5344CB8AC3E}">
        <p14:creationId xmlns:p14="http://schemas.microsoft.com/office/powerpoint/2010/main" val="28369105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3987" y="276795"/>
            <a:ext cx="8580304" cy="808882"/>
          </a:xfrm>
        </p:spPr>
        <p:txBody>
          <a:bodyPr/>
          <a:lstStyle/>
          <a:p>
            <a:r>
              <a:rPr lang="en-US" dirty="0" smtClean="0"/>
              <a:t>People intend to redeem vouchers (with minimal hassle), but don’t.</a:t>
            </a:r>
            <a:endParaRPr lang="en-US" dirty="0"/>
          </a:p>
        </p:txBody>
      </p:sp>
      <p:pic>
        <p:nvPicPr>
          <p:cNvPr id="16" name="Picture 15"/>
          <p:cNvPicPr>
            <a:picLocks noChangeAspect="1"/>
          </p:cNvPicPr>
          <p:nvPr/>
        </p:nvPicPr>
        <p:blipFill rotWithShape="1">
          <a:blip r:embed="rId3"/>
          <a:srcRect t="7933" r="31596"/>
          <a:stretch/>
        </p:blipFill>
        <p:spPr>
          <a:xfrm>
            <a:off x="1268725" y="1341571"/>
            <a:ext cx="2602522" cy="3525704"/>
          </a:xfrm>
          <a:prstGeom prst="rect">
            <a:avLst/>
          </a:prstGeom>
        </p:spPr>
      </p:pic>
      <p:pic>
        <p:nvPicPr>
          <p:cNvPr id="17" name="Picture 16"/>
          <p:cNvPicPr>
            <a:picLocks noChangeAspect="1"/>
          </p:cNvPicPr>
          <p:nvPr/>
        </p:nvPicPr>
        <p:blipFill rotWithShape="1">
          <a:blip r:embed="rId4"/>
          <a:srcRect t="7336" r="28390"/>
          <a:stretch/>
        </p:blipFill>
        <p:spPr>
          <a:xfrm>
            <a:off x="5123889" y="1341571"/>
            <a:ext cx="2598291" cy="3429294"/>
          </a:xfrm>
          <a:prstGeom prst="rect">
            <a:avLst/>
          </a:prstGeom>
        </p:spPr>
      </p:pic>
      <p:sp>
        <p:nvSpPr>
          <p:cNvPr id="21" name="TextBox 20"/>
          <p:cNvSpPr txBox="1"/>
          <p:nvPr/>
        </p:nvSpPr>
        <p:spPr>
          <a:xfrm>
            <a:off x="945114" y="4867275"/>
            <a:ext cx="3629025" cy="230832"/>
          </a:xfrm>
          <a:prstGeom prst="rect">
            <a:avLst/>
          </a:prstGeom>
          <a:noFill/>
        </p:spPr>
        <p:txBody>
          <a:bodyPr wrap="square" rtlCol="0">
            <a:spAutoFit/>
          </a:bodyPr>
          <a:lstStyle/>
          <a:p>
            <a:pPr>
              <a:spcAft>
                <a:spcPts val="800"/>
              </a:spcAft>
            </a:pPr>
            <a:r>
              <a:rPr lang="en-US" sz="900" dirty="0" smtClean="0"/>
              <a:t>Geek Like Me, Too. “The WIC Experience”. Friday, April 12, 2013.</a:t>
            </a:r>
          </a:p>
        </p:txBody>
      </p:sp>
    </p:spTree>
    <p:extLst>
      <p:ext uri="{BB962C8B-B14F-4D97-AF65-F5344CB8AC3E}">
        <p14:creationId xmlns:p14="http://schemas.microsoft.com/office/powerpoint/2010/main" val="2088587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efault Theme">
  <a:themeElements>
    <a:clrScheme name="Ideas42 2">
      <a:dk1>
        <a:srgbClr val="3D3D3D"/>
      </a:dk1>
      <a:lt1>
        <a:srgbClr val="FFFFFF"/>
      </a:lt1>
      <a:dk2>
        <a:srgbClr val="007187"/>
      </a:dk2>
      <a:lt2>
        <a:srgbClr val="EDECEE"/>
      </a:lt2>
      <a:accent1>
        <a:srgbClr val="8CBA43"/>
      </a:accent1>
      <a:accent2>
        <a:srgbClr val="0F4F5E"/>
      </a:accent2>
      <a:accent3>
        <a:srgbClr val="99D0CE"/>
      </a:accent3>
      <a:accent4>
        <a:srgbClr val="9C9C9C"/>
      </a:accent4>
      <a:accent5>
        <a:srgbClr val="8C0A15"/>
      </a:accent5>
      <a:accent6>
        <a:srgbClr val="E3B921"/>
      </a:accent6>
      <a:hlink>
        <a:srgbClr val="28A2A8"/>
      </a:hlink>
      <a:folHlink>
        <a:srgbClr val="3F6E8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t"/>
      <a:lstStyle>
        <a:defPPr algn="l">
          <a:defRPr sz="12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spcAft>
            <a:spcPts val="800"/>
          </a:spcAft>
          <a:defRPr dirty="0" err="1" smtClean="0"/>
        </a:defPPr>
      </a:lstStyle>
    </a:txDef>
  </a:objectDefaults>
  <a:extraClrSchemeLst/>
  <a:extLst>
    <a:ext uri="{05A4C25C-085E-4340-85A3-A5531E510DB2}">
      <thm15:themeFamily xmlns:thm15="http://schemas.microsoft.com/office/thememl/2012/main" name="Default Theme" id="{F69A6996-0624-40CB-8B05-F4BE7F4A19C0}" vid="{C3D8217C-9C1E-437B-B9D5-9BA8BD3B84E6}"/>
    </a:ext>
  </a:extLst>
</a:theme>
</file>

<file path=ppt/theme/theme2.xml><?xml version="1.0" encoding="utf-8"?>
<a:theme xmlns:a="http://schemas.openxmlformats.org/drawingml/2006/main" name="Office Theme">
  <a:themeElements>
    <a:clrScheme name="ideas42">
      <a:dk1>
        <a:srgbClr val="3D3D3D"/>
      </a:dk1>
      <a:lt1>
        <a:srgbClr val="FFFFFF"/>
      </a:lt1>
      <a:dk2>
        <a:srgbClr val="007187"/>
      </a:dk2>
      <a:lt2>
        <a:srgbClr val="EDECEE"/>
      </a:lt2>
      <a:accent1>
        <a:srgbClr val="8CBA43"/>
      </a:accent1>
      <a:accent2>
        <a:srgbClr val="99D0CF"/>
      </a:accent2>
      <a:accent3>
        <a:srgbClr val="920000"/>
      </a:accent3>
      <a:accent4>
        <a:srgbClr val="E4BA00"/>
      </a:accent4>
      <a:accent5>
        <a:srgbClr val="28A2A8"/>
      </a:accent5>
      <a:accent6>
        <a:srgbClr val="9C9C9C"/>
      </a:accent6>
      <a:hlink>
        <a:srgbClr val="28A2A8"/>
      </a:hlink>
      <a:folHlink>
        <a:srgbClr val="3F6E81"/>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16611</TotalTime>
  <Words>1148</Words>
  <Application>Microsoft Office PowerPoint</Application>
  <PresentationFormat>On-screen Show (16:9)</PresentationFormat>
  <Paragraphs>48</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Century Gothic</vt:lpstr>
      <vt:lpstr>Corbel</vt:lpstr>
      <vt:lpstr>Gill Sans MT</vt:lpstr>
      <vt:lpstr>Tw Cen MT</vt:lpstr>
      <vt:lpstr>Default Theme</vt:lpstr>
      <vt:lpstr>Making it Easier to shop for wic foods: a panel discussion</vt:lpstr>
      <vt:lpstr>PowerPoint Presentation</vt:lpstr>
      <vt:lpstr>What is behavioral science?</vt:lpstr>
      <vt:lpstr>People intend to redeem vouchers (with minimal hassle), but don’t.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the wic program using behavioral science</dc:title>
  <dc:creator>dgrodsky@ideas42.org</dc:creator>
  <cp:lastModifiedBy>Stephen Padre</cp:lastModifiedBy>
  <cp:revision>394</cp:revision>
  <cp:lastPrinted>2015-09-28T19:05:33Z</cp:lastPrinted>
  <dcterms:created xsi:type="dcterms:W3CDTF">2018-09-04T20:41:47Z</dcterms:created>
  <dcterms:modified xsi:type="dcterms:W3CDTF">2019-03-14T19:14:01Z</dcterms:modified>
</cp:coreProperties>
</file>